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9"/>
  </p:notesMasterIdLst>
  <p:sldIdLst>
    <p:sldId id="413" r:id="rId2"/>
    <p:sldId id="645" r:id="rId3"/>
    <p:sldId id="605" r:id="rId4"/>
    <p:sldId id="653" r:id="rId5"/>
    <p:sldId id="638" r:id="rId6"/>
    <p:sldId id="639" r:id="rId7"/>
    <p:sldId id="642" r:id="rId8"/>
    <p:sldId id="643" r:id="rId9"/>
    <p:sldId id="640" r:id="rId10"/>
    <p:sldId id="641" r:id="rId11"/>
    <p:sldId id="607" r:id="rId12"/>
    <p:sldId id="610" r:id="rId13"/>
    <p:sldId id="611" r:id="rId14"/>
    <p:sldId id="616" r:id="rId15"/>
    <p:sldId id="617" r:id="rId16"/>
    <p:sldId id="646" r:id="rId17"/>
    <p:sldId id="647" r:id="rId18"/>
    <p:sldId id="652" r:id="rId19"/>
    <p:sldId id="650" r:id="rId20"/>
    <p:sldId id="651" r:id="rId21"/>
    <p:sldId id="621" r:id="rId22"/>
    <p:sldId id="623" r:id="rId23"/>
    <p:sldId id="625" r:id="rId24"/>
    <p:sldId id="649" r:id="rId25"/>
    <p:sldId id="633" r:id="rId26"/>
    <p:sldId id="634" r:id="rId27"/>
    <p:sldId id="63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AFCD9-0339-4BA7-91E0-D358B145079C}" type="datetimeFigureOut">
              <a:rPr lang="en-US" smtClean="0"/>
              <a:t>9/30/2020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7C451-F7B7-479C-B449-0257B3748026}" type="slidenum">
              <a:rPr lang="en-US" smtClean="0"/>
              <a:t>‹#›</a:t>
            </a:fld>
            <a:endParaRPr lang="en-US"/>
          </a:p>
        </p:txBody>
      </p:sp>
    </p:spTree>
    <p:extLst>
      <p:ext uri="{BB962C8B-B14F-4D97-AF65-F5344CB8AC3E}">
        <p14:creationId xmlns:p14="http://schemas.microsoft.com/office/powerpoint/2010/main" val="2807173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60E939C-8D39-4681-A4AD-C8436441173F}"/>
              </a:ext>
            </a:extLst>
          </p:cNvPr>
          <p:cNvSpPr>
            <a:spLocks noGrp="1" noRot="1" noChangeAspect="1" noChangeArrowheads="1" noTextEdit="1"/>
          </p:cNvSpPr>
          <p:nvPr>
            <p:ph type="sldImg"/>
          </p:nvPr>
        </p:nvSpPr>
        <p:spPr>
          <a:xfrm>
            <a:off x="244475" y="754063"/>
            <a:ext cx="6697663" cy="3768725"/>
          </a:xfrm>
          <a:noFill/>
          <a:ln/>
        </p:spPr>
      </p:sp>
      <p:sp>
        <p:nvSpPr>
          <p:cNvPr id="8195" name="Rectangle 3">
            <a:extLst>
              <a:ext uri="{FF2B5EF4-FFF2-40B4-BE49-F238E27FC236}">
                <a16:creationId xmlns:a16="http://schemas.microsoft.com/office/drawing/2014/main" id="{E7ED189D-2400-4AD2-9331-62511CCF9FFE}"/>
              </a:ext>
            </a:extLst>
          </p:cNvPr>
          <p:cNvSpPr>
            <a:spLocks noGrp="1"/>
          </p:cNvSpPr>
          <p:nvPr>
            <p:ph type="body" idx="1"/>
          </p:nvPr>
        </p:nvSpPr>
        <p:spPr>
          <a:xfrm>
            <a:off x="717550" y="4772025"/>
            <a:ext cx="5734050" cy="45227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3780" tIns="46890" rIns="93780" bIns="46890"/>
          <a:lstStyle/>
          <a:p>
            <a:endParaRPr lang="en-US" altLang="en-US"/>
          </a:p>
        </p:txBody>
      </p:sp>
    </p:spTree>
    <p:extLst>
      <p:ext uri="{BB962C8B-B14F-4D97-AF65-F5344CB8AC3E}">
        <p14:creationId xmlns:p14="http://schemas.microsoft.com/office/powerpoint/2010/main" val="290237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0B1ADFC-00F8-4984-83BC-7502655A1583}"/>
              </a:ext>
            </a:extLst>
          </p:cNvPr>
          <p:cNvSpPr>
            <a:spLocks noGrp="1" noRot="1" noChangeAspect="1" noChangeArrowheads="1" noTextEdit="1"/>
          </p:cNvSpPr>
          <p:nvPr>
            <p:ph type="sldImg"/>
          </p:nvPr>
        </p:nvSpPr>
        <p:spPr>
          <a:xfrm>
            <a:off x="528638" y="754063"/>
            <a:ext cx="6589712" cy="3706812"/>
          </a:xfrm>
          <a:ln/>
        </p:spPr>
      </p:sp>
      <p:sp>
        <p:nvSpPr>
          <p:cNvPr id="33795" name="Rectangle 3">
            <a:extLst>
              <a:ext uri="{FF2B5EF4-FFF2-40B4-BE49-F238E27FC236}">
                <a16:creationId xmlns:a16="http://schemas.microsoft.com/office/drawing/2014/main" id="{2021B725-334C-4F0C-8A94-80A75A04F3E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Complex partial seizures are seizures which are associated with impairment of  consciousness. A common misunderstanding is that this requires seizure spread to both sides of the brain. The majority of complex partial seizures originate in the temporal lobe and can affect consciousness while still remaining focal.  During complex partial seizures the patient tends to stare off. This is accompanied by impaired responsiveness, cognitive function, and recall, although some degree of responsiveness may be preserved (e.g., orienting toward a stimulus).  Automatic movements (</a:t>
            </a:r>
            <a:r>
              <a:rPr lang="en-US" altLang="en-US" u="sng"/>
              <a:t>automatisms</a:t>
            </a:r>
            <a:r>
              <a:rPr lang="en-US" altLang="en-US"/>
              <a:t>) are common and involve the mouth (e.g., lip smacking, chewing, swallowing), upper extremities (e.g., fumbling, picking), vocalization/verbalization (e.g., grunts, repeating a phrase), or complex acts (e.g., shuffling cards).  More dramatic automatisms occasionally occur (e.g., screaming, running, disrobing, pelvic thrusting).  Complex partial seizures usually last from 15 seconds to 3 minutes. After the seizure, postictal confusion is common, usually lasting less than 15 minutes, although other symptoms, such as fatigue, may persist for hours. </a:t>
            </a:r>
          </a:p>
        </p:txBody>
      </p:sp>
    </p:spTree>
    <p:extLst>
      <p:ext uri="{BB962C8B-B14F-4D97-AF65-F5344CB8AC3E}">
        <p14:creationId xmlns:p14="http://schemas.microsoft.com/office/powerpoint/2010/main" val="2776361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0626F23-000A-4E09-A2BF-0AC23DF8949B}"/>
              </a:ext>
            </a:extLst>
          </p:cNvPr>
          <p:cNvSpPr>
            <a:spLocks noGrp="1" noRot="1" noChangeAspect="1" noChangeArrowheads="1" noTextEdit="1"/>
          </p:cNvSpPr>
          <p:nvPr>
            <p:ph type="sldImg"/>
          </p:nvPr>
        </p:nvSpPr>
        <p:spPr>
          <a:xfrm>
            <a:off x="528638" y="754063"/>
            <a:ext cx="6589712" cy="3706812"/>
          </a:xfrm>
          <a:ln/>
        </p:spPr>
      </p:sp>
      <p:sp>
        <p:nvSpPr>
          <p:cNvPr id="35843" name="Rectangle 3">
            <a:extLst>
              <a:ext uri="{FF2B5EF4-FFF2-40B4-BE49-F238E27FC236}">
                <a16:creationId xmlns:a16="http://schemas.microsoft.com/office/drawing/2014/main" id="{4C089B71-34E9-4C4A-880E-9FC86EE0E82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Partial seizures can progress to generalized seizures with tonic-clonic activity. Once a partial seizure secondarily generalizes it is generally impossible to differentiate from a primarily generalized seizure. The history, electroencephalogram (EEG), neurologic exam (especially postictally), and neuroimaging tests (CT or MRI) often help distinguish these seizure types. In secondarily generalized seizures, patients may recall an aura prior to the convulsive activity or witnesses may observe a simple partial or complex partial seizure prior to generalization. In addition, following a secondarily generalized seizure, the patient may have focal weakness (Todd’s paralysis) on the side contralateral to seizure onset. </a:t>
            </a:r>
          </a:p>
        </p:txBody>
      </p:sp>
    </p:spTree>
    <p:extLst>
      <p:ext uri="{BB962C8B-B14F-4D97-AF65-F5344CB8AC3E}">
        <p14:creationId xmlns:p14="http://schemas.microsoft.com/office/powerpoint/2010/main" val="2418563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906E612-5004-43BF-8319-01CF63C43A59}"/>
              </a:ext>
            </a:extLst>
          </p:cNvPr>
          <p:cNvSpPr>
            <a:spLocks noGrp="1" noRot="1" noChangeAspect="1" noChangeArrowheads="1" noTextEdit="1"/>
          </p:cNvSpPr>
          <p:nvPr>
            <p:ph type="sldImg"/>
          </p:nvPr>
        </p:nvSpPr>
        <p:spPr>
          <a:xfrm>
            <a:off x="528638" y="754063"/>
            <a:ext cx="6589712" cy="3706812"/>
          </a:xfrm>
          <a:ln/>
        </p:spPr>
      </p:sp>
      <p:sp>
        <p:nvSpPr>
          <p:cNvPr id="37891" name="Rectangle 3">
            <a:extLst>
              <a:ext uri="{FF2B5EF4-FFF2-40B4-BE49-F238E27FC236}">
                <a16:creationId xmlns:a16="http://schemas.microsoft.com/office/drawing/2014/main" id="{4C54D5A0-8477-4D50-96A7-12DBD962248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25"/>
              </a:spcBef>
              <a:spcAft>
                <a:spcPts val="525"/>
              </a:spcAft>
            </a:pPr>
            <a:r>
              <a:rPr lang="en-US" altLang="en-US"/>
              <a:t>Generalized seizures affect both cerebral hemispheres from the beginning of the seizure. They produce loss of consciousness, either briefly or for a longer period of time, and are sub-categorized into several major types: </a:t>
            </a:r>
            <a:r>
              <a:rPr lang="en-US" altLang="en-US" u="sng"/>
              <a:t>absence</a:t>
            </a:r>
            <a:r>
              <a:rPr lang="en-US" altLang="en-US"/>
              <a:t>, </a:t>
            </a:r>
            <a:r>
              <a:rPr lang="en-US" altLang="en-US" u="sng"/>
              <a:t>myoclonic</a:t>
            </a:r>
            <a:r>
              <a:rPr lang="en-US" altLang="en-US"/>
              <a:t>, </a:t>
            </a:r>
            <a:r>
              <a:rPr lang="en-US" altLang="en-US" u="sng"/>
              <a:t>atonic</a:t>
            </a:r>
            <a:r>
              <a:rPr lang="en-US" altLang="en-US"/>
              <a:t>, </a:t>
            </a:r>
            <a:r>
              <a:rPr lang="en-US" altLang="en-US" u="sng"/>
              <a:t>tonic</a:t>
            </a:r>
            <a:r>
              <a:rPr lang="en-US" altLang="en-US"/>
              <a:t>, and </a:t>
            </a:r>
            <a:r>
              <a:rPr lang="en-US" altLang="en-US" u="sng"/>
              <a:t>tonic-clonic</a:t>
            </a:r>
            <a:r>
              <a:rPr lang="en-US" altLang="en-US"/>
              <a:t>.</a:t>
            </a:r>
          </a:p>
          <a:p>
            <a:endParaRPr lang="en-US" altLang="en-US"/>
          </a:p>
        </p:txBody>
      </p:sp>
    </p:spTree>
    <p:extLst>
      <p:ext uri="{BB962C8B-B14F-4D97-AF65-F5344CB8AC3E}">
        <p14:creationId xmlns:p14="http://schemas.microsoft.com/office/powerpoint/2010/main" val="690804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EB7943F-DBC4-46B1-9BF4-F1FFD270380B}"/>
              </a:ext>
            </a:extLst>
          </p:cNvPr>
          <p:cNvSpPr>
            <a:spLocks noGrp="1" noRot="1" noChangeAspect="1" noChangeArrowheads="1" noTextEdit="1"/>
          </p:cNvSpPr>
          <p:nvPr>
            <p:ph type="sldImg"/>
          </p:nvPr>
        </p:nvSpPr>
        <p:spPr>
          <a:xfrm>
            <a:off x="528638" y="754063"/>
            <a:ext cx="6589712" cy="3706812"/>
          </a:xfrm>
          <a:ln/>
        </p:spPr>
      </p:sp>
      <p:sp>
        <p:nvSpPr>
          <p:cNvPr id="39939" name="Rectangle 3">
            <a:extLst>
              <a:ext uri="{FF2B5EF4-FFF2-40B4-BE49-F238E27FC236}">
                <a16:creationId xmlns:a16="http://schemas.microsoft.com/office/drawing/2014/main" id="{58E6A74A-64F5-4A2B-8F2C-8A8AFE6D590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Absence (petit mal) seizures are brief episodes, usually lasting 3-20 seconds, of staring with impairment of awareness and responsiveness. There is no warning before the seizure, and immediately afterward the person is alert and attentive.  This lack of a postictal period is a key feature that allows one to distinguish between absence and partial complex seizures. If duration is &gt;10 seconds, there are often accompanying motor phenomena (e.g., eye blinks, brief automatic mouth or hand movements, changes in muscle tone).  These spells usually begin between ages 4 and 14 years, and usually resolve by age 18.  Absence seizures are often provoked by hyperventilation, an effective means of reproducing seizures in the office or during the EEG. The EEG signature of absence epilepsy is the generalized 3 Hz </a:t>
            </a:r>
            <a:r>
              <a:rPr lang="en-US" altLang="en-US" u="sng"/>
              <a:t>spike-wave discharge</a:t>
            </a:r>
            <a:r>
              <a:rPr lang="en-US" altLang="en-US"/>
              <a:t>. Children with typical absence seizures usually have normal development and intelligence.</a:t>
            </a:r>
          </a:p>
        </p:txBody>
      </p:sp>
    </p:spTree>
    <p:extLst>
      <p:ext uri="{BB962C8B-B14F-4D97-AF65-F5344CB8AC3E}">
        <p14:creationId xmlns:p14="http://schemas.microsoft.com/office/powerpoint/2010/main" val="2878965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5AA1DEF-8B0F-4693-9F86-CB7696C6BEBC}"/>
              </a:ext>
            </a:extLst>
          </p:cNvPr>
          <p:cNvSpPr>
            <a:spLocks noGrp="1" noRot="1" noChangeAspect="1" noChangeArrowheads="1" noTextEdit="1"/>
          </p:cNvSpPr>
          <p:nvPr>
            <p:ph type="sldImg"/>
          </p:nvPr>
        </p:nvSpPr>
        <p:spPr>
          <a:xfrm>
            <a:off x="528638" y="754063"/>
            <a:ext cx="6589712" cy="3706812"/>
          </a:xfrm>
          <a:ln/>
        </p:spPr>
      </p:sp>
      <p:sp>
        <p:nvSpPr>
          <p:cNvPr id="44035" name="Rectangle 3">
            <a:extLst>
              <a:ext uri="{FF2B5EF4-FFF2-40B4-BE49-F238E27FC236}">
                <a16:creationId xmlns:a16="http://schemas.microsoft.com/office/drawing/2014/main" id="{F4C83826-D87B-473F-9B32-C4E189F2AC5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1250"/>
              </a:spcAft>
            </a:pPr>
            <a:r>
              <a:rPr lang="en-US" altLang="en-US"/>
              <a:t>Myoclonic seizures involve a brief, shock-like jerk of a muscle or group of muscles.  Benign myoclonus occurs in healthy people (e.g., while falling asleep).  This is not a myoclonic seizure. Pathologic myoclonus can result from epileptic and nonepileptic causes.  Epileptic myoclonus usually causes bilateral, synchronous jerks most often affecting the neck, shoulders, upper arms, body, and upper legs.  Consciousness does not usually seem to be impaired, although this is difficult to verify given the brief duration of &lt;1 second; if several occur in rhythmic succession, this may be termed a </a:t>
            </a:r>
            <a:r>
              <a:rPr lang="en-US" altLang="en-US" u="sng"/>
              <a:t>clonic seizure</a:t>
            </a:r>
            <a:r>
              <a:rPr lang="en-US" altLang="en-US"/>
              <a:t>, and may be associated with altered awareness.  EEG during a myoclonic seizure typically shows a </a:t>
            </a:r>
            <a:r>
              <a:rPr lang="en-US" altLang="en-US" u="sng"/>
              <a:t>polyspike-and-slow-wave discharge</a:t>
            </a:r>
            <a:r>
              <a:rPr lang="en-US" altLang="en-US"/>
              <a:t>.  Myoclonic seizures occur in a variety of epilepsy syndromes. Rarely they may be seen as part of a progressive, degenerative condition (i.e., progressive myoclonic epilepsy).</a:t>
            </a:r>
          </a:p>
        </p:txBody>
      </p:sp>
    </p:spTree>
    <p:extLst>
      <p:ext uri="{BB962C8B-B14F-4D97-AF65-F5344CB8AC3E}">
        <p14:creationId xmlns:p14="http://schemas.microsoft.com/office/powerpoint/2010/main" val="3680128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DC08621-D9E9-403E-AABE-7556C4CE0752}"/>
              </a:ext>
            </a:extLst>
          </p:cNvPr>
          <p:cNvSpPr>
            <a:spLocks noGrp="1" noRot="1" noChangeAspect="1" noChangeArrowheads="1" noTextEdit="1"/>
          </p:cNvSpPr>
          <p:nvPr>
            <p:ph type="sldImg"/>
          </p:nvPr>
        </p:nvSpPr>
        <p:spPr>
          <a:xfrm>
            <a:off x="528638" y="754063"/>
            <a:ext cx="6589712" cy="3706812"/>
          </a:xfrm>
          <a:ln/>
        </p:spPr>
      </p:sp>
      <p:sp>
        <p:nvSpPr>
          <p:cNvPr id="46083" name="Rectangle 3">
            <a:extLst>
              <a:ext uri="{FF2B5EF4-FFF2-40B4-BE49-F238E27FC236}">
                <a16:creationId xmlns:a16="http://schemas.microsoft.com/office/drawing/2014/main" id="{9786A606-5502-46D8-89EB-6CEA892DFB9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Atonic and tonic seizures, like atypical absence, are most common in people with other neurologic abnormalities in addition to epilepsy.</a:t>
            </a:r>
          </a:p>
          <a:p>
            <a:endParaRPr lang="en-US" altLang="en-US"/>
          </a:p>
          <a:p>
            <a:r>
              <a:rPr lang="en-US" altLang="en-US"/>
              <a:t>In contrast to partial motor seizures, tonic seizures are generalized, involving bilateral musculature in a symmetric or nearly symmetric manner.  Tonic seizures are characterized by flexion at the waist and neck, abduction and flexion or extension of the upper extremities, and flexion or extension of the lower extremities.  They typically occur during sleep and last 2-20 seconds. EEG usually shows generalized, low-voltage, fast polyspikes. </a:t>
            </a:r>
          </a:p>
          <a:p>
            <a:endParaRPr lang="en-US" altLang="en-US"/>
          </a:p>
          <a:p>
            <a:r>
              <a:rPr lang="en-US" altLang="en-US"/>
              <a:t>Atonic seizures consist of a sudden loss of postural tone, often resulting in falls, or, when milder, head nods or jaw drops.  Consciousness is usually impaired and significant injury may occur.  Duration is usually several seconds, rarely more than 1 minute.  EEG often shows an electrodecremental response.  </a:t>
            </a:r>
          </a:p>
          <a:p>
            <a:endParaRPr lang="en-US" altLang="en-US"/>
          </a:p>
          <a:p>
            <a:r>
              <a:rPr lang="en-US" altLang="en-US" u="sng"/>
              <a:t>Epileptic drop attacks</a:t>
            </a:r>
            <a:r>
              <a:rPr lang="en-US" altLang="en-US"/>
              <a:t> may occur not just with atonic seizures, but also with myoclonic or tonic seizures if the legs are involved. </a:t>
            </a:r>
          </a:p>
        </p:txBody>
      </p:sp>
    </p:spTree>
    <p:extLst>
      <p:ext uri="{BB962C8B-B14F-4D97-AF65-F5344CB8AC3E}">
        <p14:creationId xmlns:p14="http://schemas.microsoft.com/office/powerpoint/2010/main" val="1766388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84354EC-CFD0-4BF6-9F1D-A29E8CF8C2AA}"/>
              </a:ext>
            </a:extLst>
          </p:cNvPr>
          <p:cNvSpPr>
            <a:spLocks noGrp="1" noRot="1" noChangeAspect="1" noChangeArrowheads="1" noTextEdit="1"/>
          </p:cNvSpPr>
          <p:nvPr>
            <p:ph type="sldImg"/>
          </p:nvPr>
        </p:nvSpPr>
        <p:spPr>
          <a:xfrm>
            <a:off x="528638" y="754063"/>
            <a:ext cx="6589712" cy="3706812"/>
          </a:xfrm>
          <a:ln/>
        </p:spPr>
      </p:sp>
      <p:sp>
        <p:nvSpPr>
          <p:cNvPr id="48131" name="Rectangle 3">
            <a:extLst>
              <a:ext uri="{FF2B5EF4-FFF2-40B4-BE49-F238E27FC236}">
                <a16:creationId xmlns:a16="http://schemas.microsoft.com/office/drawing/2014/main" id="{4EF8A7F5-8401-4960-8331-A44BEE146EC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a:t>Primary generalized tonic-clonic</a:t>
            </a:r>
            <a:r>
              <a:rPr lang="en-US" altLang="en-US"/>
              <a:t> (also called grand mal or convulsive seizures) </a:t>
            </a:r>
            <a:r>
              <a:rPr lang="en-US" altLang="en-US" u="sng"/>
              <a:t>seizures</a:t>
            </a:r>
            <a:r>
              <a:rPr lang="en-US" altLang="en-US"/>
              <a:t> cause loss of consciousness associated with an initial tonic phase of stiffening, a fall, and often a cry evoked by air forced through contracted vocal cords. Legs are usually extended, and arms may be extended, flexed, or each in succession.  The subsequent clonic phase consists of jerking of the extremities which gradually slows before stopping.  Tonic-clonic seizures usually last 30-120 seconds.  There may be drooling or foaming resulting from lack of swallowing and excessive salivation; biting of the tongue, cheek, or lip, causing bleeding; and bladder or bowel incontinence.  Postictal lethargy and confusion often last minutes to hours, and may be followed by transient agitation.  The EEG shows generalized polyspikes, but these are usually obscured by muscle artifact.  Postictally, there is background suppression and then diffuse slowing. </a:t>
            </a:r>
          </a:p>
        </p:txBody>
      </p:sp>
    </p:spTree>
    <p:extLst>
      <p:ext uri="{BB962C8B-B14F-4D97-AF65-F5344CB8AC3E}">
        <p14:creationId xmlns:p14="http://schemas.microsoft.com/office/powerpoint/2010/main" val="2528124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789F68D-0D37-465D-A8F3-39F3A1F2F89F}"/>
              </a:ext>
            </a:extLst>
          </p:cNvPr>
          <p:cNvSpPr>
            <a:spLocks noGrp="1" noRot="1" noChangeAspect="1" noChangeArrowheads="1" noTextEdit="1"/>
          </p:cNvSpPr>
          <p:nvPr>
            <p:ph type="sldImg"/>
          </p:nvPr>
        </p:nvSpPr>
        <p:spPr>
          <a:xfrm>
            <a:off x="528638" y="754063"/>
            <a:ext cx="6589712" cy="3706812"/>
          </a:xfrm>
          <a:ln/>
        </p:spPr>
      </p:sp>
      <p:sp>
        <p:nvSpPr>
          <p:cNvPr id="50179" name="Rectangle 3">
            <a:extLst>
              <a:ext uri="{FF2B5EF4-FFF2-40B4-BE49-F238E27FC236}">
                <a16:creationId xmlns:a16="http://schemas.microsoft.com/office/drawing/2014/main" id="{8EF3AED8-73D3-4A58-B542-334A46DE1DF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One or more precipitating factors can contribute to the patient’s seizure.  The discovery of a precipitant does not obviate the need to search for intracranial pathology or a genetic predisposition toward seizures, but may lead to a non-epilepsy diagnosis (e.g., alcohol withdrawal seizure), and is very useful in counseling the patient.  Common precipitants include metabolic and electrolyte imbalance (such as low blood glucose, low sodium, low calcium or low magnesium), antiepileptic medication reduction or inadequate AED treatment, hormonal variations, stress, infection, severe sleep deprivation, withdrawal from alcohol or other sedative agents, and administration of drugs with proconvulsant properties, such as central nervous system stimulants including cocaine, anticholinergics (including over-the-counter antihistamines), almost all dopamine blocking agents, newer antipsychotics (particularly clozapine), antidepressants (especially buproprion), immune suppressants such as cyclosporine, and antibiotics such as quinolones or imipenem-cilastatin. </a:t>
            </a:r>
          </a:p>
          <a:p>
            <a:endParaRPr lang="en-US" altLang="en-US"/>
          </a:p>
        </p:txBody>
      </p:sp>
    </p:spTree>
    <p:extLst>
      <p:ext uri="{BB962C8B-B14F-4D97-AF65-F5344CB8AC3E}">
        <p14:creationId xmlns:p14="http://schemas.microsoft.com/office/powerpoint/2010/main" val="1110772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5C11423E-98E3-449C-9F6D-A5DDE095ABD8}"/>
              </a:ext>
            </a:extLst>
          </p:cNvPr>
          <p:cNvSpPr>
            <a:spLocks noGrp="1" noRot="1" noChangeAspect="1" noChangeArrowheads="1" noTextEdit="1"/>
          </p:cNvSpPr>
          <p:nvPr>
            <p:ph type="sldImg"/>
          </p:nvPr>
        </p:nvSpPr>
        <p:spPr>
          <a:xfrm>
            <a:off x="528638" y="754063"/>
            <a:ext cx="6589712" cy="3706812"/>
          </a:xfrm>
          <a:ln/>
        </p:spPr>
      </p:sp>
      <p:sp>
        <p:nvSpPr>
          <p:cNvPr id="52227" name="Rectangle 3">
            <a:extLst>
              <a:ext uri="{FF2B5EF4-FFF2-40B4-BE49-F238E27FC236}">
                <a16:creationId xmlns:a16="http://schemas.microsoft.com/office/drawing/2014/main" id="{A2EBE767-6C9E-4264-9D2C-A798D84D611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42860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CD42274-B31D-4877-BB79-967B058E0350}"/>
              </a:ext>
            </a:extLst>
          </p:cNvPr>
          <p:cNvSpPr>
            <a:spLocks noGrp="1" noChangeArrowheads="1"/>
          </p:cNvSpPr>
          <p:nvPr>
            <p:ph type="sldNum" sz="quarter" idx="5"/>
          </p:nvPr>
        </p:nvSpPr>
        <p:spPr>
          <a:xfrm>
            <a:off x="4332288" y="9429750"/>
            <a:ext cx="3313112"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420" tIns="50211" rIns="100420" bIns="50211"/>
          <a:lstStyle>
            <a:lvl1pPr defTabSz="992188">
              <a:spcBef>
                <a:spcPct val="30000"/>
              </a:spcBef>
              <a:defRPr sz="1200">
                <a:solidFill>
                  <a:schemeClr val="tx1"/>
                </a:solidFill>
                <a:latin typeface="Times New Roman" panose="02020603050405020304" pitchFamily="18" charset="0"/>
              </a:defRPr>
            </a:lvl1pPr>
            <a:lvl2pPr marL="771525" indent="-296863" defTabSz="992188">
              <a:spcBef>
                <a:spcPct val="30000"/>
              </a:spcBef>
              <a:defRPr sz="1200">
                <a:solidFill>
                  <a:schemeClr val="tx1"/>
                </a:solidFill>
                <a:latin typeface="Times New Roman" panose="02020603050405020304" pitchFamily="18" charset="0"/>
              </a:defRPr>
            </a:lvl2pPr>
            <a:lvl3pPr marL="1187450" indent="-236538" defTabSz="992188">
              <a:spcBef>
                <a:spcPct val="30000"/>
              </a:spcBef>
              <a:defRPr sz="1200">
                <a:solidFill>
                  <a:schemeClr val="tx1"/>
                </a:solidFill>
                <a:latin typeface="Times New Roman" panose="02020603050405020304" pitchFamily="18" charset="0"/>
              </a:defRPr>
            </a:lvl3pPr>
            <a:lvl4pPr marL="1662113" indent="-236538" defTabSz="992188">
              <a:spcBef>
                <a:spcPct val="30000"/>
              </a:spcBef>
              <a:defRPr sz="1200">
                <a:solidFill>
                  <a:schemeClr val="tx1"/>
                </a:solidFill>
                <a:latin typeface="Times New Roman" panose="02020603050405020304" pitchFamily="18" charset="0"/>
              </a:defRPr>
            </a:lvl4pPr>
            <a:lvl5pPr marL="2136775" indent="-236538" defTabSz="992188">
              <a:spcBef>
                <a:spcPct val="30000"/>
              </a:spcBef>
              <a:defRPr sz="1200">
                <a:solidFill>
                  <a:schemeClr val="tx1"/>
                </a:solidFill>
                <a:latin typeface="Times New Roman" panose="02020603050405020304" pitchFamily="18" charset="0"/>
              </a:defRPr>
            </a:lvl5pPr>
            <a:lvl6pPr marL="2593975" indent="-236538" defTabSz="992188" eaLnBrk="0" fontAlgn="base" hangingPunct="0">
              <a:spcBef>
                <a:spcPct val="30000"/>
              </a:spcBef>
              <a:spcAft>
                <a:spcPct val="0"/>
              </a:spcAft>
              <a:defRPr sz="1200">
                <a:solidFill>
                  <a:schemeClr val="tx1"/>
                </a:solidFill>
                <a:latin typeface="Times New Roman" panose="02020603050405020304" pitchFamily="18" charset="0"/>
              </a:defRPr>
            </a:lvl6pPr>
            <a:lvl7pPr marL="3051175" indent="-236538" defTabSz="992188" eaLnBrk="0" fontAlgn="base" hangingPunct="0">
              <a:spcBef>
                <a:spcPct val="30000"/>
              </a:spcBef>
              <a:spcAft>
                <a:spcPct val="0"/>
              </a:spcAft>
              <a:defRPr sz="1200">
                <a:solidFill>
                  <a:schemeClr val="tx1"/>
                </a:solidFill>
                <a:latin typeface="Times New Roman" panose="02020603050405020304" pitchFamily="18" charset="0"/>
              </a:defRPr>
            </a:lvl7pPr>
            <a:lvl8pPr marL="3508375" indent="-236538" defTabSz="992188" eaLnBrk="0" fontAlgn="base" hangingPunct="0">
              <a:spcBef>
                <a:spcPct val="30000"/>
              </a:spcBef>
              <a:spcAft>
                <a:spcPct val="0"/>
              </a:spcAft>
              <a:defRPr sz="1200">
                <a:solidFill>
                  <a:schemeClr val="tx1"/>
                </a:solidFill>
                <a:latin typeface="Times New Roman" panose="02020603050405020304" pitchFamily="18" charset="0"/>
              </a:defRPr>
            </a:lvl8pPr>
            <a:lvl9pPr marL="3965575" indent="-236538" defTabSz="9921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7E49636-1967-4EB4-84EC-407488030B04}" type="slidenum">
              <a:rPr lang="en-US" altLang="en-US" sz="3000" smtClean="0">
                <a:latin typeface="Helvetica" panose="020B0604020202020204" pitchFamily="34" charset="0"/>
              </a:rPr>
              <a:pPr>
                <a:spcBef>
                  <a:spcPct val="0"/>
                </a:spcBef>
              </a:pPr>
              <a:t>27</a:t>
            </a:fld>
            <a:endParaRPr lang="en-US" altLang="en-US" sz="3000">
              <a:latin typeface="Helvetica" panose="020B0604020202020204" pitchFamily="34" charset="0"/>
            </a:endParaRPr>
          </a:p>
        </p:txBody>
      </p:sp>
      <p:sp>
        <p:nvSpPr>
          <p:cNvPr id="54275" name="Rectangle 2">
            <a:extLst>
              <a:ext uri="{FF2B5EF4-FFF2-40B4-BE49-F238E27FC236}">
                <a16:creationId xmlns:a16="http://schemas.microsoft.com/office/drawing/2014/main" id="{56E3125A-2B85-4C3C-9AEF-6D823F4F48D6}"/>
              </a:ext>
            </a:extLst>
          </p:cNvPr>
          <p:cNvSpPr>
            <a:spLocks noGrp="1" noRot="1" noChangeAspect="1" noChangeArrowheads="1" noTextEdit="1"/>
          </p:cNvSpPr>
          <p:nvPr>
            <p:ph type="sldImg"/>
          </p:nvPr>
        </p:nvSpPr>
        <p:spPr>
          <a:xfrm>
            <a:off x="528638" y="754063"/>
            <a:ext cx="6589712" cy="3706812"/>
          </a:xfrm>
          <a:ln/>
        </p:spPr>
      </p:sp>
      <p:sp>
        <p:nvSpPr>
          <p:cNvPr id="54276" name="Rectangle 3">
            <a:extLst>
              <a:ext uri="{FF2B5EF4-FFF2-40B4-BE49-F238E27FC236}">
                <a16:creationId xmlns:a16="http://schemas.microsoft.com/office/drawing/2014/main" id="{71700F83-5AB2-4DE2-8E26-362E3B7E5FD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9180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D924866-87D5-4E57-A64E-0FFA47635770}"/>
              </a:ext>
            </a:extLst>
          </p:cNvPr>
          <p:cNvSpPr>
            <a:spLocks noGrp="1" noRot="1" noChangeAspect="1" noChangeArrowheads="1" noTextEdit="1"/>
          </p:cNvSpPr>
          <p:nvPr>
            <p:ph type="sldImg"/>
          </p:nvPr>
        </p:nvSpPr>
        <p:spPr>
          <a:xfrm>
            <a:off x="528638" y="754063"/>
            <a:ext cx="6589712" cy="3706812"/>
          </a:xfrm>
          <a:ln/>
        </p:spPr>
      </p:sp>
      <p:sp>
        <p:nvSpPr>
          <p:cNvPr id="10243" name="Rectangle 3">
            <a:extLst>
              <a:ext uri="{FF2B5EF4-FFF2-40B4-BE49-F238E27FC236}">
                <a16:creationId xmlns:a16="http://schemas.microsoft.com/office/drawing/2014/main" id="{92BBC28E-3993-46BB-A6A1-38B61F422F2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seizure is the manifestation of an abnormal, </a:t>
            </a:r>
            <a:r>
              <a:rPr lang="en-US" altLang="en-US" u="sng"/>
              <a:t>hypersynchronous</a:t>
            </a:r>
            <a:r>
              <a:rPr lang="en-US" altLang="en-US"/>
              <a:t> discharge of a population of cortical neurons.  This discharge may produce subjective symptoms or objective signs, in which case it is a clinical seizure, or it may be apparent only on an </a:t>
            </a:r>
            <a:r>
              <a:rPr lang="en-US" altLang="en-US" u="sng"/>
              <a:t>electroencephalogram</a:t>
            </a:r>
            <a:r>
              <a:rPr lang="en-US" altLang="en-US"/>
              <a:t> (</a:t>
            </a:r>
            <a:r>
              <a:rPr lang="en-US" altLang="en-US" u="sng"/>
              <a:t>EEG</a:t>
            </a:r>
            <a:r>
              <a:rPr lang="en-US" altLang="en-US"/>
              <a:t>), in which case it is an </a:t>
            </a:r>
            <a:r>
              <a:rPr lang="en-US" altLang="en-US" u="sng"/>
              <a:t>electrographic (or subclinical) seizure</a:t>
            </a:r>
            <a:r>
              <a:rPr lang="en-US" altLang="en-US"/>
              <a:t>. </a:t>
            </a:r>
          </a:p>
        </p:txBody>
      </p:sp>
    </p:spTree>
    <p:extLst>
      <p:ext uri="{BB962C8B-B14F-4D97-AF65-F5344CB8AC3E}">
        <p14:creationId xmlns:p14="http://schemas.microsoft.com/office/powerpoint/2010/main" val="1826132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72BE253E-B6FF-4E8C-9313-DB8CA1A3C21E}"/>
              </a:ext>
            </a:extLst>
          </p:cNvPr>
          <p:cNvSpPr>
            <a:spLocks noGrp="1" noChangeArrowheads="1"/>
          </p:cNvSpPr>
          <p:nvPr>
            <p:ph type="sldNum" sz="quarter" idx="5"/>
          </p:nvPr>
        </p:nvSpPr>
        <p:spPr>
          <a:noFill/>
        </p:spPr>
        <p:txBody>
          <a:bodyPr/>
          <a:lstStyle>
            <a:lvl1pPr defTabSz="963613">
              <a:defRPr sz="2400">
                <a:solidFill>
                  <a:schemeClr val="tx1"/>
                </a:solidFill>
                <a:latin typeface="Times New Roman" panose="02020603050405020304" pitchFamily="18" charset="0"/>
              </a:defRPr>
            </a:lvl1pPr>
            <a:lvl2pPr marL="771525" indent="-296863" defTabSz="963613">
              <a:defRPr sz="2400">
                <a:solidFill>
                  <a:schemeClr val="tx1"/>
                </a:solidFill>
                <a:latin typeface="Times New Roman" panose="02020603050405020304" pitchFamily="18" charset="0"/>
              </a:defRPr>
            </a:lvl2pPr>
            <a:lvl3pPr marL="1187450" indent="-236538" defTabSz="963613">
              <a:defRPr sz="2400">
                <a:solidFill>
                  <a:schemeClr val="tx1"/>
                </a:solidFill>
                <a:latin typeface="Times New Roman" panose="02020603050405020304" pitchFamily="18" charset="0"/>
              </a:defRPr>
            </a:lvl3pPr>
            <a:lvl4pPr marL="1662113" indent="-236538" defTabSz="963613">
              <a:defRPr sz="2400">
                <a:solidFill>
                  <a:schemeClr val="tx1"/>
                </a:solidFill>
                <a:latin typeface="Times New Roman" panose="02020603050405020304" pitchFamily="18" charset="0"/>
              </a:defRPr>
            </a:lvl4pPr>
            <a:lvl5pPr marL="2136775" indent="-236538" defTabSz="963613">
              <a:defRPr sz="2400">
                <a:solidFill>
                  <a:schemeClr val="tx1"/>
                </a:solidFill>
                <a:latin typeface="Times New Roman" panose="02020603050405020304" pitchFamily="18" charset="0"/>
              </a:defRPr>
            </a:lvl5pPr>
            <a:lvl6pPr marL="2593975" indent="-236538" defTabSz="963613" eaLnBrk="0" fontAlgn="base" hangingPunct="0">
              <a:spcBef>
                <a:spcPct val="0"/>
              </a:spcBef>
              <a:spcAft>
                <a:spcPct val="0"/>
              </a:spcAft>
              <a:defRPr sz="2400">
                <a:solidFill>
                  <a:schemeClr val="tx1"/>
                </a:solidFill>
                <a:latin typeface="Times New Roman" panose="02020603050405020304" pitchFamily="18" charset="0"/>
              </a:defRPr>
            </a:lvl6pPr>
            <a:lvl7pPr marL="3051175" indent="-236538" defTabSz="963613" eaLnBrk="0" fontAlgn="base" hangingPunct="0">
              <a:spcBef>
                <a:spcPct val="0"/>
              </a:spcBef>
              <a:spcAft>
                <a:spcPct val="0"/>
              </a:spcAft>
              <a:defRPr sz="2400">
                <a:solidFill>
                  <a:schemeClr val="tx1"/>
                </a:solidFill>
                <a:latin typeface="Times New Roman" panose="02020603050405020304" pitchFamily="18" charset="0"/>
              </a:defRPr>
            </a:lvl7pPr>
            <a:lvl8pPr marL="3508375" indent="-236538" defTabSz="963613" eaLnBrk="0" fontAlgn="base" hangingPunct="0">
              <a:spcBef>
                <a:spcPct val="0"/>
              </a:spcBef>
              <a:spcAft>
                <a:spcPct val="0"/>
              </a:spcAft>
              <a:defRPr sz="2400">
                <a:solidFill>
                  <a:schemeClr val="tx1"/>
                </a:solidFill>
                <a:latin typeface="Times New Roman" panose="02020603050405020304" pitchFamily="18" charset="0"/>
              </a:defRPr>
            </a:lvl8pPr>
            <a:lvl9pPr marL="3965575" indent="-236538"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93A45B43-FFD0-4D6D-94DF-B487BDF6E64E}" type="slidenum">
              <a:rPr lang="en-US" altLang="en-US" sz="1200" smtClean="0"/>
              <a:pPr/>
              <a:t>5</a:t>
            </a:fld>
            <a:endParaRPr lang="en-US" altLang="en-US" sz="1200"/>
          </a:p>
        </p:txBody>
      </p:sp>
      <p:sp>
        <p:nvSpPr>
          <p:cNvPr id="12291" name="Rectangle 2">
            <a:extLst>
              <a:ext uri="{FF2B5EF4-FFF2-40B4-BE49-F238E27FC236}">
                <a16:creationId xmlns:a16="http://schemas.microsoft.com/office/drawing/2014/main" id="{B9A590CF-4EDB-4619-B74C-A33503CE381E}"/>
              </a:ext>
            </a:extLst>
          </p:cNvPr>
          <p:cNvSpPr>
            <a:spLocks noGrp="1" noRot="1" noChangeAspect="1" noChangeArrowheads="1" noTextEdit="1"/>
          </p:cNvSpPr>
          <p:nvPr>
            <p:ph type="sldImg"/>
          </p:nvPr>
        </p:nvSpPr>
        <p:spPr>
          <a:xfrm>
            <a:off x="457200" y="719138"/>
            <a:ext cx="6400800" cy="3600450"/>
          </a:xfrm>
          <a:ln/>
        </p:spPr>
      </p:sp>
      <p:sp>
        <p:nvSpPr>
          <p:cNvPr id="12292" name="Rectangle 3">
            <a:extLst>
              <a:ext uri="{FF2B5EF4-FFF2-40B4-BE49-F238E27FC236}">
                <a16:creationId xmlns:a16="http://schemas.microsoft.com/office/drawing/2014/main" id="{E8627DD6-73B2-429F-80A4-1B93927F1B21}"/>
              </a:ext>
            </a:extLst>
          </p:cNvPr>
          <p:cNvSpPr>
            <a:spLocks noGrp="1" noChangeArrowheads="1"/>
          </p:cNvSpPr>
          <p:nvPr>
            <p:ph type="body" idx="1"/>
          </p:nvPr>
        </p:nvSpPr>
        <p:spPr>
          <a:xfrm>
            <a:off x="731838" y="4560888"/>
            <a:ext cx="5851525" cy="4321175"/>
          </a:xfrm>
          <a:noFill/>
        </p:spPr>
        <p:txBody>
          <a:bodyPr/>
          <a:lstStyle/>
          <a:p>
            <a:endParaRPr lang="en-US" altLang="en-US"/>
          </a:p>
        </p:txBody>
      </p:sp>
    </p:spTree>
    <p:extLst>
      <p:ext uri="{BB962C8B-B14F-4D97-AF65-F5344CB8AC3E}">
        <p14:creationId xmlns:p14="http://schemas.microsoft.com/office/powerpoint/2010/main" val="124456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D0739E3E-5A3C-45D0-8975-36B86C3883B9}"/>
              </a:ext>
            </a:extLst>
          </p:cNvPr>
          <p:cNvSpPr>
            <a:spLocks noGrp="1" noChangeArrowheads="1"/>
          </p:cNvSpPr>
          <p:nvPr>
            <p:ph type="sldNum" sz="quarter" idx="5"/>
          </p:nvPr>
        </p:nvSpPr>
        <p:spPr>
          <a:noFill/>
        </p:spPr>
        <p:txBody>
          <a:bodyPr/>
          <a:lstStyle>
            <a:lvl1pPr defTabSz="963613">
              <a:defRPr sz="2400">
                <a:solidFill>
                  <a:schemeClr val="tx1"/>
                </a:solidFill>
                <a:latin typeface="Times New Roman" panose="02020603050405020304" pitchFamily="18" charset="0"/>
              </a:defRPr>
            </a:lvl1pPr>
            <a:lvl2pPr marL="771525" indent="-296863" defTabSz="963613">
              <a:defRPr sz="2400">
                <a:solidFill>
                  <a:schemeClr val="tx1"/>
                </a:solidFill>
                <a:latin typeface="Times New Roman" panose="02020603050405020304" pitchFamily="18" charset="0"/>
              </a:defRPr>
            </a:lvl2pPr>
            <a:lvl3pPr marL="1187450" indent="-236538" defTabSz="963613">
              <a:defRPr sz="2400">
                <a:solidFill>
                  <a:schemeClr val="tx1"/>
                </a:solidFill>
                <a:latin typeface="Times New Roman" panose="02020603050405020304" pitchFamily="18" charset="0"/>
              </a:defRPr>
            </a:lvl3pPr>
            <a:lvl4pPr marL="1662113" indent="-236538" defTabSz="963613">
              <a:defRPr sz="2400">
                <a:solidFill>
                  <a:schemeClr val="tx1"/>
                </a:solidFill>
                <a:latin typeface="Times New Roman" panose="02020603050405020304" pitchFamily="18" charset="0"/>
              </a:defRPr>
            </a:lvl4pPr>
            <a:lvl5pPr marL="2136775" indent="-236538" defTabSz="963613">
              <a:defRPr sz="2400">
                <a:solidFill>
                  <a:schemeClr val="tx1"/>
                </a:solidFill>
                <a:latin typeface="Times New Roman" panose="02020603050405020304" pitchFamily="18" charset="0"/>
              </a:defRPr>
            </a:lvl5pPr>
            <a:lvl6pPr marL="2593975" indent="-236538" defTabSz="963613" eaLnBrk="0" fontAlgn="base" hangingPunct="0">
              <a:spcBef>
                <a:spcPct val="0"/>
              </a:spcBef>
              <a:spcAft>
                <a:spcPct val="0"/>
              </a:spcAft>
              <a:defRPr sz="2400">
                <a:solidFill>
                  <a:schemeClr val="tx1"/>
                </a:solidFill>
                <a:latin typeface="Times New Roman" panose="02020603050405020304" pitchFamily="18" charset="0"/>
              </a:defRPr>
            </a:lvl6pPr>
            <a:lvl7pPr marL="3051175" indent="-236538" defTabSz="963613" eaLnBrk="0" fontAlgn="base" hangingPunct="0">
              <a:spcBef>
                <a:spcPct val="0"/>
              </a:spcBef>
              <a:spcAft>
                <a:spcPct val="0"/>
              </a:spcAft>
              <a:defRPr sz="2400">
                <a:solidFill>
                  <a:schemeClr val="tx1"/>
                </a:solidFill>
                <a:latin typeface="Times New Roman" panose="02020603050405020304" pitchFamily="18" charset="0"/>
              </a:defRPr>
            </a:lvl7pPr>
            <a:lvl8pPr marL="3508375" indent="-236538" defTabSz="963613" eaLnBrk="0" fontAlgn="base" hangingPunct="0">
              <a:spcBef>
                <a:spcPct val="0"/>
              </a:spcBef>
              <a:spcAft>
                <a:spcPct val="0"/>
              </a:spcAft>
              <a:defRPr sz="2400">
                <a:solidFill>
                  <a:schemeClr val="tx1"/>
                </a:solidFill>
                <a:latin typeface="Times New Roman" panose="02020603050405020304" pitchFamily="18" charset="0"/>
              </a:defRPr>
            </a:lvl8pPr>
            <a:lvl9pPr marL="3965575" indent="-236538"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91B17F4A-0CC2-458C-A26D-3551295A9806}" type="slidenum">
              <a:rPr lang="en-US" altLang="en-US" sz="1200" smtClean="0"/>
              <a:pPr/>
              <a:t>6</a:t>
            </a:fld>
            <a:endParaRPr lang="en-US" altLang="en-US" sz="1200"/>
          </a:p>
        </p:txBody>
      </p:sp>
      <p:sp>
        <p:nvSpPr>
          <p:cNvPr id="14339" name="Rectangle 2">
            <a:extLst>
              <a:ext uri="{FF2B5EF4-FFF2-40B4-BE49-F238E27FC236}">
                <a16:creationId xmlns:a16="http://schemas.microsoft.com/office/drawing/2014/main" id="{C39B0BDC-434E-464E-B321-304F92E1DF29}"/>
              </a:ext>
            </a:extLst>
          </p:cNvPr>
          <p:cNvSpPr>
            <a:spLocks noGrp="1" noRot="1" noChangeAspect="1" noChangeArrowheads="1" noTextEdit="1"/>
          </p:cNvSpPr>
          <p:nvPr>
            <p:ph type="sldImg"/>
          </p:nvPr>
        </p:nvSpPr>
        <p:spPr>
          <a:xfrm>
            <a:off x="458788" y="723900"/>
            <a:ext cx="6400800" cy="3600450"/>
          </a:xfrm>
          <a:ln/>
        </p:spPr>
      </p:sp>
      <p:sp>
        <p:nvSpPr>
          <p:cNvPr id="14340" name="Rectangle 3">
            <a:extLst>
              <a:ext uri="{FF2B5EF4-FFF2-40B4-BE49-F238E27FC236}">
                <a16:creationId xmlns:a16="http://schemas.microsoft.com/office/drawing/2014/main" id="{F54BA78F-749B-4203-B750-D6F4759DF995}"/>
              </a:ext>
            </a:extLst>
          </p:cNvPr>
          <p:cNvSpPr>
            <a:spLocks noGrp="1" noChangeArrowheads="1"/>
          </p:cNvSpPr>
          <p:nvPr>
            <p:ph type="body" idx="1"/>
          </p:nvPr>
        </p:nvSpPr>
        <p:spPr>
          <a:xfrm>
            <a:off x="1127125" y="4575175"/>
            <a:ext cx="4878388" cy="3351213"/>
          </a:xfrm>
          <a:noFill/>
        </p:spPr>
        <p:txBody>
          <a:bodyPr/>
          <a:lstStyle/>
          <a:p>
            <a:r>
              <a:rPr lang="en-US" altLang="en-US"/>
              <a:t>Within the United States, epilepsy affects more than 3 million people.</a:t>
            </a:r>
            <a:r>
              <a:rPr lang="en-US" altLang="en-US" baseline="30000"/>
              <a:t>1</a:t>
            </a:r>
            <a:r>
              <a:rPr lang="en-US" altLang="en-US"/>
              <a:t> And each year, approximately 200,000 people in the United States are diagnosed with epilepsy.</a:t>
            </a:r>
            <a:r>
              <a:rPr lang="en-US" altLang="en-US" baseline="30000"/>
              <a:t>1</a:t>
            </a:r>
            <a:r>
              <a:rPr lang="en-US" altLang="en-US"/>
              <a:t> This incidence is not uniformly distributed with age; new cases of epilepsy are diagnosed at notably high rates in pediatric patients younger than 2 years of age and in adults older than 55 years of age.</a:t>
            </a:r>
            <a:r>
              <a:rPr lang="en-US" altLang="en-US" baseline="30000"/>
              <a:t>2</a:t>
            </a:r>
            <a:r>
              <a:rPr lang="en-US" altLang="en-US"/>
              <a:t> This pattern has been confirmed by a meta-analysis of 32 studies conducted in several industrialized and developing nations, which showed there is a high incidence of epilepsy in childhood as well as an increased incidence in the elderly.</a:t>
            </a:r>
            <a:r>
              <a:rPr lang="en-US" altLang="en-US" baseline="30000"/>
              <a:t>3 </a:t>
            </a:r>
            <a:r>
              <a:rPr lang="en-US" altLang="en-US"/>
              <a:t>Approximately 25% of new cases of epilepsy occur in women and men older than 60 years of age.</a:t>
            </a:r>
            <a:r>
              <a:rPr lang="en-US" altLang="en-US" baseline="30000"/>
              <a:t>4</a:t>
            </a:r>
          </a:p>
          <a:p>
            <a:r>
              <a:rPr lang="en-US" altLang="en-US"/>
              <a:t>In fact, in Western countries epilepsy may increasingly appear to be a disease of older adults.</a:t>
            </a:r>
            <a:r>
              <a:rPr lang="en-US" altLang="en-US" baseline="30000"/>
              <a:t>5</a:t>
            </a:r>
            <a:r>
              <a:rPr lang="en-US" altLang="en-US"/>
              <a:t> In Rochester, the proportion of incident epilepsy cases in those 65 years of age or older approximately doubled from 14% to 29% over the period from 1935 to 1984. With the aging of the US population, this trend is expected to continue.</a:t>
            </a:r>
            <a:endParaRPr lang="en-US" altLang="en-US" baseline="30000"/>
          </a:p>
          <a:p>
            <a:endParaRPr lang="en-US" altLang="en-US" baseline="30000"/>
          </a:p>
          <a:p>
            <a:r>
              <a:rPr lang="en-US" altLang="en-US" sz="1000" b="1"/>
              <a:t>References:</a:t>
            </a:r>
          </a:p>
          <a:p>
            <a:r>
              <a:rPr lang="en-US" altLang="en-US" sz="1000" b="1"/>
              <a:t>1.</a:t>
            </a:r>
            <a:r>
              <a:rPr lang="en-US" altLang="en-US" sz="1000"/>
              <a:t> Epilepsy Foundation. Epilepsy Fact Sheet. http://www.epilepsyfoundation.org/about/factsfigures.cfm. Accessed February 11, 2009.</a:t>
            </a:r>
          </a:p>
          <a:p>
            <a:r>
              <a:rPr lang="en-US" altLang="en-US" sz="1000" b="1"/>
              <a:t>2.</a:t>
            </a:r>
            <a:r>
              <a:rPr lang="en-US" altLang="en-US" sz="1000"/>
              <a:t> </a:t>
            </a:r>
            <a:r>
              <a:rPr lang="de-DE" altLang="en-US" sz="1000"/>
              <a:t>Hauser WA, Annegers JF, Kurland LT. </a:t>
            </a:r>
            <a:r>
              <a:rPr lang="en-US" altLang="en-US" sz="1000"/>
              <a:t>Incidence of epilepsy and unprovoked seizures in Rochester, Minnesota: 1935–1984. </a:t>
            </a:r>
            <a:r>
              <a:rPr lang="en-US" altLang="en-US" sz="1000" i="1"/>
              <a:t>Epilepsia.</a:t>
            </a:r>
            <a:r>
              <a:rPr lang="en-US" altLang="en-US" sz="1000"/>
              <a:t> 1993;34:453–468.</a:t>
            </a:r>
          </a:p>
          <a:p>
            <a:r>
              <a:rPr lang="en-US" altLang="en-US" sz="1000" b="1"/>
              <a:t>3.</a:t>
            </a:r>
            <a:r>
              <a:rPr lang="en-US" altLang="en-US" sz="1000"/>
              <a:t> Kotsopoulos IA, van Merode T, Kessels FG, de Krom MC, Knottnerus JA. Systematic review and meta-analysis of incidence studies of epilepsy and unprovoked seizures. </a:t>
            </a:r>
            <a:r>
              <a:rPr lang="en-US" altLang="en-US" sz="1000" i="1"/>
              <a:t>Epilepsia.</a:t>
            </a:r>
            <a:r>
              <a:rPr lang="en-US" altLang="en-US" sz="1000"/>
              <a:t> 2002;43:1402–1409.</a:t>
            </a:r>
          </a:p>
          <a:p>
            <a:r>
              <a:rPr lang="en-US" altLang="en-US" sz="1000" b="1"/>
              <a:t>4.</a:t>
            </a:r>
            <a:r>
              <a:rPr lang="en-US" altLang="en-US" sz="1000"/>
              <a:t> Stephen LJ, Brodie MJ. Epilepsy in elderly people. </a:t>
            </a:r>
            <a:r>
              <a:rPr lang="en-US" altLang="en-US" sz="1000" i="1"/>
              <a:t>Lancet.</a:t>
            </a:r>
            <a:r>
              <a:rPr lang="en-US" altLang="en-US" sz="1000"/>
              <a:t> 2000;355:1441–1446.</a:t>
            </a:r>
          </a:p>
          <a:p>
            <a:r>
              <a:rPr lang="en-US" altLang="en-US" sz="1000" b="1"/>
              <a:t>5.</a:t>
            </a:r>
            <a:r>
              <a:rPr lang="en-US" altLang="en-US" sz="1000"/>
              <a:t> Annegers JF. The epidemiology of epilepsy. In: Wyllie E, ed. </a:t>
            </a:r>
            <a:r>
              <a:rPr lang="en-US" altLang="en-US" sz="1000" i="1"/>
              <a:t>The Treatment of Epilepsy: Principles and Practice</a:t>
            </a:r>
            <a:r>
              <a:rPr lang="en-US" altLang="en-US" sz="1000"/>
              <a:t>. 3rd ed. Philadelphia, Pa: Lippincott Williams &amp; Wilkins; 2001:131–138. </a:t>
            </a:r>
          </a:p>
          <a:p>
            <a:endParaRPr lang="en-US" altLang="en-US" sz="1000"/>
          </a:p>
        </p:txBody>
      </p:sp>
    </p:spTree>
    <p:extLst>
      <p:ext uri="{BB962C8B-B14F-4D97-AF65-F5344CB8AC3E}">
        <p14:creationId xmlns:p14="http://schemas.microsoft.com/office/powerpoint/2010/main" val="4150038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6818ABDC-9A25-494D-AF3B-B5CB322DCFA6}"/>
              </a:ext>
            </a:extLst>
          </p:cNvPr>
          <p:cNvSpPr>
            <a:spLocks noGrp="1" noChangeArrowheads="1"/>
          </p:cNvSpPr>
          <p:nvPr>
            <p:ph type="sldNum" sz="quarter" idx="5"/>
          </p:nvPr>
        </p:nvSpPr>
        <p:spPr>
          <a:noFill/>
        </p:spPr>
        <p:txBody>
          <a:bodyPr/>
          <a:lstStyle>
            <a:lvl1pPr defTabSz="963613">
              <a:defRPr sz="2400">
                <a:solidFill>
                  <a:schemeClr val="tx1"/>
                </a:solidFill>
                <a:latin typeface="Times New Roman" panose="02020603050405020304" pitchFamily="18" charset="0"/>
              </a:defRPr>
            </a:lvl1pPr>
            <a:lvl2pPr marL="771525" indent="-296863" defTabSz="963613">
              <a:defRPr sz="2400">
                <a:solidFill>
                  <a:schemeClr val="tx1"/>
                </a:solidFill>
                <a:latin typeface="Times New Roman" panose="02020603050405020304" pitchFamily="18" charset="0"/>
              </a:defRPr>
            </a:lvl2pPr>
            <a:lvl3pPr marL="1187450" indent="-236538" defTabSz="963613">
              <a:defRPr sz="2400">
                <a:solidFill>
                  <a:schemeClr val="tx1"/>
                </a:solidFill>
                <a:latin typeface="Times New Roman" panose="02020603050405020304" pitchFamily="18" charset="0"/>
              </a:defRPr>
            </a:lvl3pPr>
            <a:lvl4pPr marL="1662113" indent="-236538" defTabSz="963613">
              <a:defRPr sz="2400">
                <a:solidFill>
                  <a:schemeClr val="tx1"/>
                </a:solidFill>
                <a:latin typeface="Times New Roman" panose="02020603050405020304" pitchFamily="18" charset="0"/>
              </a:defRPr>
            </a:lvl4pPr>
            <a:lvl5pPr marL="2136775" indent="-236538" defTabSz="963613">
              <a:defRPr sz="2400">
                <a:solidFill>
                  <a:schemeClr val="tx1"/>
                </a:solidFill>
                <a:latin typeface="Times New Roman" panose="02020603050405020304" pitchFamily="18" charset="0"/>
              </a:defRPr>
            </a:lvl5pPr>
            <a:lvl6pPr marL="2593975" indent="-236538" defTabSz="963613" eaLnBrk="0" fontAlgn="base" hangingPunct="0">
              <a:spcBef>
                <a:spcPct val="0"/>
              </a:spcBef>
              <a:spcAft>
                <a:spcPct val="0"/>
              </a:spcAft>
              <a:defRPr sz="2400">
                <a:solidFill>
                  <a:schemeClr val="tx1"/>
                </a:solidFill>
                <a:latin typeface="Times New Roman" panose="02020603050405020304" pitchFamily="18" charset="0"/>
              </a:defRPr>
            </a:lvl6pPr>
            <a:lvl7pPr marL="3051175" indent="-236538" defTabSz="963613" eaLnBrk="0" fontAlgn="base" hangingPunct="0">
              <a:spcBef>
                <a:spcPct val="0"/>
              </a:spcBef>
              <a:spcAft>
                <a:spcPct val="0"/>
              </a:spcAft>
              <a:defRPr sz="2400">
                <a:solidFill>
                  <a:schemeClr val="tx1"/>
                </a:solidFill>
                <a:latin typeface="Times New Roman" panose="02020603050405020304" pitchFamily="18" charset="0"/>
              </a:defRPr>
            </a:lvl7pPr>
            <a:lvl8pPr marL="3508375" indent="-236538" defTabSz="963613" eaLnBrk="0" fontAlgn="base" hangingPunct="0">
              <a:spcBef>
                <a:spcPct val="0"/>
              </a:spcBef>
              <a:spcAft>
                <a:spcPct val="0"/>
              </a:spcAft>
              <a:defRPr sz="2400">
                <a:solidFill>
                  <a:schemeClr val="tx1"/>
                </a:solidFill>
                <a:latin typeface="Times New Roman" panose="02020603050405020304" pitchFamily="18" charset="0"/>
              </a:defRPr>
            </a:lvl8pPr>
            <a:lvl9pPr marL="3965575" indent="-236538"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9F03DEAE-F7B8-4F20-BCEA-613F10CF59C6}" type="slidenum">
              <a:rPr lang="en-US" altLang="en-US" sz="1200" smtClean="0"/>
              <a:pPr/>
              <a:t>7</a:t>
            </a:fld>
            <a:endParaRPr lang="en-US" altLang="en-US" sz="1200"/>
          </a:p>
        </p:txBody>
      </p:sp>
      <p:sp>
        <p:nvSpPr>
          <p:cNvPr id="16387" name="Rectangle 2">
            <a:extLst>
              <a:ext uri="{FF2B5EF4-FFF2-40B4-BE49-F238E27FC236}">
                <a16:creationId xmlns:a16="http://schemas.microsoft.com/office/drawing/2014/main" id="{A5C69110-42E1-498F-AEBA-996DC471D33A}"/>
              </a:ext>
            </a:extLst>
          </p:cNvPr>
          <p:cNvSpPr>
            <a:spLocks noGrp="1" noRot="1" noChangeAspect="1" noChangeArrowheads="1" noTextEdit="1"/>
          </p:cNvSpPr>
          <p:nvPr>
            <p:ph type="sldImg"/>
          </p:nvPr>
        </p:nvSpPr>
        <p:spPr>
          <a:xfrm>
            <a:off x="247650" y="481013"/>
            <a:ext cx="6823075" cy="3838575"/>
          </a:xfrm>
          <a:ln/>
        </p:spPr>
      </p:sp>
      <p:sp>
        <p:nvSpPr>
          <p:cNvPr id="16388" name="Rectangle 3">
            <a:extLst>
              <a:ext uri="{FF2B5EF4-FFF2-40B4-BE49-F238E27FC236}">
                <a16:creationId xmlns:a16="http://schemas.microsoft.com/office/drawing/2014/main" id="{749E5DE7-694F-4B02-A6A0-48C6F352750F}"/>
              </a:ext>
            </a:extLst>
          </p:cNvPr>
          <p:cNvSpPr>
            <a:spLocks noGrp="1" noChangeArrowheads="1"/>
          </p:cNvSpPr>
          <p:nvPr>
            <p:ph type="body" idx="1"/>
          </p:nvPr>
        </p:nvSpPr>
        <p:spPr>
          <a:xfrm>
            <a:off x="731838" y="4560888"/>
            <a:ext cx="5851525" cy="4321175"/>
          </a:xfrm>
          <a:noFill/>
        </p:spPr>
        <p:txBody>
          <a:bodyPr/>
          <a:lstStyle/>
          <a:p>
            <a:endParaRPr lang="en-US" altLang="en-US"/>
          </a:p>
        </p:txBody>
      </p:sp>
    </p:spTree>
    <p:extLst>
      <p:ext uri="{BB962C8B-B14F-4D97-AF65-F5344CB8AC3E}">
        <p14:creationId xmlns:p14="http://schemas.microsoft.com/office/powerpoint/2010/main" val="2876977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CD222607-D832-4C94-976F-198CB15EA361}"/>
              </a:ext>
            </a:extLst>
          </p:cNvPr>
          <p:cNvSpPr>
            <a:spLocks noGrp="1" noChangeArrowheads="1"/>
          </p:cNvSpPr>
          <p:nvPr>
            <p:ph type="sldNum" sz="quarter" idx="5"/>
          </p:nvPr>
        </p:nvSpPr>
        <p:spPr>
          <a:noFill/>
        </p:spPr>
        <p:txBody>
          <a:bodyPr/>
          <a:lstStyle>
            <a:lvl1pPr defTabSz="963613">
              <a:defRPr sz="2400">
                <a:solidFill>
                  <a:schemeClr val="tx1"/>
                </a:solidFill>
                <a:latin typeface="Times New Roman" panose="02020603050405020304" pitchFamily="18" charset="0"/>
              </a:defRPr>
            </a:lvl1pPr>
            <a:lvl2pPr marL="771525" indent="-296863" defTabSz="963613">
              <a:defRPr sz="2400">
                <a:solidFill>
                  <a:schemeClr val="tx1"/>
                </a:solidFill>
                <a:latin typeface="Times New Roman" panose="02020603050405020304" pitchFamily="18" charset="0"/>
              </a:defRPr>
            </a:lvl2pPr>
            <a:lvl3pPr marL="1187450" indent="-236538" defTabSz="963613">
              <a:defRPr sz="2400">
                <a:solidFill>
                  <a:schemeClr val="tx1"/>
                </a:solidFill>
                <a:latin typeface="Times New Roman" panose="02020603050405020304" pitchFamily="18" charset="0"/>
              </a:defRPr>
            </a:lvl3pPr>
            <a:lvl4pPr marL="1662113" indent="-236538" defTabSz="963613">
              <a:defRPr sz="2400">
                <a:solidFill>
                  <a:schemeClr val="tx1"/>
                </a:solidFill>
                <a:latin typeface="Times New Roman" panose="02020603050405020304" pitchFamily="18" charset="0"/>
              </a:defRPr>
            </a:lvl4pPr>
            <a:lvl5pPr marL="2136775" indent="-236538" defTabSz="963613">
              <a:defRPr sz="2400">
                <a:solidFill>
                  <a:schemeClr val="tx1"/>
                </a:solidFill>
                <a:latin typeface="Times New Roman" panose="02020603050405020304" pitchFamily="18" charset="0"/>
              </a:defRPr>
            </a:lvl5pPr>
            <a:lvl6pPr marL="2593975" indent="-236538" defTabSz="963613" eaLnBrk="0" fontAlgn="base" hangingPunct="0">
              <a:spcBef>
                <a:spcPct val="0"/>
              </a:spcBef>
              <a:spcAft>
                <a:spcPct val="0"/>
              </a:spcAft>
              <a:defRPr sz="2400">
                <a:solidFill>
                  <a:schemeClr val="tx1"/>
                </a:solidFill>
                <a:latin typeface="Times New Roman" panose="02020603050405020304" pitchFamily="18" charset="0"/>
              </a:defRPr>
            </a:lvl6pPr>
            <a:lvl7pPr marL="3051175" indent="-236538" defTabSz="963613" eaLnBrk="0" fontAlgn="base" hangingPunct="0">
              <a:spcBef>
                <a:spcPct val="0"/>
              </a:spcBef>
              <a:spcAft>
                <a:spcPct val="0"/>
              </a:spcAft>
              <a:defRPr sz="2400">
                <a:solidFill>
                  <a:schemeClr val="tx1"/>
                </a:solidFill>
                <a:latin typeface="Times New Roman" panose="02020603050405020304" pitchFamily="18" charset="0"/>
              </a:defRPr>
            </a:lvl7pPr>
            <a:lvl8pPr marL="3508375" indent="-236538" defTabSz="963613" eaLnBrk="0" fontAlgn="base" hangingPunct="0">
              <a:spcBef>
                <a:spcPct val="0"/>
              </a:spcBef>
              <a:spcAft>
                <a:spcPct val="0"/>
              </a:spcAft>
              <a:defRPr sz="2400">
                <a:solidFill>
                  <a:schemeClr val="tx1"/>
                </a:solidFill>
                <a:latin typeface="Times New Roman" panose="02020603050405020304" pitchFamily="18" charset="0"/>
              </a:defRPr>
            </a:lvl8pPr>
            <a:lvl9pPr marL="3965575" indent="-236538"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FDCA4E2A-C24A-47D0-AD7B-E5734C76490C}" type="slidenum">
              <a:rPr lang="en-US" altLang="en-US" sz="1200" smtClean="0"/>
              <a:pPr/>
              <a:t>8</a:t>
            </a:fld>
            <a:endParaRPr lang="en-US" altLang="en-US" sz="1200"/>
          </a:p>
        </p:txBody>
      </p:sp>
      <p:sp>
        <p:nvSpPr>
          <p:cNvPr id="18435" name="Rectangle 2">
            <a:extLst>
              <a:ext uri="{FF2B5EF4-FFF2-40B4-BE49-F238E27FC236}">
                <a16:creationId xmlns:a16="http://schemas.microsoft.com/office/drawing/2014/main" id="{92C6FEA5-D9B4-45F0-8603-99B91D8FA72A}"/>
              </a:ext>
            </a:extLst>
          </p:cNvPr>
          <p:cNvSpPr>
            <a:spLocks noGrp="1" noRot="1" noChangeAspect="1" noChangeArrowheads="1" noTextEdit="1"/>
          </p:cNvSpPr>
          <p:nvPr>
            <p:ph type="sldImg"/>
          </p:nvPr>
        </p:nvSpPr>
        <p:spPr>
          <a:xfrm>
            <a:off x="247650" y="481013"/>
            <a:ext cx="6823075" cy="3838575"/>
          </a:xfrm>
          <a:ln/>
        </p:spPr>
      </p:sp>
      <p:sp>
        <p:nvSpPr>
          <p:cNvPr id="18436" name="Rectangle 3">
            <a:extLst>
              <a:ext uri="{FF2B5EF4-FFF2-40B4-BE49-F238E27FC236}">
                <a16:creationId xmlns:a16="http://schemas.microsoft.com/office/drawing/2014/main" id="{D55B6234-A4B3-43FA-B26D-86AD7C2BBC54}"/>
              </a:ext>
            </a:extLst>
          </p:cNvPr>
          <p:cNvSpPr>
            <a:spLocks noGrp="1" noChangeArrowheads="1"/>
          </p:cNvSpPr>
          <p:nvPr>
            <p:ph type="body" idx="1"/>
          </p:nvPr>
        </p:nvSpPr>
        <p:spPr>
          <a:xfrm>
            <a:off x="731838" y="4560888"/>
            <a:ext cx="5851525" cy="4321175"/>
          </a:xfrm>
          <a:noFill/>
        </p:spPr>
        <p:txBody>
          <a:bodyPr/>
          <a:lstStyle/>
          <a:p>
            <a:endParaRPr lang="en-US" altLang="en-US"/>
          </a:p>
        </p:txBody>
      </p:sp>
    </p:spTree>
    <p:extLst>
      <p:ext uri="{BB962C8B-B14F-4D97-AF65-F5344CB8AC3E}">
        <p14:creationId xmlns:p14="http://schemas.microsoft.com/office/powerpoint/2010/main" val="2009550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F107E828-5771-4257-A3EC-618B87EC65A7}"/>
              </a:ext>
            </a:extLst>
          </p:cNvPr>
          <p:cNvSpPr>
            <a:spLocks noGrp="1" noChangeArrowheads="1"/>
          </p:cNvSpPr>
          <p:nvPr>
            <p:ph type="sldNum" sz="quarter" idx="5"/>
          </p:nvPr>
        </p:nvSpPr>
        <p:spPr>
          <a:noFill/>
        </p:spPr>
        <p:txBody>
          <a:bodyPr/>
          <a:lstStyle>
            <a:lvl1pPr defTabSz="963613">
              <a:defRPr sz="2400">
                <a:solidFill>
                  <a:schemeClr val="tx1"/>
                </a:solidFill>
                <a:latin typeface="Times New Roman" panose="02020603050405020304" pitchFamily="18" charset="0"/>
              </a:defRPr>
            </a:lvl1pPr>
            <a:lvl2pPr marL="771525" indent="-296863" defTabSz="963613">
              <a:defRPr sz="2400">
                <a:solidFill>
                  <a:schemeClr val="tx1"/>
                </a:solidFill>
                <a:latin typeface="Times New Roman" panose="02020603050405020304" pitchFamily="18" charset="0"/>
              </a:defRPr>
            </a:lvl2pPr>
            <a:lvl3pPr marL="1187450" indent="-236538" defTabSz="963613">
              <a:defRPr sz="2400">
                <a:solidFill>
                  <a:schemeClr val="tx1"/>
                </a:solidFill>
                <a:latin typeface="Times New Roman" panose="02020603050405020304" pitchFamily="18" charset="0"/>
              </a:defRPr>
            </a:lvl3pPr>
            <a:lvl4pPr marL="1662113" indent="-236538" defTabSz="963613">
              <a:defRPr sz="2400">
                <a:solidFill>
                  <a:schemeClr val="tx1"/>
                </a:solidFill>
                <a:latin typeface="Times New Roman" panose="02020603050405020304" pitchFamily="18" charset="0"/>
              </a:defRPr>
            </a:lvl4pPr>
            <a:lvl5pPr marL="2136775" indent="-236538" defTabSz="963613">
              <a:defRPr sz="2400">
                <a:solidFill>
                  <a:schemeClr val="tx1"/>
                </a:solidFill>
                <a:latin typeface="Times New Roman" panose="02020603050405020304" pitchFamily="18" charset="0"/>
              </a:defRPr>
            </a:lvl5pPr>
            <a:lvl6pPr marL="2593975" indent="-236538" defTabSz="963613" eaLnBrk="0" fontAlgn="base" hangingPunct="0">
              <a:spcBef>
                <a:spcPct val="0"/>
              </a:spcBef>
              <a:spcAft>
                <a:spcPct val="0"/>
              </a:spcAft>
              <a:defRPr sz="2400">
                <a:solidFill>
                  <a:schemeClr val="tx1"/>
                </a:solidFill>
                <a:latin typeface="Times New Roman" panose="02020603050405020304" pitchFamily="18" charset="0"/>
              </a:defRPr>
            </a:lvl6pPr>
            <a:lvl7pPr marL="3051175" indent="-236538" defTabSz="963613" eaLnBrk="0" fontAlgn="base" hangingPunct="0">
              <a:spcBef>
                <a:spcPct val="0"/>
              </a:spcBef>
              <a:spcAft>
                <a:spcPct val="0"/>
              </a:spcAft>
              <a:defRPr sz="2400">
                <a:solidFill>
                  <a:schemeClr val="tx1"/>
                </a:solidFill>
                <a:latin typeface="Times New Roman" panose="02020603050405020304" pitchFamily="18" charset="0"/>
              </a:defRPr>
            </a:lvl7pPr>
            <a:lvl8pPr marL="3508375" indent="-236538" defTabSz="963613" eaLnBrk="0" fontAlgn="base" hangingPunct="0">
              <a:spcBef>
                <a:spcPct val="0"/>
              </a:spcBef>
              <a:spcAft>
                <a:spcPct val="0"/>
              </a:spcAft>
              <a:defRPr sz="2400">
                <a:solidFill>
                  <a:schemeClr val="tx1"/>
                </a:solidFill>
                <a:latin typeface="Times New Roman" panose="02020603050405020304" pitchFamily="18" charset="0"/>
              </a:defRPr>
            </a:lvl8pPr>
            <a:lvl9pPr marL="3965575" indent="-236538"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039E338E-AAF2-4433-A062-95E4B060D638}" type="slidenum">
              <a:rPr lang="en-US" altLang="en-US" sz="1200" smtClean="0"/>
              <a:pPr/>
              <a:t>9</a:t>
            </a:fld>
            <a:endParaRPr lang="en-US" altLang="en-US" sz="1200"/>
          </a:p>
        </p:txBody>
      </p:sp>
      <p:sp>
        <p:nvSpPr>
          <p:cNvPr id="20483" name="Rectangle 2">
            <a:extLst>
              <a:ext uri="{FF2B5EF4-FFF2-40B4-BE49-F238E27FC236}">
                <a16:creationId xmlns:a16="http://schemas.microsoft.com/office/drawing/2014/main" id="{4A61B4EA-4E05-45F8-890B-37F64AA84F56}"/>
              </a:ext>
            </a:extLst>
          </p:cNvPr>
          <p:cNvSpPr>
            <a:spLocks noGrp="1" noRot="1" noChangeAspect="1" noChangeArrowheads="1" noTextEdit="1"/>
          </p:cNvSpPr>
          <p:nvPr>
            <p:ph type="sldImg"/>
          </p:nvPr>
        </p:nvSpPr>
        <p:spPr>
          <a:xfrm>
            <a:off x="247650" y="481013"/>
            <a:ext cx="6823075" cy="3838575"/>
          </a:xfrm>
          <a:ln/>
        </p:spPr>
      </p:sp>
      <p:sp>
        <p:nvSpPr>
          <p:cNvPr id="20484" name="Rectangle 3">
            <a:extLst>
              <a:ext uri="{FF2B5EF4-FFF2-40B4-BE49-F238E27FC236}">
                <a16:creationId xmlns:a16="http://schemas.microsoft.com/office/drawing/2014/main" id="{6FB992FC-CEE8-4D8E-849F-3A115D84E0A8}"/>
              </a:ext>
            </a:extLst>
          </p:cNvPr>
          <p:cNvSpPr>
            <a:spLocks noGrp="1" noChangeArrowheads="1"/>
          </p:cNvSpPr>
          <p:nvPr>
            <p:ph type="body" idx="1"/>
          </p:nvPr>
        </p:nvSpPr>
        <p:spPr>
          <a:xfrm>
            <a:off x="731838" y="4560888"/>
            <a:ext cx="5851525" cy="4321175"/>
          </a:xfrm>
          <a:noFill/>
        </p:spPr>
        <p:txBody>
          <a:bodyPr/>
          <a:lstStyle/>
          <a:p>
            <a:endParaRPr lang="en-US" altLang="en-US"/>
          </a:p>
        </p:txBody>
      </p:sp>
    </p:spTree>
    <p:extLst>
      <p:ext uri="{BB962C8B-B14F-4D97-AF65-F5344CB8AC3E}">
        <p14:creationId xmlns:p14="http://schemas.microsoft.com/office/powerpoint/2010/main" val="383692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176A8C04-0AF9-4F6A-846B-F861ED1DF010}"/>
              </a:ext>
            </a:extLst>
          </p:cNvPr>
          <p:cNvSpPr>
            <a:spLocks noGrp="1" noChangeArrowheads="1"/>
          </p:cNvSpPr>
          <p:nvPr>
            <p:ph type="sldNum" sz="quarter" idx="5"/>
          </p:nvPr>
        </p:nvSpPr>
        <p:spPr>
          <a:noFill/>
        </p:spPr>
        <p:txBody>
          <a:bodyPr/>
          <a:lstStyle>
            <a:lvl1pPr defTabSz="963613">
              <a:defRPr sz="2400">
                <a:solidFill>
                  <a:schemeClr val="tx1"/>
                </a:solidFill>
                <a:latin typeface="Times New Roman" panose="02020603050405020304" pitchFamily="18" charset="0"/>
              </a:defRPr>
            </a:lvl1pPr>
            <a:lvl2pPr marL="771525" indent="-296863" defTabSz="963613">
              <a:defRPr sz="2400">
                <a:solidFill>
                  <a:schemeClr val="tx1"/>
                </a:solidFill>
                <a:latin typeface="Times New Roman" panose="02020603050405020304" pitchFamily="18" charset="0"/>
              </a:defRPr>
            </a:lvl2pPr>
            <a:lvl3pPr marL="1187450" indent="-236538" defTabSz="963613">
              <a:defRPr sz="2400">
                <a:solidFill>
                  <a:schemeClr val="tx1"/>
                </a:solidFill>
                <a:latin typeface="Times New Roman" panose="02020603050405020304" pitchFamily="18" charset="0"/>
              </a:defRPr>
            </a:lvl3pPr>
            <a:lvl4pPr marL="1662113" indent="-236538" defTabSz="963613">
              <a:defRPr sz="2400">
                <a:solidFill>
                  <a:schemeClr val="tx1"/>
                </a:solidFill>
                <a:latin typeface="Times New Roman" panose="02020603050405020304" pitchFamily="18" charset="0"/>
              </a:defRPr>
            </a:lvl4pPr>
            <a:lvl5pPr marL="2136775" indent="-236538" defTabSz="963613">
              <a:defRPr sz="2400">
                <a:solidFill>
                  <a:schemeClr val="tx1"/>
                </a:solidFill>
                <a:latin typeface="Times New Roman" panose="02020603050405020304" pitchFamily="18" charset="0"/>
              </a:defRPr>
            </a:lvl5pPr>
            <a:lvl6pPr marL="2593975" indent="-236538" defTabSz="963613" eaLnBrk="0" fontAlgn="base" hangingPunct="0">
              <a:spcBef>
                <a:spcPct val="0"/>
              </a:spcBef>
              <a:spcAft>
                <a:spcPct val="0"/>
              </a:spcAft>
              <a:defRPr sz="2400">
                <a:solidFill>
                  <a:schemeClr val="tx1"/>
                </a:solidFill>
                <a:latin typeface="Times New Roman" panose="02020603050405020304" pitchFamily="18" charset="0"/>
              </a:defRPr>
            </a:lvl6pPr>
            <a:lvl7pPr marL="3051175" indent="-236538" defTabSz="963613" eaLnBrk="0" fontAlgn="base" hangingPunct="0">
              <a:spcBef>
                <a:spcPct val="0"/>
              </a:spcBef>
              <a:spcAft>
                <a:spcPct val="0"/>
              </a:spcAft>
              <a:defRPr sz="2400">
                <a:solidFill>
                  <a:schemeClr val="tx1"/>
                </a:solidFill>
                <a:latin typeface="Times New Roman" panose="02020603050405020304" pitchFamily="18" charset="0"/>
              </a:defRPr>
            </a:lvl7pPr>
            <a:lvl8pPr marL="3508375" indent="-236538" defTabSz="963613" eaLnBrk="0" fontAlgn="base" hangingPunct="0">
              <a:spcBef>
                <a:spcPct val="0"/>
              </a:spcBef>
              <a:spcAft>
                <a:spcPct val="0"/>
              </a:spcAft>
              <a:defRPr sz="2400">
                <a:solidFill>
                  <a:schemeClr val="tx1"/>
                </a:solidFill>
                <a:latin typeface="Times New Roman" panose="02020603050405020304" pitchFamily="18" charset="0"/>
              </a:defRPr>
            </a:lvl8pPr>
            <a:lvl9pPr marL="3965575" indent="-236538"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831FDA85-9581-4513-9EE5-8E4D64E22E5E}" type="slidenum">
              <a:rPr lang="en-US" altLang="en-US" sz="1200" smtClean="0"/>
              <a:pPr/>
              <a:t>10</a:t>
            </a:fld>
            <a:endParaRPr lang="en-US" altLang="en-US" sz="1200"/>
          </a:p>
        </p:txBody>
      </p:sp>
      <p:sp>
        <p:nvSpPr>
          <p:cNvPr id="22531" name="Rectangle 7">
            <a:extLst>
              <a:ext uri="{FF2B5EF4-FFF2-40B4-BE49-F238E27FC236}">
                <a16:creationId xmlns:a16="http://schemas.microsoft.com/office/drawing/2014/main" id="{3B541A75-FC1C-4046-BFDE-1FC5B0AE336E}"/>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9" tIns="48330" rIns="96659" bIns="48330" anchor="b"/>
          <a:lstStyle>
            <a:lvl1pPr defTabSz="930275">
              <a:defRPr sz="2400">
                <a:solidFill>
                  <a:schemeClr val="tx1"/>
                </a:solidFill>
                <a:latin typeface="Times New Roman" panose="02020603050405020304" pitchFamily="18" charset="0"/>
              </a:defRPr>
            </a:lvl1pPr>
            <a:lvl2pPr marL="755650" indent="-290513" defTabSz="930275">
              <a:defRPr sz="2400">
                <a:solidFill>
                  <a:schemeClr val="tx1"/>
                </a:solidFill>
                <a:latin typeface="Times New Roman" panose="02020603050405020304" pitchFamily="18" charset="0"/>
              </a:defRPr>
            </a:lvl2pPr>
            <a:lvl3pPr marL="1163638" indent="-233363" defTabSz="930275">
              <a:defRPr sz="2400">
                <a:solidFill>
                  <a:schemeClr val="tx1"/>
                </a:solidFill>
                <a:latin typeface="Times New Roman" panose="02020603050405020304" pitchFamily="18" charset="0"/>
              </a:defRPr>
            </a:lvl3pPr>
            <a:lvl4pPr marL="1628775" indent="-233363" defTabSz="930275">
              <a:defRPr sz="2400">
                <a:solidFill>
                  <a:schemeClr val="tx1"/>
                </a:solidFill>
                <a:latin typeface="Times New Roman" panose="02020603050405020304" pitchFamily="18" charset="0"/>
              </a:defRPr>
            </a:lvl4pPr>
            <a:lvl5pPr marL="2093913" indent="-233363" defTabSz="930275">
              <a:defRPr sz="2400">
                <a:solidFill>
                  <a:schemeClr val="tx1"/>
                </a:solidFill>
                <a:latin typeface="Times New Roman" panose="02020603050405020304" pitchFamily="18" charset="0"/>
              </a:defRPr>
            </a:lvl5pPr>
            <a:lvl6pPr marL="2551113" indent="-233363" defTabSz="930275" eaLnBrk="0" fontAlgn="base" hangingPunct="0">
              <a:spcBef>
                <a:spcPct val="0"/>
              </a:spcBef>
              <a:spcAft>
                <a:spcPct val="0"/>
              </a:spcAft>
              <a:defRPr sz="2400">
                <a:solidFill>
                  <a:schemeClr val="tx1"/>
                </a:solidFill>
                <a:latin typeface="Times New Roman" panose="02020603050405020304" pitchFamily="18" charset="0"/>
              </a:defRPr>
            </a:lvl6pPr>
            <a:lvl7pPr marL="3008313" indent="-233363" defTabSz="930275" eaLnBrk="0" fontAlgn="base" hangingPunct="0">
              <a:spcBef>
                <a:spcPct val="0"/>
              </a:spcBef>
              <a:spcAft>
                <a:spcPct val="0"/>
              </a:spcAft>
              <a:defRPr sz="2400">
                <a:solidFill>
                  <a:schemeClr val="tx1"/>
                </a:solidFill>
                <a:latin typeface="Times New Roman" panose="02020603050405020304" pitchFamily="18" charset="0"/>
              </a:defRPr>
            </a:lvl7pPr>
            <a:lvl8pPr marL="3465513" indent="-233363" defTabSz="930275" eaLnBrk="0" fontAlgn="base" hangingPunct="0">
              <a:spcBef>
                <a:spcPct val="0"/>
              </a:spcBef>
              <a:spcAft>
                <a:spcPct val="0"/>
              </a:spcAft>
              <a:defRPr sz="2400">
                <a:solidFill>
                  <a:schemeClr val="tx1"/>
                </a:solidFill>
                <a:latin typeface="Times New Roman" panose="02020603050405020304" pitchFamily="18" charset="0"/>
              </a:defRPr>
            </a:lvl8pPr>
            <a:lvl9pPr marL="3922713" indent="-233363" defTabSz="930275"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615B3BBF-46A5-4612-98BD-08CC53BA215B}" type="slidenum">
              <a:rPr lang="en-US" altLang="en-US" sz="1200">
                <a:latin typeface="Arial" panose="020B0604020202020204" pitchFamily="34" charset="0"/>
                <a:cs typeface="Arial" panose="020B0604020202020204" pitchFamily="34" charset="0"/>
              </a:rPr>
              <a:pPr algn="r" eaLnBrk="1" hangingPunct="1"/>
              <a:t>10</a:t>
            </a:fld>
            <a:endParaRPr lang="en-US" altLang="en-US" sz="1200">
              <a:latin typeface="Arial" panose="020B0604020202020204" pitchFamily="34" charset="0"/>
              <a:cs typeface="Arial" panose="020B0604020202020204" pitchFamily="34" charset="0"/>
            </a:endParaRPr>
          </a:p>
        </p:txBody>
      </p:sp>
      <p:sp>
        <p:nvSpPr>
          <p:cNvPr id="22532" name="Rectangle 2">
            <a:extLst>
              <a:ext uri="{FF2B5EF4-FFF2-40B4-BE49-F238E27FC236}">
                <a16:creationId xmlns:a16="http://schemas.microsoft.com/office/drawing/2014/main" id="{1A66CE09-731B-45B7-9867-7902171F879F}"/>
              </a:ext>
            </a:extLst>
          </p:cNvPr>
          <p:cNvSpPr>
            <a:spLocks noGrp="1" noRot="1" noChangeAspect="1" noChangeArrowheads="1" noTextEdit="1"/>
          </p:cNvSpPr>
          <p:nvPr>
            <p:ph type="sldImg"/>
          </p:nvPr>
        </p:nvSpPr>
        <p:spPr>
          <a:xfrm>
            <a:off x="247650" y="481013"/>
            <a:ext cx="6823075" cy="3838575"/>
          </a:xfrm>
          <a:ln/>
        </p:spPr>
      </p:sp>
      <p:sp>
        <p:nvSpPr>
          <p:cNvPr id="22533" name="Rectangle 3">
            <a:extLst>
              <a:ext uri="{FF2B5EF4-FFF2-40B4-BE49-F238E27FC236}">
                <a16:creationId xmlns:a16="http://schemas.microsoft.com/office/drawing/2014/main" id="{EE4882AB-EF59-48A1-AEDD-54AFEC281B83}"/>
              </a:ext>
            </a:extLst>
          </p:cNvPr>
          <p:cNvSpPr>
            <a:spLocks noGrp="1" noChangeArrowheads="1"/>
          </p:cNvSpPr>
          <p:nvPr>
            <p:ph type="body" idx="1"/>
          </p:nvPr>
        </p:nvSpPr>
        <p:spPr>
          <a:xfrm>
            <a:off x="731838" y="4560888"/>
            <a:ext cx="5851525" cy="4321175"/>
          </a:xfrm>
          <a:noFill/>
        </p:spPr>
        <p:txBody>
          <a:bodyPr lIns="96659" tIns="48330" rIns="96659" bIns="48330"/>
          <a:lstStyle/>
          <a:p>
            <a:endParaRPr lang="en-US" altLang="en-US"/>
          </a:p>
        </p:txBody>
      </p:sp>
    </p:spTree>
    <p:extLst>
      <p:ext uri="{BB962C8B-B14F-4D97-AF65-F5344CB8AC3E}">
        <p14:creationId xmlns:p14="http://schemas.microsoft.com/office/powerpoint/2010/main" val="75401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75202E3-A748-49DB-9DEC-E613F121F450}"/>
              </a:ext>
            </a:extLst>
          </p:cNvPr>
          <p:cNvSpPr>
            <a:spLocks noGrp="1" noRot="1" noChangeAspect="1" noChangeArrowheads="1" noTextEdit="1"/>
          </p:cNvSpPr>
          <p:nvPr>
            <p:ph type="sldImg"/>
          </p:nvPr>
        </p:nvSpPr>
        <p:spPr>
          <a:xfrm>
            <a:off x="528638" y="754063"/>
            <a:ext cx="6589712" cy="3706812"/>
          </a:xfrm>
          <a:ln/>
        </p:spPr>
      </p:sp>
      <p:sp>
        <p:nvSpPr>
          <p:cNvPr id="31747" name="Rectangle 3">
            <a:extLst>
              <a:ext uri="{FF2B5EF4-FFF2-40B4-BE49-F238E27FC236}">
                <a16:creationId xmlns:a16="http://schemas.microsoft.com/office/drawing/2014/main" id="{F446A8A6-F323-4461-9ED5-7CD8B3C95EC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Seizures can be classified based on their clinical and electrographic features. The diagnosis of a patient’s epilepsy syndrome is based on their clinical history and their seizure type(s). </a:t>
            </a:r>
          </a:p>
        </p:txBody>
      </p:sp>
    </p:spTree>
    <p:extLst>
      <p:ext uri="{BB962C8B-B14F-4D97-AF65-F5344CB8AC3E}">
        <p14:creationId xmlns:p14="http://schemas.microsoft.com/office/powerpoint/2010/main" val="1335988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9CB0D0-DEA8-47DD-8A9B-558C49CDBF69}"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12D76-5AA8-4FEC-87F5-CC9085EDECFA}" type="slidenum">
              <a:rPr lang="en-US" smtClean="0"/>
              <a:t>‹#›</a:t>
            </a:fld>
            <a:endParaRPr lang="en-US"/>
          </a:p>
        </p:txBody>
      </p:sp>
    </p:spTree>
    <p:extLst>
      <p:ext uri="{BB962C8B-B14F-4D97-AF65-F5344CB8AC3E}">
        <p14:creationId xmlns:p14="http://schemas.microsoft.com/office/powerpoint/2010/main" val="2389544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9CB0D0-DEA8-47DD-8A9B-558C49CDBF69}"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12D76-5AA8-4FEC-87F5-CC9085EDECFA}" type="slidenum">
              <a:rPr lang="en-US" smtClean="0"/>
              <a:t>‹#›</a:t>
            </a:fld>
            <a:endParaRPr lang="en-US"/>
          </a:p>
        </p:txBody>
      </p:sp>
    </p:spTree>
    <p:extLst>
      <p:ext uri="{BB962C8B-B14F-4D97-AF65-F5344CB8AC3E}">
        <p14:creationId xmlns:p14="http://schemas.microsoft.com/office/powerpoint/2010/main" val="2643922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19CB0D0-DEA8-47DD-8A9B-558C49CDBF69}"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12D76-5AA8-4FEC-87F5-CC9085EDECFA}" type="slidenum">
              <a:rPr lang="en-US" smtClean="0"/>
              <a:t>‹#›</a:t>
            </a:fld>
            <a:endParaRPr lang="en-US"/>
          </a:p>
        </p:txBody>
      </p:sp>
    </p:spTree>
    <p:extLst>
      <p:ext uri="{BB962C8B-B14F-4D97-AF65-F5344CB8AC3E}">
        <p14:creationId xmlns:p14="http://schemas.microsoft.com/office/powerpoint/2010/main" val="805114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19CB0D0-DEA8-47DD-8A9B-558C49CDBF69}"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12D76-5AA8-4FEC-87F5-CC9085EDECF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44383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9CB0D0-DEA8-47DD-8A9B-558C49CDBF69}"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12D76-5AA8-4FEC-87F5-CC9085EDECFA}" type="slidenum">
              <a:rPr lang="en-US" smtClean="0"/>
              <a:t>‹#›</a:t>
            </a:fld>
            <a:endParaRPr lang="en-US"/>
          </a:p>
        </p:txBody>
      </p:sp>
    </p:spTree>
    <p:extLst>
      <p:ext uri="{BB962C8B-B14F-4D97-AF65-F5344CB8AC3E}">
        <p14:creationId xmlns:p14="http://schemas.microsoft.com/office/powerpoint/2010/main" val="504158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19CB0D0-DEA8-47DD-8A9B-558C49CDBF69}" type="datetimeFigureOut">
              <a:rPr lang="en-US" smtClean="0"/>
              <a:t>9/30/2020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12D76-5AA8-4FEC-87F5-CC9085EDECFA}" type="slidenum">
              <a:rPr lang="en-US" smtClean="0"/>
              <a:t>‹#›</a:t>
            </a:fld>
            <a:endParaRPr lang="en-US"/>
          </a:p>
        </p:txBody>
      </p:sp>
    </p:spTree>
    <p:extLst>
      <p:ext uri="{BB962C8B-B14F-4D97-AF65-F5344CB8AC3E}">
        <p14:creationId xmlns:p14="http://schemas.microsoft.com/office/powerpoint/2010/main" val="1880920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19CB0D0-DEA8-47DD-8A9B-558C49CDBF69}" type="datetimeFigureOut">
              <a:rPr lang="en-US" smtClean="0"/>
              <a:t>9/30/2020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12D76-5AA8-4FEC-87F5-CC9085EDECFA}" type="slidenum">
              <a:rPr lang="en-US" smtClean="0"/>
              <a:t>‹#›</a:t>
            </a:fld>
            <a:endParaRPr lang="en-US"/>
          </a:p>
        </p:txBody>
      </p:sp>
    </p:spTree>
    <p:extLst>
      <p:ext uri="{BB962C8B-B14F-4D97-AF65-F5344CB8AC3E}">
        <p14:creationId xmlns:p14="http://schemas.microsoft.com/office/powerpoint/2010/main" val="362573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9CB0D0-DEA8-47DD-8A9B-558C49CDBF69}"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12D76-5AA8-4FEC-87F5-CC9085EDECFA}" type="slidenum">
              <a:rPr lang="en-US" smtClean="0"/>
              <a:t>‹#›</a:t>
            </a:fld>
            <a:endParaRPr lang="en-US"/>
          </a:p>
        </p:txBody>
      </p:sp>
    </p:spTree>
    <p:extLst>
      <p:ext uri="{BB962C8B-B14F-4D97-AF65-F5344CB8AC3E}">
        <p14:creationId xmlns:p14="http://schemas.microsoft.com/office/powerpoint/2010/main" val="3427444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9CB0D0-DEA8-47DD-8A9B-558C49CDBF69}"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12D76-5AA8-4FEC-87F5-CC9085EDECFA}" type="slidenum">
              <a:rPr lang="en-US" smtClean="0"/>
              <a:t>‹#›</a:t>
            </a:fld>
            <a:endParaRPr lang="en-US"/>
          </a:p>
        </p:txBody>
      </p:sp>
    </p:spTree>
    <p:extLst>
      <p:ext uri="{BB962C8B-B14F-4D97-AF65-F5344CB8AC3E}">
        <p14:creationId xmlns:p14="http://schemas.microsoft.com/office/powerpoint/2010/main" val="213267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5709" y="609902"/>
            <a:ext cx="10360584" cy="1142355"/>
          </a:xfrm>
        </p:spPr>
        <p:txBody>
          <a:bodyPr/>
          <a:lstStyle/>
          <a:p>
            <a:r>
              <a:rPr lang="en-US"/>
              <a:t>Click to edit Master title style</a:t>
            </a:r>
          </a:p>
        </p:txBody>
      </p:sp>
      <p:sp>
        <p:nvSpPr>
          <p:cNvPr id="3" name="Table Placeholder 2"/>
          <p:cNvSpPr>
            <a:spLocks noGrp="1"/>
          </p:cNvSpPr>
          <p:nvPr>
            <p:ph type="tbl" idx="1"/>
          </p:nvPr>
        </p:nvSpPr>
        <p:spPr>
          <a:xfrm>
            <a:off x="915709" y="1982663"/>
            <a:ext cx="10360584" cy="4112477"/>
          </a:xfrm>
        </p:spPr>
        <p:txBody>
          <a:bodyPr/>
          <a:lstStyle/>
          <a:p>
            <a:pPr lvl="0"/>
            <a:endParaRPr lang="en-US" noProof="0"/>
          </a:p>
        </p:txBody>
      </p:sp>
      <p:sp>
        <p:nvSpPr>
          <p:cNvPr id="4" name="Rectangle 4">
            <a:extLst>
              <a:ext uri="{FF2B5EF4-FFF2-40B4-BE49-F238E27FC236}">
                <a16:creationId xmlns:a16="http://schemas.microsoft.com/office/drawing/2014/main" id="{190E945F-5465-4C45-BA1E-D92B5A924C1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430CE08-EA27-4D94-AA57-FB1390BBFB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BD4C81F-9BE4-4242-BE5F-C27EB3F99FB5}"/>
              </a:ext>
            </a:extLst>
          </p:cNvPr>
          <p:cNvSpPr>
            <a:spLocks noGrp="1" noChangeArrowheads="1"/>
          </p:cNvSpPr>
          <p:nvPr>
            <p:ph type="sldNum" sz="quarter" idx="12"/>
          </p:nvPr>
        </p:nvSpPr>
        <p:spPr>
          <a:ln/>
        </p:spPr>
        <p:txBody>
          <a:bodyPr/>
          <a:lstStyle>
            <a:lvl1pPr>
              <a:defRPr/>
            </a:lvl1pPr>
          </a:lstStyle>
          <a:p>
            <a:pPr>
              <a:defRPr/>
            </a:pPr>
            <a:fld id="{0AE8B5A1-2D1E-4DEF-9BC4-161AD0C731BC}" type="slidenum">
              <a:rPr lang="en-US"/>
              <a:pPr>
                <a:defRPr/>
              </a:pPr>
              <a:t>‹#›</a:t>
            </a:fld>
            <a:endParaRPr lang="en-US"/>
          </a:p>
        </p:txBody>
      </p:sp>
    </p:spTree>
    <p:extLst>
      <p:ext uri="{BB962C8B-B14F-4D97-AF65-F5344CB8AC3E}">
        <p14:creationId xmlns:p14="http://schemas.microsoft.com/office/powerpoint/2010/main" val="4155316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19CB0D0-DEA8-47DD-8A9B-558C49CDBF69}"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12D76-5AA8-4FEC-87F5-CC9085EDECFA}" type="slidenum">
              <a:rPr lang="en-US" smtClean="0"/>
              <a:t>‹#›</a:t>
            </a:fld>
            <a:endParaRPr lang="en-US"/>
          </a:p>
        </p:txBody>
      </p:sp>
    </p:spTree>
    <p:extLst>
      <p:ext uri="{BB962C8B-B14F-4D97-AF65-F5344CB8AC3E}">
        <p14:creationId xmlns:p14="http://schemas.microsoft.com/office/powerpoint/2010/main" val="3137154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9CB0D0-DEA8-47DD-8A9B-558C49CDBF69}"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12D76-5AA8-4FEC-87F5-CC9085EDECFA}" type="slidenum">
              <a:rPr lang="en-US" smtClean="0"/>
              <a:t>‹#›</a:t>
            </a:fld>
            <a:endParaRPr lang="en-US"/>
          </a:p>
        </p:txBody>
      </p:sp>
    </p:spTree>
    <p:extLst>
      <p:ext uri="{BB962C8B-B14F-4D97-AF65-F5344CB8AC3E}">
        <p14:creationId xmlns:p14="http://schemas.microsoft.com/office/powerpoint/2010/main" val="2939640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9CB0D0-DEA8-47DD-8A9B-558C49CDBF69}"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12D76-5AA8-4FEC-87F5-CC9085EDECFA}" type="slidenum">
              <a:rPr lang="en-US" smtClean="0"/>
              <a:t>‹#›</a:t>
            </a:fld>
            <a:endParaRPr lang="en-US"/>
          </a:p>
        </p:txBody>
      </p:sp>
    </p:spTree>
    <p:extLst>
      <p:ext uri="{BB962C8B-B14F-4D97-AF65-F5344CB8AC3E}">
        <p14:creationId xmlns:p14="http://schemas.microsoft.com/office/powerpoint/2010/main" val="5670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9CB0D0-DEA8-47DD-8A9B-558C49CDBF69}" type="datetimeFigureOut">
              <a:rPr lang="en-US" smtClean="0"/>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912D76-5AA8-4FEC-87F5-CC9085EDECFA}" type="slidenum">
              <a:rPr lang="en-US" smtClean="0"/>
              <a:t>‹#›</a:t>
            </a:fld>
            <a:endParaRPr lang="en-US"/>
          </a:p>
        </p:txBody>
      </p:sp>
    </p:spTree>
    <p:extLst>
      <p:ext uri="{BB962C8B-B14F-4D97-AF65-F5344CB8AC3E}">
        <p14:creationId xmlns:p14="http://schemas.microsoft.com/office/powerpoint/2010/main" val="3599489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19CB0D0-DEA8-47DD-8A9B-558C49CDBF69}" type="datetimeFigureOut">
              <a:rPr lang="en-US" smtClean="0"/>
              <a:t>9/30/2020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8912D76-5AA8-4FEC-87F5-CC9085EDECFA}" type="slidenum">
              <a:rPr lang="en-US" smtClean="0"/>
              <a:t>‹#›</a:t>
            </a:fld>
            <a:endParaRPr lang="en-US"/>
          </a:p>
        </p:txBody>
      </p:sp>
    </p:spTree>
    <p:extLst>
      <p:ext uri="{BB962C8B-B14F-4D97-AF65-F5344CB8AC3E}">
        <p14:creationId xmlns:p14="http://schemas.microsoft.com/office/powerpoint/2010/main" val="907279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19CB0D0-DEA8-47DD-8A9B-558C49CDBF69}" type="datetimeFigureOut">
              <a:rPr lang="en-US" smtClean="0"/>
              <a:t>9/30/2020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8912D76-5AA8-4FEC-87F5-CC9085EDECFA}" type="slidenum">
              <a:rPr lang="en-US" smtClean="0"/>
              <a:t>‹#›</a:t>
            </a:fld>
            <a:endParaRPr lang="en-US"/>
          </a:p>
        </p:txBody>
      </p:sp>
    </p:spTree>
    <p:extLst>
      <p:ext uri="{BB962C8B-B14F-4D97-AF65-F5344CB8AC3E}">
        <p14:creationId xmlns:p14="http://schemas.microsoft.com/office/powerpoint/2010/main" val="3974474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19CB0D0-DEA8-47DD-8A9B-558C49CDBF69}" type="datetimeFigureOut">
              <a:rPr lang="en-US" smtClean="0"/>
              <a:t>9/30/2020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8912D76-5AA8-4FEC-87F5-CC9085EDECFA}" type="slidenum">
              <a:rPr lang="en-US" smtClean="0"/>
              <a:t>‹#›</a:t>
            </a:fld>
            <a:endParaRPr lang="en-US"/>
          </a:p>
        </p:txBody>
      </p:sp>
    </p:spTree>
    <p:extLst>
      <p:ext uri="{BB962C8B-B14F-4D97-AF65-F5344CB8AC3E}">
        <p14:creationId xmlns:p14="http://schemas.microsoft.com/office/powerpoint/2010/main" val="975141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9CB0D0-DEA8-47DD-8A9B-558C49CDBF69}"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12D76-5AA8-4FEC-87F5-CC9085EDECFA}" type="slidenum">
              <a:rPr lang="en-US" smtClean="0"/>
              <a:t>‹#›</a:t>
            </a:fld>
            <a:endParaRPr lang="en-US"/>
          </a:p>
        </p:txBody>
      </p:sp>
    </p:spTree>
    <p:extLst>
      <p:ext uri="{BB962C8B-B14F-4D97-AF65-F5344CB8AC3E}">
        <p14:creationId xmlns:p14="http://schemas.microsoft.com/office/powerpoint/2010/main" val="112256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19CB0D0-DEA8-47DD-8A9B-558C49CDBF69}" type="datetimeFigureOut">
              <a:rPr lang="en-US" smtClean="0"/>
              <a:t>9/30/2020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8912D76-5AA8-4FEC-87F5-CC9085EDECFA}" type="slidenum">
              <a:rPr lang="en-US" smtClean="0"/>
              <a:t>‹#›</a:t>
            </a:fld>
            <a:endParaRPr lang="en-US"/>
          </a:p>
        </p:txBody>
      </p:sp>
    </p:spTree>
    <p:extLst>
      <p:ext uri="{BB962C8B-B14F-4D97-AF65-F5344CB8AC3E}">
        <p14:creationId xmlns:p14="http://schemas.microsoft.com/office/powerpoint/2010/main" val="2896775605"/>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8.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E56C00D-CE2E-42DC-BDE9-02A748001AF3}"/>
              </a:ext>
            </a:extLst>
          </p:cNvPr>
          <p:cNvSpPr>
            <a:spLocks noGrp="1" noChangeArrowheads="1"/>
          </p:cNvSpPr>
          <p:nvPr>
            <p:ph type="ctrTitle"/>
          </p:nvPr>
        </p:nvSpPr>
        <p:spPr>
          <a:xfrm>
            <a:off x="1877034" y="2323434"/>
            <a:ext cx="8457296" cy="1115248"/>
          </a:xfrm>
        </p:spPr>
        <p:txBody>
          <a:bodyPr anchor="ctr"/>
          <a:lstStyle/>
          <a:p>
            <a:r>
              <a:rPr lang="en-US" altLang="en-US" sz="3171"/>
              <a:t>Epilepsy Pharmacotherapy:</a:t>
            </a:r>
            <a:br>
              <a:rPr lang="en-US" altLang="en-US" sz="3171"/>
            </a:br>
            <a:r>
              <a:rPr lang="en-US" altLang="en-US" sz="3171"/>
              <a:t>Epidemiology &amp; Clinical Presentation</a:t>
            </a:r>
          </a:p>
        </p:txBody>
      </p:sp>
      <p:sp>
        <p:nvSpPr>
          <p:cNvPr id="6147" name="Rectangle 3">
            <a:extLst>
              <a:ext uri="{FF2B5EF4-FFF2-40B4-BE49-F238E27FC236}">
                <a16:creationId xmlns:a16="http://schemas.microsoft.com/office/drawing/2014/main" id="{E01117B5-D2C5-43FF-A1EE-574DC5E185F9}"/>
              </a:ext>
            </a:extLst>
          </p:cNvPr>
          <p:cNvSpPr>
            <a:spLocks noGrp="1" noChangeArrowheads="1"/>
          </p:cNvSpPr>
          <p:nvPr>
            <p:ph type="subTitle" idx="1"/>
          </p:nvPr>
        </p:nvSpPr>
        <p:spPr>
          <a:xfrm>
            <a:off x="2620532" y="3903368"/>
            <a:ext cx="6970299" cy="1765809"/>
          </a:xfrm>
        </p:spPr>
        <p:txBody>
          <a:bodyPr/>
          <a:lstStyle/>
          <a:p>
            <a:r>
              <a:rPr lang="en-US" altLang="en-US" sz="2561"/>
              <a:t>Barry E. Gidal, PharmD, FAES</a:t>
            </a:r>
          </a:p>
          <a:p>
            <a:endParaRPr lang="en-US" altLang="en-US" sz="2561"/>
          </a:p>
          <a:p>
            <a:endParaRPr lang="en-US" altLang="en-US" sz="2561"/>
          </a:p>
          <a:p>
            <a:endParaRPr lang="en-US" altLang="en-US" sz="2561"/>
          </a:p>
        </p:txBody>
      </p:sp>
    </p:spTree>
  </p:cSld>
  <p:clrMapOvr>
    <a:masterClrMapping/>
  </p:clrMapOvr>
  <p:transition spd="slow" advTm="83794"/>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5A9AA82-9EF3-44EA-A0C8-0B42E7D241D3}"/>
              </a:ext>
            </a:extLst>
          </p:cNvPr>
          <p:cNvSpPr>
            <a:spLocks noGrp="1" noChangeArrowheads="1"/>
          </p:cNvSpPr>
          <p:nvPr>
            <p:ph type="title" idx="4294967295"/>
          </p:nvPr>
        </p:nvSpPr>
        <p:spPr>
          <a:xfrm>
            <a:off x="0" y="-165100"/>
            <a:ext cx="9294813" cy="1143000"/>
          </a:xfrm>
        </p:spPr>
        <p:txBody>
          <a:bodyPr anchor="b"/>
          <a:lstStyle/>
          <a:p>
            <a:r>
              <a:rPr lang="en-US" altLang="en-US" sz="2317"/>
              <a:t>Molecular, Synaptic, and Cellular Effects of Seizures</a:t>
            </a:r>
          </a:p>
        </p:txBody>
      </p:sp>
      <p:pic>
        <p:nvPicPr>
          <p:cNvPr id="21507" name="Picture 3" descr="scan0014">
            <a:extLst>
              <a:ext uri="{FF2B5EF4-FFF2-40B4-BE49-F238E27FC236}">
                <a16:creationId xmlns:a16="http://schemas.microsoft.com/office/drawing/2014/main" id="{534EBD06-84AE-4CCB-88B2-019F002237BB}"/>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gray">
          <a:xfrm>
            <a:off x="3400425" y="914400"/>
            <a:ext cx="8791575" cy="5486400"/>
          </a:xfrm>
          <a:noFill/>
        </p:spPr>
      </p:pic>
      <p:sp>
        <p:nvSpPr>
          <p:cNvPr id="21508" name="Text Box 4">
            <a:extLst>
              <a:ext uri="{FF2B5EF4-FFF2-40B4-BE49-F238E27FC236}">
                <a16:creationId xmlns:a16="http://schemas.microsoft.com/office/drawing/2014/main" id="{BB9AA6C7-5271-4BE0-83FF-0ADC0537E7E8}"/>
              </a:ext>
            </a:extLst>
          </p:cNvPr>
          <p:cNvSpPr txBox="1">
            <a:spLocks noChangeArrowheads="1"/>
          </p:cNvSpPr>
          <p:nvPr/>
        </p:nvSpPr>
        <p:spPr bwMode="auto">
          <a:xfrm>
            <a:off x="1072504" y="6631467"/>
            <a:ext cx="1219886" cy="20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defTabSz="733425">
              <a:spcBef>
                <a:spcPct val="20000"/>
              </a:spcBef>
              <a:buChar char="•"/>
              <a:defRPr sz="2100">
                <a:solidFill>
                  <a:schemeClr val="tx1"/>
                </a:solidFill>
                <a:latin typeface="Arial" panose="020B0604020202020204" pitchFamily="34" charset="0"/>
              </a:defRPr>
            </a:lvl1pPr>
            <a:lvl2pPr marL="638175" indent="-244475" defTabSz="733425">
              <a:spcBef>
                <a:spcPct val="20000"/>
              </a:spcBef>
              <a:buChar char="–"/>
              <a:defRPr sz="2100">
                <a:solidFill>
                  <a:schemeClr val="tx1"/>
                </a:solidFill>
                <a:latin typeface="Arial" panose="020B0604020202020204" pitchFamily="34" charset="0"/>
              </a:defRPr>
            </a:lvl2pPr>
            <a:lvl3pPr marL="982663" indent="-196850" defTabSz="733425">
              <a:spcBef>
                <a:spcPct val="20000"/>
              </a:spcBef>
              <a:buChar char="•"/>
              <a:defRPr sz="1700">
                <a:solidFill>
                  <a:schemeClr val="tx1"/>
                </a:solidFill>
                <a:latin typeface="Arial" panose="020B0604020202020204" pitchFamily="34" charset="0"/>
              </a:defRPr>
            </a:lvl3pPr>
            <a:lvl4pPr marL="1376363" indent="-196850" defTabSz="733425">
              <a:spcBef>
                <a:spcPct val="20000"/>
              </a:spcBef>
              <a:buChar char="–"/>
              <a:defRPr sz="1700">
                <a:solidFill>
                  <a:schemeClr val="tx1"/>
                </a:solidFill>
                <a:latin typeface="Arial" panose="020B0604020202020204" pitchFamily="34" charset="0"/>
              </a:defRPr>
            </a:lvl4pPr>
            <a:lvl5pPr marL="1768475" indent="-195263" defTabSz="733425">
              <a:spcBef>
                <a:spcPct val="20000"/>
              </a:spcBef>
              <a:buChar char="»"/>
              <a:defRPr sz="1700">
                <a:solidFill>
                  <a:schemeClr val="tx1"/>
                </a:solidFill>
                <a:latin typeface="Arial" panose="020B0604020202020204" pitchFamily="34" charset="0"/>
              </a:defRPr>
            </a:lvl5pPr>
            <a:lvl6pPr marL="2225675" indent="-195263" defTabSz="733425" eaLnBrk="0" fontAlgn="base" hangingPunct="0">
              <a:spcBef>
                <a:spcPct val="20000"/>
              </a:spcBef>
              <a:spcAft>
                <a:spcPct val="0"/>
              </a:spcAft>
              <a:buChar char="»"/>
              <a:defRPr sz="1700">
                <a:solidFill>
                  <a:schemeClr val="tx1"/>
                </a:solidFill>
                <a:latin typeface="Arial" panose="020B0604020202020204" pitchFamily="34" charset="0"/>
              </a:defRPr>
            </a:lvl6pPr>
            <a:lvl7pPr marL="2682875" indent="-195263" defTabSz="733425" eaLnBrk="0" fontAlgn="base" hangingPunct="0">
              <a:spcBef>
                <a:spcPct val="20000"/>
              </a:spcBef>
              <a:spcAft>
                <a:spcPct val="0"/>
              </a:spcAft>
              <a:buChar char="»"/>
              <a:defRPr sz="1700">
                <a:solidFill>
                  <a:schemeClr val="tx1"/>
                </a:solidFill>
                <a:latin typeface="Arial" panose="020B0604020202020204" pitchFamily="34" charset="0"/>
              </a:defRPr>
            </a:lvl7pPr>
            <a:lvl8pPr marL="3140075" indent="-195263" defTabSz="733425" eaLnBrk="0" fontAlgn="base" hangingPunct="0">
              <a:spcBef>
                <a:spcPct val="20000"/>
              </a:spcBef>
              <a:spcAft>
                <a:spcPct val="0"/>
              </a:spcAft>
              <a:buChar char="»"/>
              <a:defRPr sz="1700">
                <a:solidFill>
                  <a:schemeClr val="tx1"/>
                </a:solidFill>
                <a:latin typeface="Arial" panose="020B0604020202020204" pitchFamily="34" charset="0"/>
              </a:defRPr>
            </a:lvl8pPr>
            <a:lvl9pPr marL="3597275" indent="-195263" defTabSz="733425" eaLnBrk="0" fontAlgn="base" hangingPunct="0">
              <a:spcBef>
                <a:spcPct val="20000"/>
              </a:spcBef>
              <a:spcAft>
                <a:spcPct val="0"/>
              </a:spcAft>
              <a:buChar char="»"/>
              <a:defRPr sz="1700">
                <a:solidFill>
                  <a:schemeClr val="tx1"/>
                </a:solidFill>
                <a:latin typeface="Arial" panose="020B0604020202020204" pitchFamily="34" charset="0"/>
              </a:defRPr>
            </a:lvl9pPr>
          </a:lstStyle>
          <a:p>
            <a:pPr algn="ctr">
              <a:spcBef>
                <a:spcPct val="50000"/>
              </a:spcBef>
              <a:buFontTx/>
              <a:buNone/>
            </a:pPr>
            <a:r>
              <a:rPr lang="en-US" altLang="en-US" sz="1342">
                <a:cs typeface="Arial" panose="020B0604020202020204" pitchFamily="34" charset="0"/>
              </a:rPr>
              <a:t>Lotham E, 1997</a:t>
            </a:r>
          </a:p>
        </p:txBody>
      </p:sp>
      <p:pic>
        <p:nvPicPr>
          <p:cNvPr id="21509" name="Audio 1">
            <a:hlinkClick r:id="" action="ppaction://media"/>
            <a:extLst>
              <a:ext uri="{FF2B5EF4-FFF2-40B4-BE49-F238E27FC236}">
                <a16:creationId xmlns:a16="http://schemas.microsoft.com/office/drawing/2014/main" id="{AE458813-97B9-4F98-B0E5-B698E8DEBE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29093" y="5928627"/>
            <a:ext cx="743499" cy="7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1405"/>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6" name="Rectangle 4">
            <a:extLst>
              <a:ext uri="{FF2B5EF4-FFF2-40B4-BE49-F238E27FC236}">
                <a16:creationId xmlns:a16="http://schemas.microsoft.com/office/drawing/2014/main" id="{5BD9DF4A-3851-4A6F-BD00-7B3CA0435A23}"/>
              </a:ext>
            </a:extLst>
          </p:cNvPr>
          <p:cNvSpPr>
            <a:spLocks noGrp="1" noChangeArrowheads="1"/>
          </p:cNvSpPr>
          <p:nvPr>
            <p:ph type="title"/>
          </p:nvPr>
        </p:nvSpPr>
        <p:spPr/>
        <p:txBody>
          <a:bodyPr rtlCol="0">
            <a:normAutofit/>
          </a:bodyPr>
          <a:lstStyle/>
          <a:p>
            <a:pPr>
              <a:defRPr/>
            </a:pPr>
            <a:r>
              <a:rPr lang="en-US">
                <a:solidFill>
                  <a:schemeClr val="tx1">
                    <a:lumMod val="75000"/>
                    <a:lumOff val="25000"/>
                  </a:schemeClr>
                </a:solidFill>
              </a:rPr>
              <a:t>ILAE Classification of Seizures</a:t>
            </a:r>
          </a:p>
        </p:txBody>
      </p:sp>
      <p:sp>
        <p:nvSpPr>
          <p:cNvPr id="26628" name="Slide Number Placeholder 3">
            <a:extLst>
              <a:ext uri="{FF2B5EF4-FFF2-40B4-BE49-F238E27FC236}">
                <a16:creationId xmlns:a16="http://schemas.microsoft.com/office/drawing/2014/main" id="{05B74C29-B4DF-4F54-B945-51F15BEC70CB}"/>
              </a:ext>
            </a:extLst>
          </p:cNvPr>
          <p:cNvSpPr>
            <a:spLocks noGrp="1"/>
          </p:cNvSpPr>
          <p:nvPr>
            <p:ph type="sldNum" sz="quarter" idx="12"/>
          </p:nvPr>
        </p:nvSpPr>
        <p:spPr>
          <a:xfrm>
            <a:off x="4523812" y="6248100"/>
            <a:ext cx="3144379" cy="45694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rgbClr val="404040"/>
              </a:buClr>
              <a:buFont typeface="Arial" panose="020B0604020202020204" pitchFamily="34" charset="0"/>
              <a:buChar char="•"/>
              <a:defRPr sz="2400">
                <a:solidFill>
                  <a:srgbClr val="404040"/>
                </a:solidFill>
                <a:latin typeface="Calisto MT" panose="02040603050505030304" pitchFamily="18" charset="0"/>
              </a:defRPr>
            </a:lvl1pPr>
            <a:lvl2pPr marL="742913" indent="-285735">
              <a:spcBef>
                <a:spcPts val="600"/>
              </a:spcBef>
              <a:buClr>
                <a:srgbClr val="B0BCC1"/>
              </a:buClr>
              <a:buFont typeface="Arial" panose="020B0604020202020204" pitchFamily="34" charset="0"/>
              <a:buChar char="•"/>
              <a:defRPr sz="2200">
                <a:solidFill>
                  <a:srgbClr val="404040"/>
                </a:solidFill>
                <a:latin typeface="Calisto MT" panose="02040603050505030304" pitchFamily="18" charset="0"/>
              </a:defRPr>
            </a:lvl2pPr>
            <a:lvl3pPr marL="1142943" indent="-228588">
              <a:spcBef>
                <a:spcPts val="600"/>
              </a:spcBef>
              <a:buClr>
                <a:srgbClr val="404040"/>
              </a:buClr>
              <a:buFont typeface="Arial" panose="020B0604020202020204" pitchFamily="34" charset="0"/>
              <a:buChar char="•"/>
              <a:defRPr sz="2000">
                <a:solidFill>
                  <a:srgbClr val="404040"/>
                </a:solidFill>
                <a:latin typeface="Calisto MT" panose="02040603050505030304" pitchFamily="18" charset="0"/>
              </a:defRPr>
            </a:lvl3pPr>
            <a:lvl4pPr marL="1600120" indent="-228588">
              <a:spcBef>
                <a:spcPts val="600"/>
              </a:spcBef>
              <a:buClr>
                <a:srgbClr val="B0BCC1"/>
              </a:buClr>
              <a:buFont typeface="Arial" panose="020B0604020202020204" pitchFamily="34" charset="0"/>
              <a:buChar char="•"/>
              <a:defRPr>
                <a:solidFill>
                  <a:srgbClr val="404040"/>
                </a:solidFill>
                <a:latin typeface="Calisto MT" panose="02040603050505030304" pitchFamily="18" charset="0"/>
              </a:defRPr>
            </a:lvl4pPr>
            <a:lvl5pPr marL="2057297" indent="-228588">
              <a:spcBef>
                <a:spcPts val="600"/>
              </a:spcBef>
              <a:buClr>
                <a:srgbClr val="404040"/>
              </a:buClr>
              <a:buFont typeface="Arial" panose="020B0604020202020204" pitchFamily="34" charset="0"/>
              <a:buChar char="•"/>
              <a:defRPr>
                <a:solidFill>
                  <a:srgbClr val="404040"/>
                </a:solidFill>
                <a:latin typeface="Calisto MT" panose="02040603050505030304" pitchFamily="18" charset="0"/>
              </a:defRPr>
            </a:lvl5pPr>
            <a:lvl6pPr marL="2514475"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6pPr>
            <a:lvl7pPr marL="2971652"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7pPr>
            <a:lvl8pPr marL="3428829"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8pPr>
            <a:lvl9pPr marL="3886005"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9pPr>
          </a:lstStyle>
          <a:p>
            <a:pPr algn="ctr">
              <a:spcBef>
                <a:spcPct val="0"/>
              </a:spcBef>
              <a:buClrTx/>
              <a:buFontTx/>
              <a:buNone/>
              <a:defRPr/>
            </a:pPr>
            <a:r>
              <a:rPr lang="en-US" altLang="en-US" sz="1400">
                <a:solidFill>
                  <a:srgbClr val="B0BCC1"/>
                </a:solidFill>
              </a:rPr>
              <a:t>C-Slide </a:t>
            </a:r>
            <a:fld id="{593C3D31-35AC-43B4-9E03-4599AD536521}" type="slidenum">
              <a:rPr lang="en-US" altLang="en-US" sz="1400">
                <a:solidFill>
                  <a:srgbClr val="B0BCC1"/>
                </a:solidFill>
              </a:rPr>
              <a:pPr algn="ctr">
                <a:spcBef>
                  <a:spcPct val="0"/>
                </a:spcBef>
                <a:buClrTx/>
                <a:buFontTx/>
                <a:buNone/>
                <a:defRPr/>
              </a:pPr>
              <a:t>11</a:t>
            </a:fld>
            <a:endParaRPr lang="en-US" altLang="en-US" sz="1400">
              <a:solidFill>
                <a:srgbClr val="B0BCC1"/>
              </a:solidFill>
            </a:endParaRPr>
          </a:p>
        </p:txBody>
      </p:sp>
      <p:grpSp>
        <p:nvGrpSpPr>
          <p:cNvPr id="30723" name="Organization Chart 6">
            <a:extLst>
              <a:ext uri="{FF2B5EF4-FFF2-40B4-BE49-F238E27FC236}">
                <a16:creationId xmlns:a16="http://schemas.microsoft.com/office/drawing/2014/main" id="{1E8CE968-88E9-4682-ACC4-81EB1CB21188}"/>
              </a:ext>
            </a:extLst>
          </p:cNvPr>
          <p:cNvGrpSpPr>
            <a:grpSpLocks noChangeAspect="1"/>
          </p:cNvGrpSpPr>
          <p:nvPr/>
        </p:nvGrpSpPr>
        <p:grpSpPr bwMode="auto">
          <a:xfrm>
            <a:off x="2895472" y="1752257"/>
            <a:ext cx="6629529" cy="4389352"/>
            <a:chOff x="288" y="1017"/>
            <a:chExt cx="3028" cy="2879"/>
          </a:xfrm>
        </p:grpSpPr>
        <p:cxnSp>
          <p:nvCxnSpPr>
            <p:cNvPr id="30728" name="_s1028">
              <a:extLst>
                <a:ext uri="{FF2B5EF4-FFF2-40B4-BE49-F238E27FC236}">
                  <a16:creationId xmlns:a16="http://schemas.microsoft.com/office/drawing/2014/main" id="{3F68923B-A636-4A24-BAE9-13E16D5A2C30}"/>
                </a:ext>
              </a:extLst>
            </p:cNvPr>
            <p:cNvCxnSpPr>
              <a:cxnSpLocks noChangeShapeType="1"/>
              <a:stCxn id="28" idx="1"/>
              <a:endCxn id="20" idx="2"/>
            </p:cNvCxnSpPr>
            <p:nvPr/>
          </p:nvCxnSpPr>
          <p:spPr bwMode="auto">
            <a:xfrm rot="10800000">
              <a:off x="2303" y="1737"/>
              <a:ext cx="144" cy="2016"/>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729" name="_s1029">
              <a:extLst>
                <a:ext uri="{FF2B5EF4-FFF2-40B4-BE49-F238E27FC236}">
                  <a16:creationId xmlns:a16="http://schemas.microsoft.com/office/drawing/2014/main" id="{C413CC27-3F06-4F87-BA16-B60B0D3260F2}"/>
                </a:ext>
              </a:extLst>
            </p:cNvPr>
            <p:cNvCxnSpPr>
              <a:cxnSpLocks noChangeShapeType="1"/>
              <a:stCxn id="27" idx="1"/>
              <a:endCxn id="20" idx="2"/>
            </p:cNvCxnSpPr>
            <p:nvPr/>
          </p:nvCxnSpPr>
          <p:spPr bwMode="auto">
            <a:xfrm rot="10800000">
              <a:off x="2303" y="1737"/>
              <a:ext cx="144" cy="1584"/>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730" name="_s1030">
              <a:extLst>
                <a:ext uri="{FF2B5EF4-FFF2-40B4-BE49-F238E27FC236}">
                  <a16:creationId xmlns:a16="http://schemas.microsoft.com/office/drawing/2014/main" id="{BB3461FE-86E4-4716-ABE2-F631E1647D42}"/>
                </a:ext>
              </a:extLst>
            </p:cNvPr>
            <p:cNvCxnSpPr>
              <a:cxnSpLocks noChangeShapeType="1"/>
              <a:stCxn id="26" idx="1"/>
              <a:endCxn id="20" idx="2"/>
            </p:cNvCxnSpPr>
            <p:nvPr/>
          </p:nvCxnSpPr>
          <p:spPr bwMode="auto">
            <a:xfrm rot="10800000">
              <a:off x="2303" y="1737"/>
              <a:ext cx="144" cy="115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731" name="_s1031">
              <a:extLst>
                <a:ext uri="{FF2B5EF4-FFF2-40B4-BE49-F238E27FC236}">
                  <a16:creationId xmlns:a16="http://schemas.microsoft.com/office/drawing/2014/main" id="{550F9E24-761A-4069-BAE9-D2C6144388D9}"/>
                </a:ext>
              </a:extLst>
            </p:cNvPr>
            <p:cNvCxnSpPr>
              <a:cxnSpLocks noChangeShapeType="1"/>
              <a:stCxn id="25" idx="1"/>
              <a:endCxn id="20" idx="2"/>
            </p:cNvCxnSpPr>
            <p:nvPr/>
          </p:nvCxnSpPr>
          <p:spPr bwMode="auto">
            <a:xfrm rot="10800000">
              <a:off x="2304" y="1737"/>
              <a:ext cx="148" cy="65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732" name="_s1032">
              <a:extLst>
                <a:ext uri="{FF2B5EF4-FFF2-40B4-BE49-F238E27FC236}">
                  <a16:creationId xmlns:a16="http://schemas.microsoft.com/office/drawing/2014/main" id="{82F838F8-54C9-429F-9210-D5DF9769EA16}"/>
                </a:ext>
              </a:extLst>
            </p:cNvPr>
            <p:cNvCxnSpPr>
              <a:cxnSpLocks noChangeShapeType="1"/>
              <a:stCxn id="24" idx="1"/>
              <a:endCxn id="20" idx="2"/>
            </p:cNvCxnSpPr>
            <p:nvPr/>
          </p:nvCxnSpPr>
          <p:spPr bwMode="auto">
            <a:xfrm rot="10800000">
              <a:off x="2303" y="1737"/>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733" name="_s1033">
              <a:extLst>
                <a:ext uri="{FF2B5EF4-FFF2-40B4-BE49-F238E27FC236}">
                  <a16:creationId xmlns:a16="http://schemas.microsoft.com/office/drawing/2014/main" id="{72A62FED-E173-4816-AC8B-402670746BE7}"/>
                </a:ext>
              </a:extLst>
            </p:cNvPr>
            <p:cNvCxnSpPr>
              <a:cxnSpLocks noChangeShapeType="1"/>
              <a:stCxn id="23" idx="3"/>
              <a:endCxn id="19" idx="2"/>
            </p:cNvCxnSpPr>
            <p:nvPr/>
          </p:nvCxnSpPr>
          <p:spPr bwMode="auto">
            <a:xfrm flipV="1">
              <a:off x="1152" y="1737"/>
              <a:ext cx="144" cy="115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734" name="_s1034">
              <a:extLst>
                <a:ext uri="{FF2B5EF4-FFF2-40B4-BE49-F238E27FC236}">
                  <a16:creationId xmlns:a16="http://schemas.microsoft.com/office/drawing/2014/main" id="{09921ED8-D9DB-44B0-96EF-122C6A7416F8}"/>
                </a:ext>
              </a:extLst>
            </p:cNvPr>
            <p:cNvCxnSpPr>
              <a:cxnSpLocks noChangeShapeType="1"/>
              <a:stCxn id="22" idx="3"/>
              <a:endCxn id="19" idx="2"/>
            </p:cNvCxnSpPr>
            <p:nvPr/>
          </p:nvCxnSpPr>
          <p:spPr bwMode="auto">
            <a:xfrm flipV="1">
              <a:off x="1152" y="1737"/>
              <a:ext cx="144" cy="72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735" name="_s1035">
              <a:extLst>
                <a:ext uri="{FF2B5EF4-FFF2-40B4-BE49-F238E27FC236}">
                  <a16:creationId xmlns:a16="http://schemas.microsoft.com/office/drawing/2014/main" id="{AFB1E7F5-A5B3-4F54-8EBA-703E667D8B14}"/>
                </a:ext>
              </a:extLst>
            </p:cNvPr>
            <p:cNvCxnSpPr>
              <a:cxnSpLocks noChangeShapeType="1"/>
              <a:stCxn id="21" idx="3"/>
              <a:endCxn id="19" idx="2"/>
            </p:cNvCxnSpPr>
            <p:nvPr/>
          </p:nvCxnSpPr>
          <p:spPr bwMode="auto">
            <a:xfrm flipV="1">
              <a:off x="1152" y="1737"/>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736" name="_s1036">
              <a:extLst>
                <a:ext uri="{FF2B5EF4-FFF2-40B4-BE49-F238E27FC236}">
                  <a16:creationId xmlns:a16="http://schemas.microsoft.com/office/drawing/2014/main" id="{DF5B6242-210A-483A-B376-814ED8159C99}"/>
                </a:ext>
              </a:extLst>
            </p:cNvPr>
            <p:cNvCxnSpPr>
              <a:cxnSpLocks noChangeShapeType="1"/>
              <a:stCxn id="20" idx="0"/>
              <a:endCxn id="18" idx="2"/>
            </p:cNvCxnSpPr>
            <p:nvPr/>
          </p:nvCxnSpPr>
          <p:spPr bwMode="auto">
            <a:xfrm rot="5400000" flipH="1">
              <a:off x="1980" y="1125"/>
              <a:ext cx="144" cy="503"/>
            </a:xfrm>
            <a:prstGeom prst="bentConnector3">
              <a:avLst>
                <a:gd name="adj1" fmla="val 4768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737" name="_s1037">
              <a:extLst>
                <a:ext uri="{FF2B5EF4-FFF2-40B4-BE49-F238E27FC236}">
                  <a16:creationId xmlns:a16="http://schemas.microsoft.com/office/drawing/2014/main" id="{8683EA7C-2E0A-479E-9C8F-E0A08329BA4F}"/>
                </a:ext>
              </a:extLst>
            </p:cNvPr>
            <p:cNvCxnSpPr>
              <a:cxnSpLocks noChangeShapeType="1"/>
              <a:stCxn id="19" idx="0"/>
              <a:endCxn id="18" idx="2"/>
            </p:cNvCxnSpPr>
            <p:nvPr/>
          </p:nvCxnSpPr>
          <p:spPr bwMode="auto">
            <a:xfrm rot="-5400000">
              <a:off x="1476" y="1125"/>
              <a:ext cx="144" cy="504"/>
            </a:xfrm>
            <a:prstGeom prst="bentConnector3">
              <a:avLst>
                <a:gd name="adj1" fmla="val 4768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8" name="_s1038">
              <a:extLst>
                <a:ext uri="{FF2B5EF4-FFF2-40B4-BE49-F238E27FC236}">
                  <a16:creationId xmlns:a16="http://schemas.microsoft.com/office/drawing/2014/main" id="{2119BE22-F213-4882-B83C-F22961960105}"/>
                </a:ext>
              </a:extLst>
            </p:cNvPr>
            <p:cNvSpPr>
              <a:spLocks noChangeArrowheads="1"/>
            </p:cNvSpPr>
            <p:nvPr/>
          </p:nvSpPr>
          <p:spPr bwMode="auto">
            <a:xfrm>
              <a:off x="1367" y="1017"/>
              <a:ext cx="864" cy="288"/>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sz="1200">
                  <a:latin typeface="Arial" pitchFamily="34" charset="0"/>
                </a:rPr>
                <a:t>  Seizures	</a:t>
              </a:r>
            </a:p>
          </p:txBody>
        </p:sp>
        <p:sp>
          <p:nvSpPr>
            <p:cNvPr id="19" name="_s1039">
              <a:extLst>
                <a:ext uri="{FF2B5EF4-FFF2-40B4-BE49-F238E27FC236}">
                  <a16:creationId xmlns:a16="http://schemas.microsoft.com/office/drawing/2014/main" id="{DDFDEBAF-DDB9-4B5D-8CB0-05AB239EEC1F}"/>
                </a:ext>
              </a:extLst>
            </p:cNvPr>
            <p:cNvSpPr>
              <a:spLocks noChangeArrowheads="1"/>
            </p:cNvSpPr>
            <p:nvPr/>
          </p:nvSpPr>
          <p:spPr bwMode="auto">
            <a:xfrm>
              <a:off x="864" y="1449"/>
              <a:ext cx="864" cy="287"/>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sz="1200">
                  <a:latin typeface="Arial" pitchFamily="34" charset="0"/>
                </a:rPr>
                <a:t>Partial</a:t>
              </a:r>
            </a:p>
          </p:txBody>
        </p:sp>
        <p:sp>
          <p:nvSpPr>
            <p:cNvPr id="20" name="_s1040">
              <a:extLst>
                <a:ext uri="{FF2B5EF4-FFF2-40B4-BE49-F238E27FC236}">
                  <a16:creationId xmlns:a16="http://schemas.microsoft.com/office/drawing/2014/main" id="{C461FD9D-DF40-4CF5-920B-45FC9AD16311}"/>
                </a:ext>
              </a:extLst>
            </p:cNvPr>
            <p:cNvSpPr>
              <a:spLocks noChangeArrowheads="1"/>
            </p:cNvSpPr>
            <p:nvPr/>
          </p:nvSpPr>
          <p:spPr bwMode="auto">
            <a:xfrm>
              <a:off x="1872" y="1449"/>
              <a:ext cx="863" cy="287"/>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sz="1200" dirty="0">
                  <a:latin typeface="Arial" pitchFamily="34" charset="0"/>
                </a:rPr>
                <a:t>Generalized</a:t>
              </a:r>
            </a:p>
          </p:txBody>
        </p:sp>
        <p:sp>
          <p:nvSpPr>
            <p:cNvPr id="21" name="_s1041">
              <a:extLst>
                <a:ext uri="{FF2B5EF4-FFF2-40B4-BE49-F238E27FC236}">
                  <a16:creationId xmlns:a16="http://schemas.microsoft.com/office/drawing/2014/main" id="{F45FC803-BC43-4FA3-97DA-E81C7B226BD0}"/>
                </a:ext>
              </a:extLst>
            </p:cNvPr>
            <p:cNvSpPr>
              <a:spLocks noChangeArrowheads="1"/>
            </p:cNvSpPr>
            <p:nvPr/>
          </p:nvSpPr>
          <p:spPr bwMode="auto">
            <a:xfrm>
              <a:off x="288" y="1881"/>
              <a:ext cx="864" cy="287"/>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sz="1200" dirty="0">
                  <a:latin typeface="Arial" pitchFamily="34" charset="0"/>
                </a:rPr>
                <a:t>Simple Partial</a:t>
              </a:r>
            </a:p>
          </p:txBody>
        </p:sp>
        <p:sp>
          <p:nvSpPr>
            <p:cNvPr id="22" name="_s1042">
              <a:extLst>
                <a:ext uri="{FF2B5EF4-FFF2-40B4-BE49-F238E27FC236}">
                  <a16:creationId xmlns:a16="http://schemas.microsoft.com/office/drawing/2014/main" id="{843E4607-7520-4B45-A5E7-2F546BA2B04C}"/>
                </a:ext>
              </a:extLst>
            </p:cNvPr>
            <p:cNvSpPr>
              <a:spLocks noChangeArrowheads="1"/>
            </p:cNvSpPr>
            <p:nvPr/>
          </p:nvSpPr>
          <p:spPr bwMode="auto">
            <a:xfrm>
              <a:off x="288" y="2314"/>
              <a:ext cx="864" cy="283"/>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sz="1200" dirty="0">
                  <a:latin typeface="Arial" pitchFamily="34" charset="0"/>
                </a:rPr>
                <a:t>Complex Partial</a:t>
              </a:r>
            </a:p>
          </p:txBody>
        </p:sp>
        <p:sp>
          <p:nvSpPr>
            <p:cNvPr id="23" name="_s1043">
              <a:extLst>
                <a:ext uri="{FF2B5EF4-FFF2-40B4-BE49-F238E27FC236}">
                  <a16:creationId xmlns:a16="http://schemas.microsoft.com/office/drawing/2014/main" id="{CE6380DC-603E-4A2B-A0FA-8CC3D13B05A9}"/>
                </a:ext>
              </a:extLst>
            </p:cNvPr>
            <p:cNvSpPr>
              <a:spLocks noChangeArrowheads="1"/>
            </p:cNvSpPr>
            <p:nvPr/>
          </p:nvSpPr>
          <p:spPr bwMode="auto">
            <a:xfrm>
              <a:off x="288" y="2745"/>
              <a:ext cx="864" cy="283"/>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sz="1200">
                  <a:latin typeface="Arial" pitchFamily="34" charset="0"/>
                </a:rPr>
                <a:t>Secondarily </a:t>
              </a:r>
            </a:p>
            <a:p>
              <a:pPr algn="ctr" eaLnBrk="1" hangingPunct="1">
                <a:defRPr/>
              </a:pPr>
              <a:r>
                <a:rPr lang="en-US" sz="1200">
                  <a:latin typeface="Arial" pitchFamily="34" charset="0"/>
                </a:rPr>
                <a:t>Generalized</a:t>
              </a:r>
            </a:p>
          </p:txBody>
        </p:sp>
        <p:sp>
          <p:nvSpPr>
            <p:cNvPr id="24" name="_s1044">
              <a:extLst>
                <a:ext uri="{FF2B5EF4-FFF2-40B4-BE49-F238E27FC236}">
                  <a16:creationId xmlns:a16="http://schemas.microsoft.com/office/drawing/2014/main" id="{6705468B-A39F-4E90-AC92-EF31AFEE92CC}"/>
                </a:ext>
              </a:extLst>
            </p:cNvPr>
            <p:cNvSpPr>
              <a:spLocks noChangeArrowheads="1"/>
            </p:cNvSpPr>
            <p:nvPr/>
          </p:nvSpPr>
          <p:spPr bwMode="auto">
            <a:xfrm>
              <a:off x="2447" y="1881"/>
              <a:ext cx="864" cy="287"/>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sz="1200">
                  <a:latin typeface="Arial" pitchFamily="34" charset="0"/>
                </a:rPr>
                <a:t>Absence</a:t>
              </a:r>
            </a:p>
          </p:txBody>
        </p:sp>
        <p:sp>
          <p:nvSpPr>
            <p:cNvPr id="25" name="_s1045">
              <a:extLst>
                <a:ext uri="{FF2B5EF4-FFF2-40B4-BE49-F238E27FC236}">
                  <a16:creationId xmlns:a16="http://schemas.microsoft.com/office/drawing/2014/main" id="{9986BA0A-78BF-4C93-9EAD-899517F9CC30}"/>
                </a:ext>
              </a:extLst>
            </p:cNvPr>
            <p:cNvSpPr>
              <a:spLocks noChangeArrowheads="1"/>
            </p:cNvSpPr>
            <p:nvPr/>
          </p:nvSpPr>
          <p:spPr bwMode="auto">
            <a:xfrm>
              <a:off x="2452" y="2251"/>
              <a:ext cx="864" cy="287"/>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sz="1200">
                  <a:latin typeface="Arial" pitchFamily="34" charset="0"/>
                </a:rPr>
                <a:t>Myoclonic</a:t>
              </a:r>
            </a:p>
          </p:txBody>
        </p:sp>
        <p:sp>
          <p:nvSpPr>
            <p:cNvPr id="26" name="_s1046">
              <a:extLst>
                <a:ext uri="{FF2B5EF4-FFF2-40B4-BE49-F238E27FC236}">
                  <a16:creationId xmlns:a16="http://schemas.microsoft.com/office/drawing/2014/main" id="{409815AC-3F0A-4284-8F71-A74198638DB1}"/>
                </a:ext>
              </a:extLst>
            </p:cNvPr>
            <p:cNvSpPr>
              <a:spLocks noChangeArrowheads="1"/>
            </p:cNvSpPr>
            <p:nvPr/>
          </p:nvSpPr>
          <p:spPr bwMode="auto">
            <a:xfrm>
              <a:off x="2447" y="2745"/>
              <a:ext cx="864" cy="283"/>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sz="1200">
                  <a:latin typeface="Arial" pitchFamily="34" charset="0"/>
                </a:rPr>
                <a:t>Atonic</a:t>
              </a:r>
            </a:p>
          </p:txBody>
        </p:sp>
        <p:sp>
          <p:nvSpPr>
            <p:cNvPr id="27" name="_s1047">
              <a:extLst>
                <a:ext uri="{FF2B5EF4-FFF2-40B4-BE49-F238E27FC236}">
                  <a16:creationId xmlns:a16="http://schemas.microsoft.com/office/drawing/2014/main" id="{74F1E926-E6A9-422A-9A11-8AD72C5066FB}"/>
                </a:ext>
              </a:extLst>
            </p:cNvPr>
            <p:cNvSpPr>
              <a:spLocks noChangeArrowheads="1"/>
            </p:cNvSpPr>
            <p:nvPr/>
          </p:nvSpPr>
          <p:spPr bwMode="auto">
            <a:xfrm>
              <a:off x="2447" y="3177"/>
              <a:ext cx="864" cy="288"/>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sz="1200">
                  <a:latin typeface="Arial" pitchFamily="34" charset="0"/>
                </a:rPr>
                <a:t>Tonic </a:t>
              </a:r>
            </a:p>
          </p:txBody>
        </p:sp>
        <p:sp>
          <p:nvSpPr>
            <p:cNvPr id="28" name="_s1048">
              <a:extLst>
                <a:ext uri="{FF2B5EF4-FFF2-40B4-BE49-F238E27FC236}">
                  <a16:creationId xmlns:a16="http://schemas.microsoft.com/office/drawing/2014/main" id="{A3AF5FFF-FDC0-4937-A777-2C8505EE5D7F}"/>
                </a:ext>
              </a:extLst>
            </p:cNvPr>
            <p:cNvSpPr>
              <a:spLocks noChangeArrowheads="1"/>
            </p:cNvSpPr>
            <p:nvPr/>
          </p:nvSpPr>
          <p:spPr bwMode="auto">
            <a:xfrm>
              <a:off x="2447" y="3609"/>
              <a:ext cx="864" cy="287"/>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sz="1200" dirty="0">
                  <a:latin typeface="Arial" pitchFamily="34" charset="0"/>
                </a:rPr>
                <a:t>Tonic-</a:t>
              </a:r>
              <a:r>
                <a:rPr lang="en-US" sz="1200" dirty="0" err="1">
                  <a:latin typeface="Arial" pitchFamily="34" charset="0"/>
                </a:rPr>
                <a:t>Clonic</a:t>
              </a:r>
              <a:endParaRPr lang="en-US" sz="1200" dirty="0">
                <a:latin typeface="Arial" pitchFamily="34" charset="0"/>
              </a:endParaRPr>
            </a:p>
          </p:txBody>
        </p:sp>
      </p:grpSp>
      <p:sp>
        <p:nvSpPr>
          <p:cNvPr id="26630" name="Text Box 29">
            <a:extLst>
              <a:ext uri="{FF2B5EF4-FFF2-40B4-BE49-F238E27FC236}">
                <a16:creationId xmlns:a16="http://schemas.microsoft.com/office/drawing/2014/main" id="{FA7C4727-04CA-4DAE-BF7F-B127815A4B4A}"/>
              </a:ext>
            </a:extLst>
          </p:cNvPr>
          <p:cNvSpPr txBox="1">
            <a:spLocks noChangeArrowheads="1"/>
          </p:cNvSpPr>
          <p:nvPr/>
        </p:nvSpPr>
        <p:spPr bwMode="auto">
          <a:xfrm>
            <a:off x="3048432" y="6019629"/>
            <a:ext cx="53806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404040"/>
              </a:buClr>
              <a:buFont typeface="Arial" panose="020B0604020202020204" pitchFamily="34" charset="0"/>
              <a:buChar char="•"/>
              <a:defRPr sz="2400">
                <a:solidFill>
                  <a:srgbClr val="404040"/>
                </a:solidFill>
                <a:latin typeface="Calisto MT" panose="02040603050505030304" pitchFamily="18" charset="0"/>
              </a:defRPr>
            </a:lvl1pPr>
            <a:lvl2pPr marL="742950" indent="-285750">
              <a:spcBef>
                <a:spcPts val="600"/>
              </a:spcBef>
              <a:buClr>
                <a:srgbClr val="B0BCC1"/>
              </a:buClr>
              <a:buFont typeface="Arial" panose="020B0604020202020204" pitchFamily="34" charset="0"/>
              <a:buChar char="•"/>
              <a:defRPr sz="2200">
                <a:solidFill>
                  <a:srgbClr val="404040"/>
                </a:solidFill>
                <a:latin typeface="Calisto MT" panose="02040603050505030304" pitchFamily="18" charset="0"/>
              </a:defRPr>
            </a:lvl2pPr>
            <a:lvl3pPr marL="1143000" indent="-228600">
              <a:spcBef>
                <a:spcPts val="600"/>
              </a:spcBef>
              <a:buClr>
                <a:srgbClr val="404040"/>
              </a:buClr>
              <a:buFont typeface="Arial" panose="020B0604020202020204" pitchFamily="34" charset="0"/>
              <a:buChar char="•"/>
              <a:defRPr sz="2000">
                <a:solidFill>
                  <a:srgbClr val="404040"/>
                </a:solidFill>
                <a:latin typeface="Calisto MT" panose="02040603050505030304" pitchFamily="18" charset="0"/>
              </a:defRPr>
            </a:lvl3pPr>
            <a:lvl4pPr marL="1600200" indent="-228600">
              <a:spcBef>
                <a:spcPts val="600"/>
              </a:spcBef>
              <a:buClr>
                <a:srgbClr val="B0BCC1"/>
              </a:buClr>
              <a:buFont typeface="Arial" panose="020B0604020202020204" pitchFamily="34" charset="0"/>
              <a:buChar char="•"/>
              <a:defRPr>
                <a:solidFill>
                  <a:srgbClr val="404040"/>
                </a:solidFill>
                <a:latin typeface="Calisto MT" panose="02040603050505030304" pitchFamily="18" charset="0"/>
              </a:defRPr>
            </a:lvl4pPr>
            <a:lvl5pPr marL="2057400" indent="-228600">
              <a:spcBef>
                <a:spcPts val="600"/>
              </a:spcBef>
              <a:buClr>
                <a:srgbClr val="404040"/>
              </a:buClr>
              <a:buFont typeface="Arial" panose="020B0604020202020204" pitchFamily="34" charset="0"/>
              <a:buChar char="•"/>
              <a:defRPr>
                <a:solidFill>
                  <a:srgbClr val="404040"/>
                </a:solidFill>
                <a:latin typeface="Calisto MT" panose="02040603050505030304" pitchFamily="18" charset="0"/>
              </a:defRPr>
            </a:lvl5pPr>
            <a:lvl6pPr marL="25146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6pPr>
            <a:lvl7pPr marL="29718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7pPr>
            <a:lvl8pPr marL="34290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8pPr>
            <a:lvl9pPr marL="38862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9pPr>
          </a:lstStyle>
          <a:p>
            <a:pPr eaLnBrk="1" hangingPunct="1">
              <a:spcBef>
                <a:spcPct val="0"/>
              </a:spcBef>
              <a:buClrTx/>
              <a:buFontTx/>
              <a:buNone/>
              <a:defRPr/>
            </a:pPr>
            <a:r>
              <a:rPr lang="en-US" altLang="en-US" sz="2000" dirty="0">
                <a:solidFill>
                  <a:schemeClr val="tx1"/>
                </a:solidFill>
                <a:latin typeface="Helvetica" panose="020B0604020202020204" pitchFamily="34" charset="0"/>
              </a:rPr>
              <a:t>ILAE – International League Against Epilepsy</a:t>
            </a:r>
          </a:p>
        </p:txBody>
      </p:sp>
      <p:sp>
        <p:nvSpPr>
          <p:cNvPr id="26631" name="TextBox 30">
            <a:extLst>
              <a:ext uri="{FF2B5EF4-FFF2-40B4-BE49-F238E27FC236}">
                <a16:creationId xmlns:a16="http://schemas.microsoft.com/office/drawing/2014/main" id="{59C4D2C7-EE8A-4D71-8706-9F0AB9C8400B}"/>
              </a:ext>
            </a:extLst>
          </p:cNvPr>
          <p:cNvSpPr txBox="1">
            <a:spLocks noChangeArrowheads="1"/>
          </p:cNvSpPr>
          <p:nvPr/>
        </p:nvSpPr>
        <p:spPr bwMode="auto">
          <a:xfrm>
            <a:off x="1981588" y="6401059"/>
            <a:ext cx="23839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000"/>
              </a:spcBef>
              <a:buClr>
                <a:srgbClr val="404040"/>
              </a:buClr>
              <a:buFont typeface="Arial" panose="020B0604020202020204" pitchFamily="34" charset="0"/>
              <a:buChar char="•"/>
              <a:defRPr sz="2400">
                <a:solidFill>
                  <a:srgbClr val="404040"/>
                </a:solidFill>
                <a:latin typeface="Calisto MT" panose="02040603050505030304" pitchFamily="18" charset="0"/>
              </a:defRPr>
            </a:lvl1pPr>
            <a:lvl2pPr marL="742950" indent="-285750">
              <a:spcBef>
                <a:spcPts val="600"/>
              </a:spcBef>
              <a:buClr>
                <a:srgbClr val="B0BCC1"/>
              </a:buClr>
              <a:buFont typeface="Arial" panose="020B0604020202020204" pitchFamily="34" charset="0"/>
              <a:buChar char="•"/>
              <a:defRPr sz="2200">
                <a:solidFill>
                  <a:srgbClr val="404040"/>
                </a:solidFill>
                <a:latin typeface="Calisto MT" panose="02040603050505030304" pitchFamily="18" charset="0"/>
              </a:defRPr>
            </a:lvl2pPr>
            <a:lvl3pPr marL="1143000" indent="-228600">
              <a:spcBef>
                <a:spcPts val="600"/>
              </a:spcBef>
              <a:buClr>
                <a:srgbClr val="404040"/>
              </a:buClr>
              <a:buFont typeface="Arial" panose="020B0604020202020204" pitchFamily="34" charset="0"/>
              <a:buChar char="•"/>
              <a:defRPr sz="2000">
                <a:solidFill>
                  <a:srgbClr val="404040"/>
                </a:solidFill>
                <a:latin typeface="Calisto MT" panose="02040603050505030304" pitchFamily="18" charset="0"/>
              </a:defRPr>
            </a:lvl3pPr>
            <a:lvl4pPr marL="1600200" indent="-228600">
              <a:spcBef>
                <a:spcPts val="600"/>
              </a:spcBef>
              <a:buClr>
                <a:srgbClr val="B0BCC1"/>
              </a:buClr>
              <a:buFont typeface="Arial" panose="020B0604020202020204" pitchFamily="34" charset="0"/>
              <a:buChar char="•"/>
              <a:defRPr>
                <a:solidFill>
                  <a:srgbClr val="404040"/>
                </a:solidFill>
                <a:latin typeface="Calisto MT" panose="02040603050505030304" pitchFamily="18" charset="0"/>
              </a:defRPr>
            </a:lvl4pPr>
            <a:lvl5pPr marL="2057400" indent="-228600">
              <a:spcBef>
                <a:spcPts val="600"/>
              </a:spcBef>
              <a:buClr>
                <a:srgbClr val="404040"/>
              </a:buClr>
              <a:buFont typeface="Arial" panose="020B0604020202020204" pitchFamily="34" charset="0"/>
              <a:buChar char="•"/>
              <a:defRPr>
                <a:solidFill>
                  <a:srgbClr val="404040"/>
                </a:solidFill>
                <a:latin typeface="Calisto MT" panose="02040603050505030304" pitchFamily="18" charset="0"/>
              </a:defRPr>
            </a:lvl5pPr>
            <a:lvl6pPr marL="25146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6pPr>
            <a:lvl7pPr marL="29718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7pPr>
            <a:lvl8pPr marL="34290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8pPr>
            <a:lvl9pPr marL="38862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9pPr>
          </a:lstStyle>
          <a:p>
            <a:pPr eaLnBrk="1" hangingPunct="1">
              <a:spcBef>
                <a:spcPct val="0"/>
              </a:spcBef>
              <a:buClrTx/>
              <a:buFontTx/>
              <a:buNone/>
              <a:defRPr/>
            </a:pPr>
            <a:r>
              <a:rPr lang="en-US" altLang="en-US" sz="1200">
                <a:solidFill>
                  <a:schemeClr val="tx1"/>
                </a:solidFill>
                <a:latin typeface="Arial" panose="020B0604020202020204" pitchFamily="34" charset="0"/>
                <a:cs typeface="Arial" panose="020B0604020202020204" pitchFamily="34" charset="0"/>
              </a:rPr>
              <a:t>American Epilepsy Society 2010</a:t>
            </a:r>
          </a:p>
        </p:txBody>
      </p:sp>
      <p:pic>
        <p:nvPicPr>
          <p:cNvPr id="30727" name="Audio 1">
            <a:hlinkClick r:id="" action="ppaction://media"/>
            <a:extLst>
              <a:ext uri="{FF2B5EF4-FFF2-40B4-BE49-F238E27FC236}">
                <a16:creationId xmlns:a16="http://schemas.microsoft.com/office/drawing/2014/main" id="{15325DDA-B132-4735-A3A6-C8BB247581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29093" y="5928627"/>
            <a:ext cx="743499" cy="7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952986"/>
      </p:ext>
    </p:extLst>
  </p:cSld>
  <p:clrMapOvr>
    <a:masterClrMapping/>
  </p:clrMapOvr>
  <p:transition spd="slow" advTm="86548"/>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050">
            <a:extLst>
              <a:ext uri="{FF2B5EF4-FFF2-40B4-BE49-F238E27FC236}">
                <a16:creationId xmlns:a16="http://schemas.microsoft.com/office/drawing/2014/main" id="{155DE812-C3EC-4181-8813-DC709E779382}"/>
              </a:ext>
            </a:extLst>
          </p:cNvPr>
          <p:cNvSpPr>
            <a:spLocks noGrp="1" noChangeArrowheads="1"/>
          </p:cNvSpPr>
          <p:nvPr>
            <p:ph type="title"/>
          </p:nvPr>
        </p:nvSpPr>
        <p:spPr/>
        <p:txBody>
          <a:bodyPr/>
          <a:lstStyle/>
          <a:p>
            <a:pPr eaLnBrk="1" hangingPunct="1"/>
            <a:r>
              <a:rPr lang="en-US" altLang="en-US"/>
              <a:t>Complex Partial Seizures</a:t>
            </a:r>
          </a:p>
        </p:txBody>
      </p:sp>
      <p:sp>
        <p:nvSpPr>
          <p:cNvPr id="69635" name="Rectangle 2051">
            <a:extLst>
              <a:ext uri="{FF2B5EF4-FFF2-40B4-BE49-F238E27FC236}">
                <a16:creationId xmlns:a16="http://schemas.microsoft.com/office/drawing/2014/main" id="{36777659-EC23-466F-BE97-025DDA208D84}"/>
              </a:ext>
            </a:extLst>
          </p:cNvPr>
          <p:cNvSpPr>
            <a:spLocks noGrp="1" noChangeArrowheads="1"/>
          </p:cNvSpPr>
          <p:nvPr>
            <p:ph idx="1"/>
          </p:nvPr>
        </p:nvSpPr>
        <p:spPr>
          <a:xfrm>
            <a:off x="1753118" y="2362158"/>
            <a:ext cx="4418395" cy="3581959"/>
          </a:xfrm>
        </p:spPr>
        <p:txBody>
          <a:bodyPr rtlCol="0">
            <a:normAutofit/>
          </a:bodyPr>
          <a:lstStyle/>
          <a:p>
            <a:pPr>
              <a:spcBef>
                <a:spcPct val="45000"/>
              </a:spcBef>
              <a:buClr>
                <a:schemeClr val="tx1">
                  <a:lumMod val="75000"/>
                  <a:lumOff val="25000"/>
                </a:schemeClr>
              </a:buClr>
              <a:buNone/>
              <a:defRPr/>
            </a:pPr>
            <a:r>
              <a:rPr lang="en-US" dirty="0">
                <a:solidFill>
                  <a:schemeClr val="tx1">
                    <a:lumMod val="75000"/>
                    <a:lumOff val="25000"/>
                  </a:schemeClr>
                </a:solidFill>
                <a:sym typeface="Wingdings" pitchFamily="2" charset="2"/>
              </a:rPr>
              <a:t>  </a:t>
            </a:r>
            <a:r>
              <a:rPr lang="en-US" dirty="0">
                <a:solidFill>
                  <a:schemeClr val="tx1">
                    <a:lumMod val="75000"/>
                    <a:lumOff val="25000"/>
                  </a:schemeClr>
                </a:solidFill>
              </a:rPr>
              <a:t>Impaired consciousness</a:t>
            </a:r>
          </a:p>
          <a:p>
            <a:pPr>
              <a:spcBef>
                <a:spcPct val="45000"/>
              </a:spcBef>
              <a:buClr>
                <a:schemeClr val="tx1">
                  <a:lumMod val="75000"/>
                  <a:lumOff val="25000"/>
                </a:schemeClr>
              </a:buClr>
              <a:buNone/>
              <a:defRPr/>
            </a:pPr>
            <a:r>
              <a:rPr lang="en-US" dirty="0">
                <a:solidFill>
                  <a:schemeClr val="tx1">
                    <a:lumMod val="75000"/>
                    <a:lumOff val="25000"/>
                  </a:schemeClr>
                </a:solidFill>
                <a:sym typeface="Wingdings" pitchFamily="2" charset="2"/>
              </a:rPr>
              <a:t>  </a:t>
            </a:r>
            <a:r>
              <a:rPr lang="en-US" dirty="0">
                <a:solidFill>
                  <a:schemeClr val="tx1">
                    <a:lumMod val="75000"/>
                    <a:lumOff val="25000"/>
                  </a:schemeClr>
                </a:solidFill>
              </a:rPr>
              <a:t>Clinical manifestations vary with site of origin and degree of spread</a:t>
            </a:r>
          </a:p>
          <a:p>
            <a:pPr lvl="1">
              <a:spcBef>
                <a:spcPct val="45000"/>
              </a:spcBef>
              <a:buClr>
                <a:schemeClr val="bg2">
                  <a:lumMod val="60000"/>
                  <a:lumOff val="40000"/>
                </a:schemeClr>
              </a:buClr>
              <a:defRPr/>
            </a:pPr>
            <a:r>
              <a:rPr lang="en-US" sz="2000" dirty="0">
                <a:solidFill>
                  <a:schemeClr val="tx1">
                    <a:lumMod val="75000"/>
                    <a:lumOff val="25000"/>
                  </a:schemeClr>
                </a:solidFill>
              </a:rPr>
              <a:t>Presence and nature of aura</a:t>
            </a:r>
          </a:p>
          <a:p>
            <a:pPr lvl="1">
              <a:spcBef>
                <a:spcPct val="45000"/>
              </a:spcBef>
              <a:buClr>
                <a:schemeClr val="bg2">
                  <a:lumMod val="60000"/>
                  <a:lumOff val="40000"/>
                </a:schemeClr>
              </a:buClr>
              <a:defRPr/>
            </a:pPr>
            <a:r>
              <a:rPr lang="en-US" sz="2000" dirty="0">
                <a:solidFill>
                  <a:schemeClr val="tx1">
                    <a:lumMod val="75000"/>
                    <a:lumOff val="25000"/>
                  </a:schemeClr>
                </a:solidFill>
              </a:rPr>
              <a:t>Automatisms</a:t>
            </a:r>
          </a:p>
          <a:p>
            <a:pPr lvl="1">
              <a:spcBef>
                <a:spcPct val="45000"/>
              </a:spcBef>
              <a:buClr>
                <a:schemeClr val="bg2">
                  <a:lumMod val="60000"/>
                  <a:lumOff val="40000"/>
                </a:schemeClr>
              </a:buClr>
              <a:defRPr/>
            </a:pPr>
            <a:r>
              <a:rPr lang="en-US" sz="2000" dirty="0">
                <a:solidFill>
                  <a:schemeClr val="tx1">
                    <a:lumMod val="75000"/>
                    <a:lumOff val="25000"/>
                  </a:schemeClr>
                </a:solidFill>
              </a:rPr>
              <a:t>Other motor activity</a:t>
            </a:r>
          </a:p>
          <a:p>
            <a:pPr>
              <a:spcBef>
                <a:spcPct val="45000"/>
              </a:spcBef>
              <a:buClr>
                <a:schemeClr val="tx1">
                  <a:lumMod val="75000"/>
                  <a:lumOff val="25000"/>
                </a:schemeClr>
              </a:buClr>
              <a:buNone/>
              <a:defRPr/>
            </a:pPr>
            <a:r>
              <a:rPr lang="en-US" dirty="0">
                <a:solidFill>
                  <a:schemeClr val="tx1">
                    <a:lumMod val="75000"/>
                    <a:lumOff val="25000"/>
                  </a:schemeClr>
                </a:solidFill>
                <a:sym typeface="Wingdings" pitchFamily="2" charset="2"/>
              </a:rPr>
              <a:t>  </a:t>
            </a:r>
            <a:r>
              <a:rPr lang="en-US" dirty="0">
                <a:solidFill>
                  <a:schemeClr val="tx1">
                    <a:lumMod val="75000"/>
                    <a:lumOff val="25000"/>
                  </a:schemeClr>
                </a:solidFill>
              </a:rPr>
              <a:t>Duration typically &lt; 2 minutes</a:t>
            </a:r>
          </a:p>
        </p:txBody>
      </p:sp>
      <p:sp>
        <p:nvSpPr>
          <p:cNvPr id="32772" name="Slide Number Placeholder 4">
            <a:extLst>
              <a:ext uri="{FF2B5EF4-FFF2-40B4-BE49-F238E27FC236}">
                <a16:creationId xmlns:a16="http://schemas.microsoft.com/office/drawing/2014/main" id="{805EE135-B55C-4977-AD40-15EBE2455808}"/>
              </a:ext>
            </a:extLst>
          </p:cNvPr>
          <p:cNvSpPr>
            <a:spLocks noGrp="1"/>
          </p:cNvSpPr>
          <p:nvPr>
            <p:ph type="sldNum" sz="quarter" idx="12"/>
          </p:nvPr>
        </p:nvSpPr>
        <p:spPr>
          <a:xfrm>
            <a:off x="4523812" y="6248100"/>
            <a:ext cx="3144379" cy="45694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rgbClr val="404040"/>
              </a:buClr>
              <a:buFont typeface="Arial" panose="020B0604020202020204" pitchFamily="34" charset="0"/>
              <a:buChar char="•"/>
              <a:defRPr sz="2400">
                <a:solidFill>
                  <a:srgbClr val="404040"/>
                </a:solidFill>
                <a:latin typeface="Calisto MT" panose="02040603050505030304" pitchFamily="18" charset="0"/>
              </a:defRPr>
            </a:lvl1pPr>
            <a:lvl2pPr marL="742913" indent="-285735">
              <a:spcBef>
                <a:spcPts val="600"/>
              </a:spcBef>
              <a:buClr>
                <a:srgbClr val="B0BCC1"/>
              </a:buClr>
              <a:buFont typeface="Arial" panose="020B0604020202020204" pitchFamily="34" charset="0"/>
              <a:buChar char="•"/>
              <a:defRPr sz="2200">
                <a:solidFill>
                  <a:srgbClr val="404040"/>
                </a:solidFill>
                <a:latin typeface="Calisto MT" panose="02040603050505030304" pitchFamily="18" charset="0"/>
              </a:defRPr>
            </a:lvl2pPr>
            <a:lvl3pPr marL="1142943" indent="-228588">
              <a:spcBef>
                <a:spcPts val="600"/>
              </a:spcBef>
              <a:buClr>
                <a:srgbClr val="404040"/>
              </a:buClr>
              <a:buFont typeface="Arial" panose="020B0604020202020204" pitchFamily="34" charset="0"/>
              <a:buChar char="•"/>
              <a:defRPr sz="2000">
                <a:solidFill>
                  <a:srgbClr val="404040"/>
                </a:solidFill>
                <a:latin typeface="Calisto MT" panose="02040603050505030304" pitchFamily="18" charset="0"/>
              </a:defRPr>
            </a:lvl3pPr>
            <a:lvl4pPr marL="1600120" indent="-228588">
              <a:spcBef>
                <a:spcPts val="600"/>
              </a:spcBef>
              <a:buClr>
                <a:srgbClr val="B0BCC1"/>
              </a:buClr>
              <a:buFont typeface="Arial" panose="020B0604020202020204" pitchFamily="34" charset="0"/>
              <a:buChar char="•"/>
              <a:defRPr>
                <a:solidFill>
                  <a:srgbClr val="404040"/>
                </a:solidFill>
                <a:latin typeface="Calisto MT" panose="02040603050505030304" pitchFamily="18" charset="0"/>
              </a:defRPr>
            </a:lvl4pPr>
            <a:lvl5pPr marL="2057297" indent="-228588">
              <a:spcBef>
                <a:spcPts val="600"/>
              </a:spcBef>
              <a:buClr>
                <a:srgbClr val="404040"/>
              </a:buClr>
              <a:buFont typeface="Arial" panose="020B0604020202020204" pitchFamily="34" charset="0"/>
              <a:buChar char="•"/>
              <a:defRPr>
                <a:solidFill>
                  <a:srgbClr val="404040"/>
                </a:solidFill>
                <a:latin typeface="Calisto MT" panose="02040603050505030304" pitchFamily="18" charset="0"/>
              </a:defRPr>
            </a:lvl5pPr>
            <a:lvl6pPr marL="2514475"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6pPr>
            <a:lvl7pPr marL="2971652"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7pPr>
            <a:lvl8pPr marL="3428829"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8pPr>
            <a:lvl9pPr marL="3886005"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9pPr>
          </a:lstStyle>
          <a:p>
            <a:pPr algn="ctr">
              <a:spcBef>
                <a:spcPct val="0"/>
              </a:spcBef>
              <a:buClrTx/>
              <a:buFontTx/>
              <a:buNone/>
              <a:defRPr/>
            </a:pPr>
            <a:endParaRPr lang="en-US" altLang="en-US" sz="1400" dirty="0">
              <a:solidFill>
                <a:srgbClr val="B0BCC1"/>
              </a:solidFill>
            </a:endParaRPr>
          </a:p>
        </p:txBody>
      </p:sp>
      <p:grpSp>
        <p:nvGrpSpPr>
          <p:cNvPr id="32771" name="Organization Chart 2052">
            <a:extLst>
              <a:ext uri="{FF2B5EF4-FFF2-40B4-BE49-F238E27FC236}">
                <a16:creationId xmlns:a16="http://schemas.microsoft.com/office/drawing/2014/main" id="{B0FD37B9-2BA0-4017-A195-6C7503059933}"/>
              </a:ext>
            </a:extLst>
          </p:cNvPr>
          <p:cNvGrpSpPr>
            <a:grpSpLocks noChangeAspect="1"/>
          </p:cNvGrpSpPr>
          <p:nvPr/>
        </p:nvGrpSpPr>
        <p:grpSpPr bwMode="auto">
          <a:xfrm>
            <a:off x="6082447" y="2058176"/>
            <a:ext cx="4269309" cy="2590628"/>
            <a:chOff x="288" y="1017"/>
            <a:chExt cx="2447" cy="1152"/>
          </a:xfrm>
        </p:grpSpPr>
        <p:cxnSp>
          <p:nvCxnSpPr>
            <p:cNvPr id="32775" name="_s4100">
              <a:extLst>
                <a:ext uri="{FF2B5EF4-FFF2-40B4-BE49-F238E27FC236}">
                  <a16:creationId xmlns:a16="http://schemas.microsoft.com/office/drawing/2014/main" id="{BB4B8818-CC14-4E39-AEC2-0AC021B420EB}"/>
                </a:ext>
              </a:extLst>
            </p:cNvPr>
            <p:cNvCxnSpPr>
              <a:cxnSpLocks noChangeShapeType="1"/>
              <a:stCxn id="14" idx="3"/>
              <a:endCxn id="12" idx="2"/>
            </p:cNvCxnSpPr>
            <p:nvPr/>
          </p:nvCxnSpPr>
          <p:spPr bwMode="auto">
            <a:xfrm flipV="1">
              <a:off x="1152" y="1737"/>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2776" name="_s4101">
              <a:extLst>
                <a:ext uri="{FF2B5EF4-FFF2-40B4-BE49-F238E27FC236}">
                  <a16:creationId xmlns:a16="http://schemas.microsoft.com/office/drawing/2014/main" id="{7670E408-701C-4BDE-AF8A-F8A5791AF975}"/>
                </a:ext>
              </a:extLst>
            </p:cNvPr>
            <p:cNvCxnSpPr>
              <a:cxnSpLocks noChangeShapeType="1"/>
              <a:stCxn id="13" idx="0"/>
              <a:endCxn id="11" idx="2"/>
            </p:cNvCxnSpPr>
            <p:nvPr/>
          </p:nvCxnSpPr>
          <p:spPr bwMode="auto">
            <a:xfrm rot="5400000" flipH="1">
              <a:off x="1980" y="1124"/>
              <a:ext cx="144" cy="505"/>
            </a:xfrm>
            <a:prstGeom prst="bentConnector3">
              <a:avLst>
                <a:gd name="adj1" fmla="val 2143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2777" name="_s4102">
              <a:extLst>
                <a:ext uri="{FF2B5EF4-FFF2-40B4-BE49-F238E27FC236}">
                  <a16:creationId xmlns:a16="http://schemas.microsoft.com/office/drawing/2014/main" id="{D876E59D-F075-4690-87FD-8842E1E35E83}"/>
                </a:ext>
              </a:extLst>
            </p:cNvPr>
            <p:cNvCxnSpPr>
              <a:cxnSpLocks noChangeShapeType="1"/>
              <a:stCxn id="12" idx="0"/>
              <a:endCxn id="11" idx="2"/>
            </p:cNvCxnSpPr>
            <p:nvPr/>
          </p:nvCxnSpPr>
          <p:spPr bwMode="auto">
            <a:xfrm rot="-5400000">
              <a:off x="1476" y="1125"/>
              <a:ext cx="144" cy="503"/>
            </a:xfrm>
            <a:prstGeom prst="bentConnector3">
              <a:avLst>
                <a:gd name="adj1" fmla="val 2143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1" name="_s4103">
              <a:extLst>
                <a:ext uri="{FF2B5EF4-FFF2-40B4-BE49-F238E27FC236}">
                  <a16:creationId xmlns:a16="http://schemas.microsoft.com/office/drawing/2014/main" id="{17E1E749-FAA1-488C-8463-12DEF062EFDE}"/>
                </a:ext>
              </a:extLst>
            </p:cNvPr>
            <p:cNvSpPr>
              <a:spLocks noChangeArrowheads="1"/>
            </p:cNvSpPr>
            <p:nvPr/>
          </p:nvSpPr>
          <p:spPr bwMode="auto">
            <a:xfrm>
              <a:off x="1367" y="1017"/>
              <a:ext cx="864" cy="288"/>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sz="1400">
                  <a:latin typeface="Arial" pitchFamily="34" charset="0"/>
                </a:rPr>
                <a:t>Seizures	</a:t>
              </a:r>
            </a:p>
          </p:txBody>
        </p:sp>
        <p:sp>
          <p:nvSpPr>
            <p:cNvPr id="12" name="_s4104">
              <a:extLst>
                <a:ext uri="{FF2B5EF4-FFF2-40B4-BE49-F238E27FC236}">
                  <a16:creationId xmlns:a16="http://schemas.microsoft.com/office/drawing/2014/main" id="{8F9E1A6D-6F7D-42ED-BB5F-571EB64F77F0}"/>
                </a:ext>
              </a:extLst>
            </p:cNvPr>
            <p:cNvSpPr>
              <a:spLocks noChangeArrowheads="1"/>
            </p:cNvSpPr>
            <p:nvPr/>
          </p:nvSpPr>
          <p:spPr bwMode="auto">
            <a:xfrm>
              <a:off x="864" y="1449"/>
              <a:ext cx="864" cy="288"/>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sz="1400">
                  <a:latin typeface="Arial" pitchFamily="34" charset="0"/>
                </a:rPr>
                <a:t>Partial</a:t>
              </a:r>
            </a:p>
          </p:txBody>
        </p:sp>
        <p:sp>
          <p:nvSpPr>
            <p:cNvPr id="13" name="_s4105">
              <a:extLst>
                <a:ext uri="{FF2B5EF4-FFF2-40B4-BE49-F238E27FC236}">
                  <a16:creationId xmlns:a16="http://schemas.microsoft.com/office/drawing/2014/main" id="{78E00232-0A8D-4334-9F97-3E8FCEF8AB4C}"/>
                </a:ext>
              </a:extLst>
            </p:cNvPr>
            <p:cNvSpPr>
              <a:spLocks noChangeArrowheads="1"/>
            </p:cNvSpPr>
            <p:nvPr/>
          </p:nvSpPr>
          <p:spPr bwMode="auto">
            <a:xfrm>
              <a:off x="1872" y="1449"/>
              <a:ext cx="863" cy="288"/>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sz="1400">
                  <a:latin typeface="Arial" pitchFamily="34" charset="0"/>
                </a:rPr>
                <a:t>Generalized</a:t>
              </a:r>
            </a:p>
          </p:txBody>
        </p:sp>
        <p:sp>
          <p:nvSpPr>
            <p:cNvPr id="14" name="_s4106">
              <a:extLst>
                <a:ext uri="{FF2B5EF4-FFF2-40B4-BE49-F238E27FC236}">
                  <a16:creationId xmlns:a16="http://schemas.microsoft.com/office/drawing/2014/main" id="{1F552F33-F2A1-4AAF-BEEA-5ABCBC58AD4A}"/>
                </a:ext>
              </a:extLst>
            </p:cNvPr>
            <p:cNvSpPr>
              <a:spLocks noChangeArrowheads="1"/>
            </p:cNvSpPr>
            <p:nvPr/>
          </p:nvSpPr>
          <p:spPr bwMode="auto">
            <a:xfrm>
              <a:off x="288" y="1881"/>
              <a:ext cx="864" cy="288"/>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sz="1400">
                  <a:latin typeface="Arial" pitchFamily="34" charset="0"/>
                </a:rPr>
                <a:t>Complex </a:t>
              </a:r>
            </a:p>
            <a:p>
              <a:pPr algn="ctr" eaLnBrk="1" hangingPunct="1">
                <a:defRPr/>
              </a:pPr>
              <a:r>
                <a:rPr lang="en-US" sz="1400">
                  <a:latin typeface="Arial" pitchFamily="34" charset="0"/>
                </a:rPr>
                <a:t>Partial</a:t>
              </a:r>
            </a:p>
          </p:txBody>
        </p:sp>
      </p:grpSp>
      <p:pic>
        <p:nvPicPr>
          <p:cNvPr id="32774" name="Audio 1">
            <a:hlinkClick r:id="" action="ppaction://media"/>
            <a:extLst>
              <a:ext uri="{FF2B5EF4-FFF2-40B4-BE49-F238E27FC236}">
                <a16:creationId xmlns:a16="http://schemas.microsoft.com/office/drawing/2014/main" id="{B092A166-7E3F-45F6-AFFA-3AEC9B0FC7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29093" y="5928627"/>
            <a:ext cx="743499" cy="7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696753"/>
      </p:ext>
    </p:extLst>
  </p:cSld>
  <p:clrMapOvr>
    <a:masterClrMapping/>
  </p:clrMapOvr>
  <p:transition spd="slow" advTm="8637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a:extLst>
              <a:ext uri="{FF2B5EF4-FFF2-40B4-BE49-F238E27FC236}">
                <a16:creationId xmlns:a16="http://schemas.microsoft.com/office/drawing/2014/main" id="{5EE8C522-EC27-4003-916E-243370BDB33F}"/>
              </a:ext>
            </a:extLst>
          </p:cNvPr>
          <p:cNvSpPr>
            <a:spLocks noGrp="1" noChangeArrowheads="1"/>
          </p:cNvSpPr>
          <p:nvPr>
            <p:ph type="title"/>
          </p:nvPr>
        </p:nvSpPr>
        <p:spPr/>
        <p:txBody>
          <a:bodyPr rtlCol="0">
            <a:normAutofit/>
          </a:bodyPr>
          <a:lstStyle/>
          <a:p>
            <a:pPr>
              <a:defRPr/>
            </a:pPr>
            <a:r>
              <a:rPr lang="en-US">
                <a:solidFill>
                  <a:schemeClr val="tx1">
                    <a:lumMod val="75000"/>
                    <a:lumOff val="25000"/>
                  </a:schemeClr>
                </a:solidFill>
              </a:rPr>
              <a:t>Secondarily Generalized Seizures</a:t>
            </a:r>
          </a:p>
        </p:txBody>
      </p:sp>
      <p:sp>
        <p:nvSpPr>
          <p:cNvPr id="5132" name="Rectangle 1027">
            <a:extLst>
              <a:ext uri="{FF2B5EF4-FFF2-40B4-BE49-F238E27FC236}">
                <a16:creationId xmlns:a16="http://schemas.microsoft.com/office/drawing/2014/main" id="{B5B24493-BDC8-4BD4-B627-7401E7AA9DF0}"/>
              </a:ext>
            </a:extLst>
          </p:cNvPr>
          <p:cNvSpPr>
            <a:spLocks noGrp="1" noChangeArrowheads="1"/>
          </p:cNvSpPr>
          <p:nvPr>
            <p:ph idx="1"/>
          </p:nvPr>
        </p:nvSpPr>
        <p:spPr>
          <a:xfrm>
            <a:off x="1981589" y="1980729"/>
            <a:ext cx="3543235" cy="3581959"/>
          </a:xfrm>
        </p:spPr>
        <p:txBody>
          <a:bodyPr rtlCol="0">
            <a:normAutofit fontScale="85000" lnSpcReduction="10000"/>
          </a:bodyPr>
          <a:lstStyle/>
          <a:p>
            <a:pPr>
              <a:spcBef>
                <a:spcPct val="70000"/>
              </a:spcBef>
              <a:buClr>
                <a:schemeClr val="tx1">
                  <a:lumMod val="75000"/>
                  <a:lumOff val="25000"/>
                </a:schemeClr>
              </a:buClr>
              <a:buNone/>
              <a:defRPr/>
            </a:pPr>
            <a:r>
              <a:rPr lang="en-US" sz="2000" dirty="0">
                <a:solidFill>
                  <a:schemeClr val="tx1">
                    <a:lumMod val="75000"/>
                    <a:lumOff val="25000"/>
                  </a:schemeClr>
                </a:solidFill>
                <a:sym typeface="Wingdings" pitchFamily="2" charset="2"/>
              </a:rPr>
              <a:t>  </a:t>
            </a:r>
            <a:r>
              <a:rPr lang="en-US" sz="2000" dirty="0">
                <a:solidFill>
                  <a:schemeClr val="tx1">
                    <a:lumMod val="75000"/>
                    <a:lumOff val="25000"/>
                  </a:schemeClr>
                </a:solidFill>
              </a:rPr>
              <a:t>Begins focally, with or without focal neurological symptoms</a:t>
            </a:r>
          </a:p>
          <a:p>
            <a:pPr>
              <a:spcBef>
                <a:spcPct val="70000"/>
              </a:spcBef>
              <a:buClr>
                <a:schemeClr val="tx1">
                  <a:lumMod val="75000"/>
                  <a:lumOff val="25000"/>
                </a:schemeClr>
              </a:buClr>
              <a:buNone/>
              <a:defRPr/>
            </a:pPr>
            <a:r>
              <a:rPr lang="en-US" sz="2000" dirty="0">
                <a:solidFill>
                  <a:schemeClr val="tx1">
                    <a:lumMod val="75000"/>
                    <a:lumOff val="25000"/>
                  </a:schemeClr>
                </a:solidFill>
                <a:sym typeface="Wingdings" pitchFamily="2" charset="2"/>
              </a:rPr>
              <a:t>  </a:t>
            </a:r>
            <a:r>
              <a:rPr lang="en-US" sz="2000" dirty="0">
                <a:solidFill>
                  <a:schemeClr val="tx1">
                    <a:lumMod val="75000"/>
                    <a:lumOff val="25000"/>
                  </a:schemeClr>
                </a:solidFill>
              </a:rPr>
              <a:t>Variable symmetry, intensity, and duration of tonic (stiffening) and </a:t>
            </a:r>
            <a:r>
              <a:rPr lang="en-US" sz="2000" dirty="0" err="1">
                <a:solidFill>
                  <a:schemeClr val="tx1">
                    <a:lumMod val="75000"/>
                    <a:lumOff val="25000"/>
                  </a:schemeClr>
                </a:solidFill>
              </a:rPr>
              <a:t>clonic</a:t>
            </a:r>
            <a:r>
              <a:rPr lang="en-US" sz="2000" dirty="0">
                <a:solidFill>
                  <a:schemeClr val="tx1">
                    <a:lumMod val="75000"/>
                    <a:lumOff val="25000"/>
                  </a:schemeClr>
                </a:solidFill>
              </a:rPr>
              <a:t> (jerking) phases</a:t>
            </a:r>
          </a:p>
          <a:p>
            <a:pPr>
              <a:spcBef>
                <a:spcPct val="70000"/>
              </a:spcBef>
              <a:buClr>
                <a:schemeClr val="tx1">
                  <a:lumMod val="75000"/>
                  <a:lumOff val="25000"/>
                </a:schemeClr>
              </a:buClr>
              <a:buNone/>
              <a:defRPr/>
            </a:pPr>
            <a:r>
              <a:rPr lang="en-US" sz="2000" dirty="0">
                <a:solidFill>
                  <a:schemeClr val="tx1">
                    <a:lumMod val="75000"/>
                    <a:lumOff val="25000"/>
                  </a:schemeClr>
                </a:solidFill>
                <a:sym typeface="Wingdings" pitchFamily="2" charset="2"/>
              </a:rPr>
              <a:t>  </a:t>
            </a:r>
            <a:r>
              <a:rPr lang="en-US" sz="2000" dirty="0">
                <a:solidFill>
                  <a:schemeClr val="tx1">
                    <a:lumMod val="75000"/>
                    <a:lumOff val="25000"/>
                  </a:schemeClr>
                </a:solidFill>
              </a:rPr>
              <a:t>Typical duration 1-3 minutes</a:t>
            </a:r>
          </a:p>
          <a:p>
            <a:pPr>
              <a:spcBef>
                <a:spcPct val="70000"/>
              </a:spcBef>
              <a:buClr>
                <a:schemeClr val="tx1">
                  <a:lumMod val="75000"/>
                  <a:lumOff val="25000"/>
                </a:schemeClr>
              </a:buClr>
              <a:buNone/>
              <a:defRPr/>
            </a:pPr>
            <a:r>
              <a:rPr lang="en-US" sz="2000" dirty="0">
                <a:solidFill>
                  <a:schemeClr val="tx1">
                    <a:lumMod val="75000"/>
                    <a:lumOff val="25000"/>
                  </a:schemeClr>
                </a:solidFill>
                <a:sym typeface="Wingdings" pitchFamily="2" charset="2"/>
              </a:rPr>
              <a:t>  </a:t>
            </a:r>
            <a:r>
              <a:rPr lang="en-US" sz="2000" dirty="0" err="1">
                <a:solidFill>
                  <a:schemeClr val="tx1">
                    <a:lumMod val="75000"/>
                    <a:lumOff val="25000"/>
                  </a:schemeClr>
                </a:solidFill>
              </a:rPr>
              <a:t>Postictal</a:t>
            </a:r>
            <a:r>
              <a:rPr lang="en-US" sz="2000" dirty="0">
                <a:solidFill>
                  <a:schemeClr val="tx1">
                    <a:lumMod val="75000"/>
                    <a:lumOff val="25000"/>
                  </a:schemeClr>
                </a:solidFill>
              </a:rPr>
              <a:t> confusion, somnolence, with or without transient focal deficit</a:t>
            </a:r>
          </a:p>
        </p:txBody>
      </p:sp>
      <p:sp>
        <p:nvSpPr>
          <p:cNvPr id="34820" name="Slide Number Placeholder 4">
            <a:extLst>
              <a:ext uri="{FF2B5EF4-FFF2-40B4-BE49-F238E27FC236}">
                <a16:creationId xmlns:a16="http://schemas.microsoft.com/office/drawing/2014/main" id="{8FBE6C8B-79E8-4986-8678-43B611C67C8D}"/>
              </a:ext>
            </a:extLst>
          </p:cNvPr>
          <p:cNvSpPr>
            <a:spLocks noGrp="1"/>
          </p:cNvSpPr>
          <p:nvPr>
            <p:ph type="sldNum" sz="quarter" idx="12"/>
          </p:nvPr>
        </p:nvSpPr>
        <p:spPr>
          <a:xfrm>
            <a:off x="4523812" y="6248100"/>
            <a:ext cx="3144379" cy="45694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rgbClr val="404040"/>
              </a:buClr>
              <a:buFont typeface="Arial" panose="020B0604020202020204" pitchFamily="34" charset="0"/>
              <a:buChar char="•"/>
              <a:defRPr sz="2400">
                <a:solidFill>
                  <a:srgbClr val="404040"/>
                </a:solidFill>
                <a:latin typeface="Calisto MT" panose="02040603050505030304" pitchFamily="18" charset="0"/>
              </a:defRPr>
            </a:lvl1pPr>
            <a:lvl2pPr marL="742913" indent="-285735">
              <a:spcBef>
                <a:spcPts val="600"/>
              </a:spcBef>
              <a:buClr>
                <a:srgbClr val="B0BCC1"/>
              </a:buClr>
              <a:buFont typeface="Arial" panose="020B0604020202020204" pitchFamily="34" charset="0"/>
              <a:buChar char="•"/>
              <a:defRPr sz="2200">
                <a:solidFill>
                  <a:srgbClr val="404040"/>
                </a:solidFill>
                <a:latin typeface="Calisto MT" panose="02040603050505030304" pitchFamily="18" charset="0"/>
              </a:defRPr>
            </a:lvl2pPr>
            <a:lvl3pPr marL="1142943" indent="-228588">
              <a:spcBef>
                <a:spcPts val="600"/>
              </a:spcBef>
              <a:buClr>
                <a:srgbClr val="404040"/>
              </a:buClr>
              <a:buFont typeface="Arial" panose="020B0604020202020204" pitchFamily="34" charset="0"/>
              <a:buChar char="•"/>
              <a:defRPr sz="2000">
                <a:solidFill>
                  <a:srgbClr val="404040"/>
                </a:solidFill>
                <a:latin typeface="Calisto MT" panose="02040603050505030304" pitchFamily="18" charset="0"/>
              </a:defRPr>
            </a:lvl3pPr>
            <a:lvl4pPr marL="1600120" indent="-228588">
              <a:spcBef>
                <a:spcPts val="600"/>
              </a:spcBef>
              <a:buClr>
                <a:srgbClr val="B0BCC1"/>
              </a:buClr>
              <a:buFont typeface="Arial" panose="020B0604020202020204" pitchFamily="34" charset="0"/>
              <a:buChar char="•"/>
              <a:defRPr>
                <a:solidFill>
                  <a:srgbClr val="404040"/>
                </a:solidFill>
                <a:latin typeface="Calisto MT" panose="02040603050505030304" pitchFamily="18" charset="0"/>
              </a:defRPr>
            </a:lvl4pPr>
            <a:lvl5pPr marL="2057297" indent="-228588">
              <a:spcBef>
                <a:spcPts val="600"/>
              </a:spcBef>
              <a:buClr>
                <a:srgbClr val="404040"/>
              </a:buClr>
              <a:buFont typeface="Arial" panose="020B0604020202020204" pitchFamily="34" charset="0"/>
              <a:buChar char="•"/>
              <a:defRPr>
                <a:solidFill>
                  <a:srgbClr val="404040"/>
                </a:solidFill>
                <a:latin typeface="Calisto MT" panose="02040603050505030304" pitchFamily="18" charset="0"/>
              </a:defRPr>
            </a:lvl5pPr>
            <a:lvl6pPr marL="2514475"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6pPr>
            <a:lvl7pPr marL="2971652"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7pPr>
            <a:lvl8pPr marL="3428829"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8pPr>
            <a:lvl9pPr marL="3886005"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9pPr>
          </a:lstStyle>
          <a:p>
            <a:pPr algn="ctr">
              <a:spcBef>
                <a:spcPct val="0"/>
              </a:spcBef>
              <a:buClrTx/>
              <a:buFontTx/>
              <a:buNone/>
              <a:defRPr/>
            </a:pPr>
            <a:endParaRPr lang="en-US" altLang="en-US" sz="1400" dirty="0">
              <a:solidFill>
                <a:srgbClr val="B0BCC1"/>
              </a:solidFill>
            </a:endParaRPr>
          </a:p>
        </p:txBody>
      </p:sp>
      <p:grpSp>
        <p:nvGrpSpPr>
          <p:cNvPr id="2" name="Organization Chart 4">
            <a:extLst>
              <a:ext uri="{FF2B5EF4-FFF2-40B4-BE49-F238E27FC236}">
                <a16:creationId xmlns:a16="http://schemas.microsoft.com/office/drawing/2014/main" id="{45F07B10-0782-4181-8DA8-BBF47A0059CE}"/>
              </a:ext>
            </a:extLst>
          </p:cNvPr>
          <p:cNvGrpSpPr>
            <a:grpSpLocks noChangeAspect="1"/>
          </p:cNvGrpSpPr>
          <p:nvPr/>
        </p:nvGrpSpPr>
        <p:grpSpPr bwMode="auto">
          <a:xfrm>
            <a:off x="5867401" y="2057400"/>
            <a:ext cx="4249383" cy="2590800"/>
            <a:chOff x="288" y="1017"/>
            <a:chExt cx="2447" cy="1152"/>
          </a:xfrm>
          <a:solidFill>
            <a:schemeClr val="bg1">
              <a:lumMod val="75000"/>
            </a:schemeClr>
          </a:solidFill>
        </p:grpSpPr>
        <p:cxnSp>
          <p:nvCxnSpPr>
            <p:cNvPr id="5124" name="_s5124">
              <a:extLst>
                <a:ext uri="{FF2B5EF4-FFF2-40B4-BE49-F238E27FC236}">
                  <a16:creationId xmlns:a16="http://schemas.microsoft.com/office/drawing/2014/main" id="{8DC40B95-8EC3-4C1F-8045-787548063454}"/>
                </a:ext>
              </a:extLst>
            </p:cNvPr>
            <p:cNvCxnSpPr>
              <a:cxnSpLocks noChangeShapeType="1"/>
              <a:stCxn id="14" idx="3"/>
              <a:endCxn id="12" idx="2"/>
            </p:cNvCxnSpPr>
            <p:nvPr/>
          </p:nvCxnSpPr>
          <p:spPr bwMode="auto">
            <a:xfrm flipV="1">
              <a:off x="1152" y="1737"/>
              <a:ext cx="144" cy="288"/>
            </a:xfrm>
            <a:prstGeom prst="bentConnector2">
              <a:avLst/>
            </a:prstGeom>
            <a:grpFill/>
            <a:ln w="28575">
              <a:solidFill>
                <a:schemeClr val="tx1"/>
              </a:solidFill>
              <a:miter lim="800000"/>
              <a:headEnd/>
              <a:tailEnd/>
            </a:ln>
          </p:spPr>
        </p:cxnSp>
        <p:cxnSp>
          <p:nvCxnSpPr>
            <p:cNvPr id="5125" name="_s5125">
              <a:extLst>
                <a:ext uri="{FF2B5EF4-FFF2-40B4-BE49-F238E27FC236}">
                  <a16:creationId xmlns:a16="http://schemas.microsoft.com/office/drawing/2014/main" id="{25D38B7D-9992-4464-873D-817AA8AE6F91}"/>
                </a:ext>
              </a:extLst>
            </p:cNvPr>
            <p:cNvCxnSpPr>
              <a:cxnSpLocks noChangeShapeType="1"/>
              <a:stCxn id="13" idx="0"/>
              <a:endCxn id="11" idx="2"/>
            </p:cNvCxnSpPr>
            <p:nvPr/>
          </p:nvCxnSpPr>
          <p:spPr bwMode="auto">
            <a:xfrm rot="5400000" flipH="1">
              <a:off x="1980" y="1124"/>
              <a:ext cx="144" cy="505"/>
            </a:xfrm>
            <a:prstGeom prst="bentConnector3">
              <a:avLst>
                <a:gd name="adj1" fmla="val 25532"/>
              </a:avLst>
            </a:prstGeom>
            <a:grpFill/>
            <a:ln w="28575">
              <a:solidFill>
                <a:schemeClr val="tx1"/>
              </a:solidFill>
              <a:miter lim="800000"/>
              <a:headEnd/>
              <a:tailEnd/>
            </a:ln>
          </p:spPr>
        </p:cxnSp>
        <p:cxnSp>
          <p:nvCxnSpPr>
            <p:cNvPr id="5126" name="_s5126">
              <a:extLst>
                <a:ext uri="{FF2B5EF4-FFF2-40B4-BE49-F238E27FC236}">
                  <a16:creationId xmlns:a16="http://schemas.microsoft.com/office/drawing/2014/main" id="{1137C5BA-5017-4E29-9754-4BF482D20C5C}"/>
                </a:ext>
              </a:extLst>
            </p:cNvPr>
            <p:cNvCxnSpPr>
              <a:cxnSpLocks noChangeShapeType="1"/>
              <a:stCxn id="12" idx="0"/>
              <a:endCxn id="11" idx="2"/>
            </p:cNvCxnSpPr>
            <p:nvPr/>
          </p:nvCxnSpPr>
          <p:spPr bwMode="auto">
            <a:xfrm rot="16200000">
              <a:off x="1476" y="1125"/>
              <a:ext cx="144" cy="503"/>
            </a:xfrm>
            <a:prstGeom prst="bentConnector3">
              <a:avLst>
                <a:gd name="adj1" fmla="val 25532"/>
              </a:avLst>
            </a:prstGeom>
            <a:grpFill/>
            <a:ln w="28575">
              <a:solidFill>
                <a:schemeClr val="tx1"/>
              </a:solidFill>
              <a:miter lim="800000"/>
              <a:headEnd/>
              <a:tailEnd/>
            </a:ln>
          </p:spPr>
        </p:cxnSp>
        <p:sp>
          <p:nvSpPr>
            <p:cNvPr id="11" name="_s5127">
              <a:extLst>
                <a:ext uri="{FF2B5EF4-FFF2-40B4-BE49-F238E27FC236}">
                  <a16:creationId xmlns:a16="http://schemas.microsoft.com/office/drawing/2014/main" id="{61B5678C-2AD4-4923-A9DD-B52D0997FA15}"/>
                </a:ext>
              </a:extLst>
            </p:cNvPr>
            <p:cNvSpPr>
              <a:spLocks noChangeArrowheads="1"/>
            </p:cNvSpPr>
            <p:nvPr/>
          </p:nvSpPr>
          <p:spPr bwMode="auto">
            <a:xfrm>
              <a:off x="1367" y="1017"/>
              <a:ext cx="864" cy="288"/>
            </a:xfrm>
            <a:prstGeom prst="roundRect">
              <a:avLst>
                <a:gd name="adj" fmla="val 16667"/>
              </a:avLst>
            </a:prstGeom>
            <a:grpFill/>
            <a:ln w="9525">
              <a:solidFill>
                <a:schemeClr val="tx1"/>
              </a:solidFill>
              <a:round/>
              <a:headEnd/>
              <a:tailEnd/>
            </a:ln>
          </p:spPr>
          <p:txBody>
            <a:bodyPr wrap="none" lIns="0" tIns="0" rIns="0" bIns="0" anchor="ctr"/>
            <a:lstStyle/>
            <a:p>
              <a:pPr algn="ctr" eaLnBrk="1" hangingPunct="1">
                <a:defRPr/>
              </a:pPr>
              <a:r>
                <a:rPr lang="en-US" sz="1400">
                  <a:latin typeface="Arial" pitchFamily="34" charset="0"/>
                </a:rPr>
                <a:t>Seizures	</a:t>
              </a:r>
            </a:p>
          </p:txBody>
        </p:sp>
        <p:sp>
          <p:nvSpPr>
            <p:cNvPr id="12" name="_s5128">
              <a:extLst>
                <a:ext uri="{FF2B5EF4-FFF2-40B4-BE49-F238E27FC236}">
                  <a16:creationId xmlns:a16="http://schemas.microsoft.com/office/drawing/2014/main" id="{4603F1A7-D82A-498D-A699-A9F24D69BA09}"/>
                </a:ext>
              </a:extLst>
            </p:cNvPr>
            <p:cNvSpPr>
              <a:spLocks noChangeArrowheads="1"/>
            </p:cNvSpPr>
            <p:nvPr/>
          </p:nvSpPr>
          <p:spPr bwMode="auto">
            <a:xfrm>
              <a:off x="864" y="1449"/>
              <a:ext cx="864" cy="288"/>
            </a:xfrm>
            <a:prstGeom prst="roundRect">
              <a:avLst>
                <a:gd name="adj" fmla="val 16667"/>
              </a:avLst>
            </a:prstGeom>
            <a:grpFill/>
            <a:ln w="9525">
              <a:solidFill>
                <a:schemeClr val="tx1"/>
              </a:solidFill>
              <a:round/>
              <a:headEnd/>
              <a:tailEnd/>
            </a:ln>
          </p:spPr>
          <p:txBody>
            <a:bodyPr wrap="none" lIns="0" tIns="0" rIns="0" bIns="0" anchor="ctr"/>
            <a:lstStyle/>
            <a:p>
              <a:pPr algn="ctr" eaLnBrk="1" hangingPunct="1">
                <a:defRPr/>
              </a:pPr>
              <a:r>
                <a:rPr lang="en-US" sz="1400">
                  <a:latin typeface="Arial" pitchFamily="34" charset="0"/>
                </a:rPr>
                <a:t>Partial</a:t>
              </a:r>
            </a:p>
          </p:txBody>
        </p:sp>
        <p:sp>
          <p:nvSpPr>
            <p:cNvPr id="13" name="_s5129">
              <a:extLst>
                <a:ext uri="{FF2B5EF4-FFF2-40B4-BE49-F238E27FC236}">
                  <a16:creationId xmlns:a16="http://schemas.microsoft.com/office/drawing/2014/main" id="{10F37B05-B86A-4190-BB41-6C27AF0A166E}"/>
                </a:ext>
              </a:extLst>
            </p:cNvPr>
            <p:cNvSpPr>
              <a:spLocks noChangeArrowheads="1"/>
            </p:cNvSpPr>
            <p:nvPr/>
          </p:nvSpPr>
          <p:spPr bwMode="auto">
            <a:xfrm>
              <a:off x="1872" y="1449"/>
              <a:ext cx="863" cy="288"/>
            </a:xfrm>
            <a:prstGeom prst="roundRect">
              <a:avLst>
                <a:gd name="adj" fmla="val 16667"/>
              </a:avLst>
            </a:prstGeom>
            <a:grpFill/>
            <a:ln w="9525">
              <a:solidFill>
                <a:schemeClr val="tx1"/>
              </a:solidFill>
              <a:round/>
              <a:headEnd/>
              <a:tailEnd/>
            </a:ln>
          </p:spPr>
          <p:txBody>
            <a:bodyPr wrap="none" lIns="0" tIns="0" rIns="0" bIns="0" anchor="ctr"/>
            <a:lstStyle/>
            <a:p>
              <a:pPr algn="ctr" eaLnBrk="1" hangingPunct="1">
                <a:defRPr/>
              </a:pPr>
              <a:r>
                <a:rPr lang="en-US" sz="1400">
                  <a:latin typeface="Arial" pitchFamily="34" charset="0"/>
                </a:rPr>
                <a:t>Generalized</a:t>
              </a:r>
            </a:p>
          </p:txBody>
        </p:sp>
        <p:sp>
          <p:nvSpPr>
            <p:cNvPr id="14" name="_s5130">
              <a:extLst>
                <a:ext uri="{FF2B5EF4-FFF2-40B4-BE49-F238E27FC236}">
                  <a16:creationId xmlns:a16="http://schemas.microsoft.com/office/drawing/2014/main" id="{970A0D3B-513C-4E1F-A443-7C7C886327DB}"/>
                </a:ext>
              </a:extLst>
            </p:cNvPr>
            <p:cNvSpPr>
              <a:spLocks noChangeArrowheads="1"/>
            </p:cNvSpPr>
            <p:nvPr/>
          </p:nvSpPr>
          <p:spPr bwMode="auto">
            <a:xfrm>
              <a:off x="288" y="1881"/>
              <a:ext cx="864" cy="288"/>
            </a:xfrm>
            <a:prstGeom prst="roundRect">
              <a:avLst>
                <a:gd name="adj" fmla="val 16667"/>
              </a:avLst>
            </a:prstGeom>
            <a:grpFill/>
            <a:ln w="9525">
              <a:solidFill>
                <a:schemeClr val="tx1"/>
              </a:solidFill>
              <a:round/>
              <a:headEnd/>
              <a:tailEnd/>
            </a:ln>
          </p:spPr>
          <p:txBody>
            <a:bodyPr wrap="none" lIns="0" tIns="0" rIns="0" bIns="0" anchor="ctr"/>
            <a:lstStyle/>
            <a:p>
              <a:pPr algn="ctr" eaLnBrk="1" hangingPunct="1">
                <a:lnSpc>
                  <a:spcPct val="155000"/>
                </a:lnSpc>
                <a:defRPr/>
              </a:pPr>
              <a:r>
                <a:rPr lang="en-US" sz="1400">
                  <a:latin typeface="Arial" pitchFamily="34" charset="0"/>
                </a:rPr>
                <a:t>Secondarily </a:t>
              </a:r>
            </a:p>
            <a:p>
              <a:pPr algn="ctr" eaLnBrk="1" hangingPunct="1">
                <a:lnSpc>
                  <a:spcPct val="155000"/>
                </a:lnSpc>
                <a:defRPr/>
              </a:pPr>
              <a:r>
                <a:rPr lang="en-US" sz="1400">
                  <a:latin typeface="Arial" pitchFamily="34" charset="0"/>
                </a:rPr>
                <a:t>Generalized</a:t>
              </a:r>
            </a:p>
          </p:txBody>
        </p:sp>
      </p:grpSp>
      <p:sp>
        <p:nvSpPr>
          <p:cNvPr id="34823" name="TextBox 14">
            <a:extLst>
              <a:ext uri="{FF2B5EF4-FFF2-40B4-BE49-F238E27FC236}">
                <a16:creationId xmlns:a16="http://schemas.microsoft.com/office/drawing/2014/main" id="{70F25913-09E5-470B-BC32-1146F47951E1}"/>
              </a:ext>
            </a:extLst>
          </p:cNvPr>
          <p:cNvSpPr txBox="1">
            <a:spLocks noChangeArrowheads="1"/>
          </p:cNvSpPr>
          <p:nvPr/>
        </p:nvSpPr>
        <p:spPr bwMode="auto">
          <a:xfrm>
            <a:off x="1981588" y="6401059"/>
            <a:ext cx="23839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000"/>
              </a:spcBef>
              <a:buClr>
                <a:srgbClr val="404040"/>
              </a:buClr>
              <a:buFont typeface="Arial" panose="020B0604020202020204" pitchFamily="34" charset="0"/>
              <a:buChar char="•"/>
              <a:defRPr sz="2400">
                <a:solidFill>
                  <a:srgbClr val="404040"/>
                </a:solidFill>
                <a:latin typeface="Calisto MT" panose="02040603050505030304" pitchFamily="18" charset="0"/>
              </a:defRPr>
            </a:lvl1pPr>
            <a:lvl2pPr marL="742950" indent="-285750">
              <a:spcBef>
                <a:spcPts val="600"/>
              </a:spcBef>
              <a:buClr>
                <a:srgbClr val="B0BCC1"/>
              </a:buClr>
              <a:buFont typeface="Arial" panose="020B0604020202020204" pitchFamily="34" charset="0"/>
              <a:buChar char="•"/>
              <a:defRPr sz="2200">
                <a:solidFill>
                  <a:srgbClr val="404040"/>
                </a:solidFill>
                <a:latin typeface="Calisto MT" panose="02040603050505030304" pitchFamily="18" charset="0"/>
              </a:defRPr>
            </a:lvl2pPr>
            <a:lvl3pPr marL="1143000" indent="-228600">
              <a:spcBef>
                <a:spcPts val="600"/>
              </a:spcBef>
              <a:buClr>
                <a:srgbClr val="404040"/>
              </a:buClr>
              <a:buFont typeface="Arial" panose="020B0604020202020204" pitchFamily="34" charset="0"/>
              <a:buChar char="•"/>
              <a:defRPr sz="2000">
                <a:solidFill>
                  <a:srgbClr val="404040"/>
                </a:solidFill>
                <a:latin typeface="Calisto MT" panose="02040603050505030304" pitchFamily="18" charset="0"/>
              </a:defRPr>
            </a:lvl3pPr>
            <a:lvl4pPr marL="1600200" indent="-228600">
              <a:spcBef>
                <a:spcPts val="600"/>
              </a:spcBef>
              <a:buClr>
                <a:srgbClr val="B0BCC1"/>
              </a:buClr>
              <a:buFont typeface="Arial" panose="020B0604020202020204" pitchFamily="34" charset="0"/>
              <a:buChar char="•"/>
              <a:defRPr>
                <a:solidFill>
                  <a:srgbClr val="404040"/>
                </a:solidFill>
                <a:latin typeface="Calisto MT" panose="02040603050505030304" pitchFamily="18" charset="0"/>
              </a:defRPr>
            </a:lvl4pPr>
            <a:lvl5pPr marL="2057400" indent="-228600">
              <a:spcBef>
                <a:spcPts val="600"/>
              </a:spcBef>
              <a:buClr>
                <a:srgbClr val="404040"/>
              </a:buClr>
              <a:buFont typeface="Arial" panose="020B0604020202020204" pitchFamily="34" charset="0"/>
              <a:buChar char="•"/>
              <a:defRPr>
                <a:solidFill>
                  <a:srgbClr val="404040"/>
                </a:solidFill>
                <a:latin typeface="Calisto MT" panose="02040603050505030304" pitchFamily="18" charset="0"/>
              </a:defRPr>
            </a:lvl5pPr>
            <a:lvl6pPr marL="25146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6pPr>
            <a:lvl7pPr marL="29718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7pPr>
            <a:lvl8pPr marL="34290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8pPr>
            <a:lvl9pPr marL="38862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9pPr>
          </a:lstStyle>
          <a:p>
            <a:pPr eaLnBrk="1" hangingPunct="1">
              <a:spcBef>
                <a:spcPct val="0"/>
              </a:spcBef>
              <a:buClrTx/>
              <a:buFontTx/>
              <a:buNone/>
              <a:defRPr/>
            </a:pPr>
            <a:r>
              <a:rPr lang="en-US" altLang="en-US" sz="1200">
                <a:solidFill>
                  <a:schemeClr val="tx1"/>
                </a:solidFill>
                <a:latin typeface="Arial" panose="020B0604020202020204" pitchFamily="34" charset="0"/>
                <a:cs typeface="Arial" panose="020B0604020202020204" pitchFamily="34" charset="0"/>
              </a:rPr>
              <a:t>American Epilepsy Society 2010</a:t>
            </a:r>
          </a:p>
        </p:txBody>
      </p:sp>
      <p:pic>
        <p:nvPicPr>
          <p:cNvPr id="3" name="Audio 2">
            <a:hlinkClick r:id="" action="ppaction://media"/>
            <a:extLst>
              <a:ext uri="{FF2B5EF4-FFF2-40B4-BE49-F238E27FC236}">
                <a16:creationId xmlns:a16="http://schemas.microsoft.com/office/drawing/2014/main" id="{6EF41B60-B074-4536-B615-84A6AFF174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29093" y="5928627"/>
            <a:ext cx="743499" cy="7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941020"/>
      </p:ext>
    </p:extLst>
  </p:cSld>
  <p:clrMapOvr>
    <a:masterClrMapping/>
  </p:clrMapOvr>
  <p:transition spd="slow" advTm="116177"/>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a:extLst>
              <a:ext uri="{FF2B5EF4-FFF2-40B4-BE49-F238E27FC236}">
                <a16:creationId xmlns:a16="http://schemas.microsoft.com/office/drawing/2014/main" id="{73D7ED4E-1BBF-43CE-BCCB-A5FA74177E1D}"/>
              </a:ext>
            </a:extLst>
          </p:cNvPr>
          <p:cNvSpPr>
            <a:spLocks noGrp="1" noChangeArrowheads="1"/>
          </p:cNvSpPr>
          <p:nvPr>
            <p:ph type="title"/>
          </p:nvPr>
        </p:nvSpPr>
        <p:spPr/>
        <p:txBody>
          <a:bodyPr rtlCol="0">
            <a:normAutofit/>
          </a:bodyPr>
          <a:lstStyle/>
          <a:p>
            <a:pPr>
              <a:defRPr/>
            </a:pPr>
            <a:r>
              <a:rPr lang="en-US">
                <a:solidFill>
                  <a:schemeClr val="tx1">
                    <a:lumMod val="75000"/>
                    <a:lumOff val="25000"/>
                  </a:schemeClr>
                </a:solidFill>
              </a:rPr>
              <a:t>ILAE Classification of Seizures</a:t>
            </a:r>
          </a:p>
        </p:txBody>
      </p:sp>
      <p:sp>
        <p:nvSpPr>
          <p:cNvPr id="45060" name="Slide Number Placeholder 3">
            <a:extLst>
              <a:ext uri="{FF2B5EF4-FFF2-40B4-BE49-F238E27FC236}">
                <a16:creationId xmlns:a16="http://schemas.microsoft.com/office/drawing/2014/main" id="{97ACC7D0-0DAC-4AFF-9704-069DA9F15A38}"/>
              </a:ext>
            </a:extLst>
          </p:cNvPr>
          <p:cNvSpPr>
            <a:spLocks noGrp="1"/>
          </p:cNvSpPr>
          <p:nvPr>
            <p:ph type="sldNum" sz="quarter" idx="12"/>
          </p:nvPr>
        </p:nvSpPr>
        <p:spPr>
          <a:xfrm>
            <a:off x="4523812" y="6248100"/>
            <a:ext cx="3144379" cy="45694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rgbClr val="404040"/>
              </a:buClr>
              <a:buFont typeface="Arial" panose="020B0604020202020204" pitchFamily="34" charset="0"/>
              <a:buChar char="•"/>
              <a:defRPr sz="2400">
                <a:solidFill>
                  <a:srgbClr val="404040"/>
                </a:solidFill>
                <a:latin typeface="Calisto MT" panose="02040603050505030304" pitchFamily="18" charset="0"/>
              </a:defRPr>
            </a:lvl1pPr>
            <a:lvl2pPr marL="742913" indent="-285735">
              <a:spcBef>
                <a:spcPts val="600"/>
              </a:spcBef>
              <a:buClr>
                <a:srgbClr val="B0BCC1"/>
              </a:buClr>
              <a:buFont typeface="Arial" panose="020B0604020202020204" pitchFamily="34" charset="0"/>
              <a:buChar char="•"/>
              <a:defRPr sz="2200">
                <a:solidFill>
                  <a:srgbClr val="404040"/>
                </a:solidFill>
                <a:latin typeface="Calisto MT" panose="02040603050505030304" pitchFamily="18" charset="0"/>
              </a:defRPr>
            </a:lvl2pPr>
            <a:lvl3pPr marL="1142943" indent="-228588">
              <a:spcBef>
                <a:spcPts val="600"/>
              </a:spcBef>
              <a:buClr>
                <a:srgbClr val="404040"/>
              </a:buClr>
              <a:buFont typeface="Arial" panose="020B0604020202020204" pitchFamily="34" charset="0"/>
              <a:buChar char="•"/>
              <a:defRPr sz="2000">
                <a:solidFill>
                  <a:srgbClr val="404040"/>
                </a:solidFill>
                <a:latin typeface="Calisto MT" panose="02040603050505030304" pitchFamily="18" charset="0"/>
              </a:defRPr>
            </a:lvl3pPr>
            <a:lvl4pPr marL="1600120" indent="-228588">
              <a:spcBef>
                <a:spcPts val="600"/>
              </a:spcBef>
              <a:buClr>
                <a:srgbClr val="B0BCC1"/>
              </a:buClr>
              <a:buFont typeface="Arial" panose="020B0604020202020204" pitchFamily="34" charset="0"/>
              <a:buChar char="•"/>
              <a:defRPr>
                <a:solidFill>
                  <a:srgbClr val="404040"/>
                </a:solidFill>
                <a:latin typeface="Calisto MT" panose="02040603050505030304" pitchFamily="18" charset="0"/>
              </a:defRPr>
            </a:lvl4pPr>
            <a:lvl5pPr marL="2057297" indent="-228588">
              <a:spcBef>
                <a:spcPts val="600"/>
              </a:spcBef>
              <a:buClr>
                <a:srgbClr val="404040"/>
              </a:buClr>
              <a:buFont typeface="Arial" panose="020B0604020202020204" pitchFamily="34" charset="0"/>
              <a:buChar char="•"/>
              <a:defRPr>
                <a:solidFill>
                  <a:srgbClr val="404040"/>
                </a:solidFill>
                <a:latin typeface="Calisto MT" panose="02040603050505030304" pitchFamily="18" charset="0"/>
              </a:defRPr>
            </a:lvl5pPr>
            <a:lvl6pPr marL="2514475"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6pPr>
            <a:lvl7pPr marL="2971652"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7pPr>
            <a:lvl8pPr marL="3428829"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8pPr>
            <a:lvl9pPr marL="3886005"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9pPr>
          </a:lstStyle>
          <a:p>
            <a:pPr algn="ctr">
              <a:spcBef>
                <a:spcPct val="0"/>
              </a:spcBef>
              <a:buClrTx/>
              <a:buFontTx/>
              <a:buNone/>
              <a:defRPr/>
            </a:pPr>
            <a:endParaRPr lang="en-US" altLang="en-US" sz="1400" dirty="0">
              <a:solidFill>
                <a:srgbClr val="B0BCC1"/>
              </a:solidFill>
            </a:endParaRPr>
          </a:p>
        </p:txBody>
      </p:sp>
      <p:grpSp>
        <p:nvGrpSpPr>
          <p:cNvPr id="36867" name="Organization Chart 3">
            <a:extLst>
              <a:ext uri="{FF2B5EF4-FFF2-40B4-BE49-F238E27FC236}">
                <a16:creationId xmlns:a16="http://schemas.microsoft.com/office/drawing/2014/main" id="{47983CA9-EBC3-4803-B29D-F39B94EE4C51}"/>
              </a:ext>
            </a:extLst>
          </p:cNvPr>
          <p:cNvGrpSpPr>
            <a:grpSpLocks noChangeAspect="1"/>
          </p:cNvGrpSpPr>
          <p:nvPr/>
        </p:nvGrpSpPr>
        <p:grpSpPr bwMode="auto">
          <a:xfrm>
            <a:off x="2895472" y="1752257"/>
            <a:ext cx="6629529" cy="4397097"/>
            <a:chOff x="288" y="1017"/>
            <a:chExt cx="2447" cy="2879"/>
          </a:xfrm>
        </p:grpSpPr>
        <p:cxnSp>
          <p:nvCxnSpPr>
            <p:cNvPr id="36871" name="_s6148">
              <a:extLst>
                <a:ext uri="{FF2B5EF4-FFF2-40B4-BE49-F238E27FC236}">
                  <a16:creationId xmlns:a16="http://schemas.microsoft.com/office/drawing/2014/main" id="{C6CCAD68-03C9-4723-94FD-67A1C6D99250}"/>
                </a:ext>
              </a:extLst>
            </p:cNvPr>
            <p:cNvCxnSpPr>
              <a:cxnSpLocks noChangeShapeType="1"/>
              <a:stCxn id="21" idx="1"/>
              <a:endCxn id="16" idx="2"/>
            </p:cNvCxnSpPr>
            <p:nvPr/>
          </p:nvCxnSpPr>
          <p:spPr bwMode="auto">
            <a:xfrm rot="10800000">
              <a:off x="1728" y="1737"/>
              <a:ext cx="143" cy="2016"/>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6872" name="_s6149">
              <a:extLst>
                <a:ext uri="{FF2B5EF4-FFF2-40B4-BE49-F238E27FC236}">
                  <a16:creationId xmlns:a16="http://schemas.microsoft.com/office/drawing/2014/main" id="{104CB47A-413F-4D88-A588-3261D4A374B0}"/>
                </a:ext>
              </a:extLst>
            </p:cNvPr>
            <p:cNvCxnSpPr>
              <a:cxnSpLocks noChangeShapeType="1"/>
              <a:stCxn id="20" idx="1"/>
              <a:endCxn id="16" idx="2"/>
            </p:cNvCxnSpPr>
            <p:nvPr/>
          </p:nvCxnSpPr>
          <p:spPr bwMode="auto">
            <a:xfrm rot="10800000">
              <a:off x="1728" y="1737"/>
              <a:ext cx="143" cy="1584"/>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6873" name="_s6150">
              <a:extLst>
                <a:ext uri="{FF2B5EF4-FFF2-40B4-BE49-F238E27FC236}">
                  <a16:creationId xmlns:a16="http://schemas.microsoft.com/office/drawing/2014/main" id="{0C7FCD89-B568-4D21-B6C3-E75F3F6671A6}"/>
                </a:ext>
              </a:extLst>
            </p:cNvPr>
            <p:cNvCxnSpPr>
              <a:cxnSpLocks noChangeShapeType="1"/>
              <a:stCxn id="19" idx="1"/>
              <a:endCxn id="16" idx="2"/>
            </p:cNvCxnSpPr>
            <p:nvPr/>
          </p:nvCxnSpPr>
          <p:spPr bwMode="auto">
            <a:xfrm rot="10800000">
              <a:off x="1728" y="1737"/>
              <a:ext cx="143" cy="115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6874" name="_s6151">
              <a:extLst>
                <a:ext uri="{FF2B5EF4-FFF2-40B4-BE49-F238E27FC236}">
                  <a16:creationId xmlns:a16="http://schemas.microsoft.com/office/drawing/2014/main" id="{4C60B4C5-FC81-48B5-86EF-E9C37615098C}"/>
                </a:ext>
              </a:extLst>
            </p:cNvPr>
            <p:cNvCxnSpPr>
              <a:cxnSpLocks noChangeShapeType="1"/>
              <a:stCxn id="18" idx="1"/>
              <a:endCxn id="16" idx="2"/>
            </p:cNvCxnSpPr>
            <p:nvPr/>
          </p:nvCxnSpPr>
          <p:spPr bwMode="auto">
            <a:xfrm rot="10800000">
              <a:off x="1728" y="1737"/>
              <a:ext cx="143" cy="72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6875" name="_s6152">
              <a:extLst>
                <a:ext uri="{FF2B5EF4-FFF2-40B4-BE49-F238E27FC236}">
                  <a16:creationId xmlns:a16="http://schemas.microsoft.com/office/drawing/2014/main" id="{A797862C-E622-469F-AC8B-11832D8C7CF8}"/>
                </a:ext>
              </a:extLst>
            </p:cNvPr>
            <p:cNvCxnSpPr>
              <a:cxnSpLocks noChangeShapeType="1"/>
              <a:stCxn id="17" idx="1"/>
              <a:endCxn id="16" idx="2"/>
            </p:cNvCxnSpPr>
            <p:nvPr/>
          </p:nvCxnSpPr>
          <p:spPr bwMode="auto">
            <a:xfrm rot="10800000">
              <a:off x="1728" y="1737"/>
              <a:ext cx="143"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6876" name="_s6153">
              <a:extLst>
                <a:ext uri="{FF2B5EF4-FFF2-40B4-BE49-F238E27FC236}">
                  <a16:creationId xmlns:a16="http://schemas.microsoft.com/office/drawing/2014/main" id="{2E2014D0-5BE5-4C63-A37D-EF60D650724D}"/>
                </a:ext>
              </a:extLst>
            </p:cNvPr>
            <p:cNvCxnSpPr>
              <a:cxnSpLocks noChangeShapeType="1"/>
              <a:stCxn id="16" idx="0"/>
              <a:endCxn id="14" idx="2"/>
            </p:cNvCxnSpPr>
            <p:nvPr/>
          </p:nvCxnSpPr>
          <p:spPr bwMode="auto">
            <a:xfrm rot="5400000" flipH="1">
              <a:off x="1404" y="1124"/>
              <a:ext cx="144" cy="505"/>
            </a:xfrm>
            <a:prstGeom prst="bentConnector3">
              <a:avLst>
                <a:gd name="adj1" fmla="val 4768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6877" name="_s6154">
              <a:extLst>
                <a:ext uri="{FF2B5EF4-FFF2-40B4-BE49-F238E27FC236}">
                  <a16:creationId xmlns:a16="http://schemas.microsoft.com/office/drawing/2014/main" id="{E92EF27A-5459-4BFA-BC1F-F5F13A87BAAC}"/>
                </a:ext>
              </a:extLst>
            </p:cNvPr>
            <p:cNvCxnSpPr>
              <a:cxnSpLocks noChangeShapeType="1"/>
              <a:stCxn id="15" idx="0"/>
              <a:endCxn id="14" idx="2"/>
            </p:cNvCxnSpPr>
            <p:nvPr/>
          </p:nvCxnSpPr>
          <p:spPr bwMode="auto">
            <a:xfrm rot="-5400000">
              <a:off x="900" y="1125"/>
              <a:ext cx="144" cy="503"/>
            </a:xfrm>
            <a:prstGeom prst="bentConnector3">
              <a:avLst>
                <a:gd name="adj1" fmla="val 4768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4" name="_s6155">
              <a:extLst>
                <a:ext uri="{FF2B5EF4-FFF2-40B4-BE49-F238E27FC236}">
                  <a16:creationId xmlns:a16="http://schemas.microsoft.com/office/drawing/2014/main" id="{274EF8E7-3C6E-4E7B-8275-2EF0C834FB50}"/>
                </a:ext>
              </a:extLst>
            </p:cNvPr>
            <p:cNvSpPr>
              <a:spLocks noChangeArrowheads="1"/>
            </p:cNvSpPr>
            <p:nvPr/>
          </p:nvSpPr>
          <p:spPr bwMode="auto">
            <a:xfrm>
              <a:off x="791" y="1017"/>
              <a:ext cx="864" cy="288"/>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sz="2000">
                  <a:latin typeface="Arial" pitchFamily="34" charset="0"/>
                </a:rPr>
                <a:t>      Seizures</a:t>
              </a:r>
              <a:r>
                <a:rPr lang="en-US" sz="1200">
                  <a:latin typeface="Arial" pitchFamily="34" charset="0"/>
                </a:rPr>
                <a:t>	</a:t>
              </a:r>
            </a:p>
          </p:txBody>
        </p:sp>
        <p:sp>
          <p:nvSpPr>
            <p:cNvPr id="15" name="_s6156">
              <a:extLst>
                <a:ext uri="{FF2B5EF4-FFF2-40B4-BE49-F238E27FC236}">
                  <a16:creationId xmlns:a16="http://schemas.microsoft.com/office/drawing/2014/main" id="{FEA84432-96D6-4551-8FC0-EF5C2746CA21}"/>
                </a:ext>
              </a:extLst>
            </p:cNvPr>
            <p:cNvSpPr>
              <a:spLocks noChangeArrowheads="1"/>
            </p:cNvSpPr>
            <p:nvPr/>
          </p:nvSpPr>
          <p:spPr bwMode="auto">
            <a:xfrm>
              <a:off x="288" y="1448"/>
              <a:ext cx="864" cy="288"/>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sz="2000" dirty="0">
                  <a:latin typeface="Arial" pitchFamily="34" charset="0"/>
                </a:rPr>
                <a:t>Partial</a:t>
              </a:r>
              <a:endParaRPr lang="en-US" sz="1200" dirty="0">
                <a:latin typeface="Arial" pitchFamily="34" charset="0"/>
              </a:endParaRPr>
            </a:p>
          </p:txBody>
        </p:sp>
        <p:sp>
          <p:nvSpPr>
            <p:cNvPr id="16" name="_s6157">
              <a:extLst>
                <a:ext uri="{FF2B5EF4-FFF2-40B4-BE49-F238E27FC236}">
                  <a16:creationId xmlns:a16="http://schemas.microsoft.com/office/drawing/2014/main" id="{B7E3B4F9-C2E1-4286-9D4F-42DD9C8BA4A0}"/>
                </a:ext>
              </a:extLst>
            </p:cNvPr>
            <p:cNvSpPr>
              <a:spLocks noChangeArrowheads="1"/>
            </p:cNvSpPr>
            <p:nvPr/>
          </p:nvSpPr>
          <p:spPr bwMode="auto">
            <a:xfrm>
              <a:off x="1296" y="1448"/>
              <a:ext cx="863" cy="288"/>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sz="2000">
                  <a:latin typeface="Arial" pitchFamily="34" charset="0"/>
                </a:rPr>
                <a:t>Generalized</a:t>
              </a:r>
            </a:p>
          </p:txBody>
        </p:sp>
        <p:sp>
          <p:nvSpPr>
            <p:cNvPr id="17" name="_s6158">
              <a:extLst>
                <a:ext uri="{FF2B5EF4-FFF2-40B4-BE49-F238E27FC236}">
                  <a16:creationId xmlns:a16="http://schemas.microsoft.com/office/drawing/2014/main" id="{C0A7BC7A-0CE1-4649-8698-2E70E731D2F6}"/>
                </a:ext>
              </a:extLst>
            </p:cNvPr>
            <p:cNvSpPr>
              <a:spLocks noChangeArrowheads="1"/>
            </p:cNvSpPr>
            <p:nvPr/>
          </p:nvSpPr>
          <p:spPr bwMode="auto">
            <a:xfrm>
              <a:off x="1871" y="1882"/>
              <a:ext cx="864" cy="289"/>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a:latin typeface="Arial" pitchFamily="34" charset="0"/>
                </a:rPr>
                <a:t>Absence</a:t>
              </a:r>
            </a:p>
          </p:txBody>
        </p:sp>
        <p:sp>
          <p:nvSpPr>
            <p:cNvPr id="18" name="_s6159">
              <a:extLst>
                <a:ext uri="{FF2B5EF4-FFF2-40B4-BE49-F238E27FC236}">
                  <a16:creationId xmlns:a16="http://schemas.microsoft.com/office/drawing/2014/main" id="{46797E91-C99B-4A81-A993-55BE5719CBAD}"/>
                </a:ext>
              </a:extLst>
            </p:cNvPr>
            <p:cNvSpPr>
              <a:spLocks noChangeArrowheads="1"/>
            </p:cNvSpPr>
            <p:nvPr/>
          </p:nvSpPr>
          <p:spPr bwMode="auto">
            <a:xfrm>
              <a:off x="1871" y="2313"/>
              <a:ext cx="864" cy="288"/>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a:latin typeface="Arial" pitchFamily="34" charset="0"/>
                </a:rPr>
                <a:t>Myoclonic</a:t>
              </a:r>
            </a:p>
          </p:txBody>
        </p:sp>
        <p:sp>
          <p:nvSpPr>
            <p:cNvPr id="19" name="_s6160">
              <a:extLst>
                <a:ext uri="{FF2B5EF4-FFF2-40B4-BE49-F238E27FC236}">
                  <a16:creationId xmlns:a16="http://schemas.microsoft.com/office/drawing/2014/main" id="{F20653A1-BD18-4D68-93A2-52C00024A376}"/>
                </a:ext>
              </a:extLst>
            </p:cNvPr>
            <p:cNvSpPr>
              <a:spLocks noChangeArrowheads="1"/>
            </p:cNvSpPr>
            <p:nvPr/>
          </p:nvSpPr>
          <p:spPr bwMode="auto">
            <a:xfrm>
              <a:off x="1871" y="2745"/>
              <a:ext cx="864" cy="288"/>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a:latin typeface="Arial" pitchFamily="34" charset="0"/>
                </a:rPr>
                <a:t>Atonic</a:t>
              </a:r>
            </a:p>
          </p:txBody>
        </p:sp>
        <p:sp>
          <p:nvSpPr>
            <p:cNvPr id="20" name="_s6161">
              <a:extLst>
                <a:ext uri="{FF2B5EF4-FFF2-40B4-BE49-F238E27FC236}">
                  <a16:creationId xmlns:a16="http://schemas.microsoft.com/office/drawing/2014/main" id="{3218A8B6-A9F2-4200-BDEC-BA08009D11BB}"/>
                </a:ext>
              </a:extLst>
            </p:cNvPr>
            <p:cNvSpPr>
              <a:spLocks noChangeArrowheads="1"/>
            </p:cNvSpPr>
            <p:nvPr/>
          </p:nvSpPr>
          <p:spPr bwMode="auto">
            <a:xfrm>
              <a:off x="1871" y="3177"/>
              <a:ext cx="864" cy="288"/>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a:latin typeface="Arial" pitchFamily="34" charset="0"/>
                </a:rPr>
                <a:t>Tonic </a:t>
              </a:r>
            </a:p>
          </p:txBody>
        </p:sp>
        <p:sp>
          <p:nvSpPr>
            <p:cNvPr id="21" name="_s6162">
              <a:extLst>
                <a:ext uri="{FF2B5EF4-FFF2-40B4-BE49-F238E27FC236}">
                  <a16:creationId xmlns:a16="http://schemas.microsoft.com/office/drawing/2014/main" id="{8B87451F-FEFD-4F2C-BD82-58D01E902E0E}"/>
                </a:ext>
              </a:extLst>
            </p:cNvPr>
            <p:cNvSpPr>
              <a:spLocks noChangeArrowheads="1"/>
            </p:cNvSpPr>
            <p:nvPr/>
          </p:nvSpPr>
          <p:spPr bwMode="auto">
            <a:xfrm>
              <a:off x="1871" y="3609"/>
              <a:ext cx="864" cy="287"/>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a:latin typeface="Arial" pitchFamily="34" charset="0"/>
                </a:rPr>
                <a:t>Tonic-Clonic</a:t>
              </a:r>
            </a:p>
          </p:txBody>
        </p:sp>
      </p:grpSp>
      <p:sp>
        <p:nvSpPr>
          <p:cNvPr id="45062" name="TextBox 21">
            <a:extLst>
              <a:ext uri="{FF2B5EF4-FFF2-40B4-BE49-F238E27FC236}">
                <a16:creationId xmlns:a16="http://schemas.microsoft.com/office/drawing/2014/main" id="{C32C493D-8C64-408E-A55C-8258A0B691CC}"/>
              </a:ext>
            </a:extLst>
          </p:cNvPr>
          <p:cNvSpPr txBox="1">
            <a:spLocks noChangeArrowheads="1"/>
          </p:cNvSpPr>
          <p:nvPr/>
        </p:nvSpPr>
        <p:spPr bwMode="auto">
          <a:xfrm>
            <a:off x="1981588" y="6401059"/>
            <a:ext cx="23839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000"/>
              </a:spcBef>
              <a:buClr>
                <a:srgbClr val="404040"/>
              </a:buClr>
              <a:buFont typeface="Arial" panose="020B0604020202020204" pitchFamily="34" charset="0"/>
              <a:buChar char="•"/>
              <a:defRPr sz="2400">
                <a:solidFill>
                  <a:srgbClr val="404040"/>
                </a:solidFill>
                <a:latin typeface="Calisto MT" panose="02040603050505030304" pitchFamily="18" charset="0"/>
              </a:defRPr>
            </a:lvl1pPr>
            <a:lvl2pPr marL="742950" indent="-285750">
              <a:spcBef>
                <a:spcPts val="600"/>
              </a:spcBef>
              <a:buClr>
                <a:srgbClr val="B0BCC1"/>
              </a:buClr>
              <a:buFont typeface="Arial" panose="020B0604020202020204" pitchFamily="34" charset="0"/>
              <a:buChar char="•"/>
              <a:defRPr sz="2200">
                <a:solidFill>
                  <a:srgbClr val="404040"/>
                </a:solidFill>
                <a:latin typeface="Calisto MT" panose="02040603050505030304" pitchFamily="18" charset="0"/>
              </a:defRPr>
            </a:lvl2pPr>
            <a:lvl3pPr marL="1143000" indent="-228600">
              <a:spcBef>
                <a:spcPts val="600"/>
              </a:spcBef>
              <a:buClr>
                <a:srgbClr val="404040"/>
              </a:buClr>
              <a:buFont typeface="Arial" panose="020B0604020202020204" pitchFamily="34" charset="0"/>
              <a:buChar char="•"/>
              <a:defRPr sz="2000">
                <a:solidFill>
                  <a:srgbClr val="404040"/>
                </a:solidFill>
                <a:latin typeface="Calisto MT" panose="02040603050505030304" pitchFamily="18" charset="0"/>
              </a:defRPr>
            </a:lvl3pPr>
            <a:lvl4pPr marL="1600200" indent="-228600">
              <a:spcBef>
                <a:spcPts val="600"/>
              </a:spcBef>
              <a:buClr>
                <a:srgbClr val="B0BCC1"/>
              </a:buClr>
              <a:buFont typeface="Arial" panose="020B0604020202020204" pitchFamily="34" charset="0"/>
              <a:buChar char="•"/>
              <a:defRPr>
                <a:solidFill>
                  <a:srgbClr val="404040"/>
                </a:solidFill>
                <a:latin typeface="Calisto MT" panose="02040603050505030304" pitchFamily="18" charset="0"/>
              </a:defRPr>
            </a:lvl4pPr>
            <a:lvl5pPr marL="2057400" indent="-228600">
              <a:spcBef>
                <a:spcPts val="600"/>
              </a:spcBef>
              <a:buClr>
                <a:srgbClr val="404040"/>
              </a:buClr>
              <a:buFont typeface="Arial" panose="020B0604020202020204" pitchFamily="34" charset="0"/>
              <a:buChar char="•"/>
              <a:defRPr>
                <a:solidFill>
                  <a:srgbClr val="404040"/>
                </a:solidFill>
                <a:latin typeface="Calisto MT" panose="02040603050505030304" pitchFamily="18" charset="0"/>
              </a:defRPr>
            </a:lvl5pPr>
            <a:lvl6pPr marL="25146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6pPr>
            <a:lvl7pPr marL="29718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7pPr>
            <a:lvl8pPr marL="34290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8pPr>
            <a:lvl9pPr marL="38862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9pPr>
          </a:lstStyle>
          <a:p>
            <a:pPr eaLnBrk="1" hangingPunct="1">
              <a:spcBef>
                <a:spcPct val="0"/>
              </a:spcBef>
              <a:buClrTx/>
              <a:buFontTx/>
              <a:buNone/>
              <a:defRPr/>
            </a:pPr>
            <a:r>
              <a:rPr lang="en-US" altLang="en-US" sz="1200">
                <a:solidFill>
                  <a:schemeClr val="tx1"/>
                </a:solidFill>
                <a:latin typeface="Arial" panose="020B0604020202020204" pitchFamily="34" charset="0"/>
                <a:cs typeface="Arial" panose="020B0604020202020204" pitchFamily="34" charset="0"/>
              </a:rPr>
              <a:t>American Epilepsy Society 2010</a:t>
            </a:r>
          </a:p>
        </p:txBody>
      </p:sp>
      <p:pic>
        <p:nvPicPr>
          <p:cNvPr id="36870" name="Audio 1">
            <a:hlinkClick r:id="" action="ppaction://media"/>
            <a:extLst>
              <a:ext uri="{FF2B5EF4-FFF2-40B4-BE49-F238E27FC236}">
                <a16:creationId xmlns:a16="http://schemas.microsoft.com/office/drawing/2014/main" id="{C9B08E85-DC4F-437A-BD4B-C84C28C64A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29093" y="5928627"/>
            <a:ext cx="743499" cy="7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4370694"/>
      </p:ext>
    </p:extLst>
  </p:cSld>
  <p:clrMapOvr>
    <a:masterClrMapping/>
  </p:clrMapOvr>
  <p:transition spd="slow" advTm="17474"/>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8704996-C411-40B0-810E-E0C269B21720}"/>
              </a:ext>
            </a:extLst>
          </p:cNvPr>
          <p:cNvSpPr>
            <a:spLocks noGrp="1" noChangeArrowheads="1"/>
          </p:cNvSpPr>
          <p:nvPr>
            <p:ph type="title"/>
          </p:nvPr>
        </p:nvSpPr>
        <p:spPr/>
        <p:txBody>
          <a:bodyPr/>
          <a:lstStyle/>
          <a:p>
            <a:pPr eaLnBrk="1" hangingPunct="1"/>
            <a:r>
              <a:rPr lang="en-US" altLang="en-US"/>
              <a:t>Typical Absence Seizures</a:t>
            </a:r>
          </a:p>
        </p:txBody>
      </p:sp>
      <p:sp>
        <p:nvSpPr>
          <p:cNvPr id="319491" name="Rectangle 3">
            <a:extLst>
              <a:ext uri="{FF2B5EF4-FFF2-40B4-BE49-F238E27FC236}">
                <a16:creationId xmlns:a16="http://schemas.microsoft.com/office/drawing/2014/main" id="{1F7E8AED-F9E7-4EFA-803E-52431256ABFA}"/>
              </a:ext>
            </a:extLst>
          </p:cNvPr>
          <p:cNvSpPr>
            <a:spLocks noGrp="1" noChangeArrowheads="1"/>
          </p:cNvSpPr>
          <p:nvPr>
            <p:ph idx="1"/>
          </p:nvPr>
        </p:nvSpPr>
        <p:spPr>
          <a:xfrm>
            <a:off x="1981588" y="2058176"/>
            <a:ext cx="3696195" cy="3580023"/>
          </a:xfrm>
        </p:spPr>
        <p:txBody>
          <a:bodyPr rtlCol="0">
            <a:normAutofit fontScale="85000" lnSpcReduction="20000"/>
          </a:bodyPr>
          <a:lstStyle/>
          <a:p>
            <a:pPr>
              <a:spcBef>
                <a:spcPct val="70000"/>
              </a:spcBef>
              <a:buClr>
                <a:schemeClr val="tx1">
                  <a:lumMod val="75000"/>
                  <a:lumOff val="25000"/>
                </a:schemeClr>
              </a:buClr>
              <a:buNone/>
              <a:defRPr/>
            </a:pPr>
            <a:r>
              <a:rPr lang="en-US" sz="1800" dirty="0">
                <a:solidFill>
                  <a:schemeClr val="tx1">
                    <a:lumMod val="75000"/>
                    <a:lumOff val="25000"/>
                  </a:schemeClr>
                </a:solidFill>
                <a:sym typeface="Wingdings" pitchFamily="2" charset="2"/>
              </a:rPr>
              <a:t>  </a:t>
            </a:r>
            <a:r>
              <a:rPr lang="en-US" sz="1600" dirty="0">
                <a:solidFill>
                  <a:schemeClr val="tx1">
                    <a:lumMod val="75000"/>
                    <a:lumOff val="25000"/>
                  </a:schemeClr>
                </a:solidFill>
                <a:sym typeface="Wingdings" pitchFamily="2" charset="2"/>
              </a:rPr>
              <a:t>Brief staring spells (“petit mal”) with impairment of awareness</a:t>
            </a:r>
          </a:p>
          <a:p>
            <a:pPr lvl="1">
              <a:spcBef>
                <a:spcPct val="70000"/>
              </a:spcBef>
              <a:buClr>
                <a:schemeClr val="bg2">
                  <a:lumMod val="60000"/>
                  <a:lumOff val="40000"/>
                </a:schemeClr>
              </a:buClr>
              <a:buFont typeface="Wingdings" pitchFamily="2" charset="2"/>
              <a:buChar char="s"/>
              <a:defRPr/>
            </a:pPr>
            <a:r>
              <a:rPr lang="en-US" sz="1600" dirty="0">
                <a:solidFill>
                  <a:schemeClr val="tx1">
                    <a:lumMod val="75000"/>
                    <a:lumOff val="25000"/>
                  </a:schemeClr>
                </a:solidFill>
              </a:rPr>
              <a:t>3-20 seconds </a:t>
            </a:r>
          </a:p>
          <a:p>
            <a:pPr lvl="1">
              <a:spcBef>
                <a:spcPct val="70000"/>
              </a:spcBef>
              <a:buClr>
                <a:schemeClr val="bg2">
                  <a:lumMod val="60000"/>
                  <a:lumOff val="40000"/>
                </a:schemeClr>
              </a:buClr>
              <a:buFont typeface="Wingdings" pitchFamily="2" charset="2"/>
              <a:buChar char="s"/>
              <a:defRPr/>
            </a:pPr>
            <a:r>
              <a:rPr lang="en-US" sz="1600" dirty="0">
                <a:solidFill>
                  <a:schemeClr val="tx1">
                    <a:lumMod val="75000"/>
                    <a:lumOff val="25000"/>
                  </a:schemeClr>
                </a:solidFill>
              </a:rPr>
              <a:t>Sudden onset and sudden resolution</a:t>
            </a:r>
          </a:p>
          <a:p>
            <a:pPr lvl="1">
              <a:spcBef>
                <a:spcPct val="70000"/>
              </a:spcBef>
              <a:buClr>
                <a:schemeClr val="bg2">
                  <a:lumMod val="60000"/>
                  <a:lumOff val="40000"/>
                </a:schemeClr>
              </a:buClr>
              <a:buFont typeface="Wingdings" pitchFamily="2" charset="2"/>
              <a:buChar char="s"/>
              <a:defRPr/>
            </a:pPr>
            <a:r>
              <a:rPr lang="en-US" sz="1600" dirty="0">
                <a:solidFill>
                  <a:schemeClr val="tx1">
                    <a:lumMod val="75000"/>
                    <a:lumOff val="25000"/>
                  </a:schemeClr>
                </a:solidFill>
              </a:rPr>
              <a:t>Often provoked by hyperventilation</a:t>
            </a:r>
          </a:p>
          <a:p>
            <a:pPr lvl="1">
              <a:spcBef>
                <a:spcPct val="70000"/>
              </a:spcBef>
              <a:buClr>
                <a:schemeClr val="bg2">
                  <a:lumMod val="60000"/>
                  <a:lumOff val="40000"/>
                </a:schemeClr>
              </a:buClr>
              <a:buFont typeface="Wingdings" pitchFamily="2" charset="2"/>
              <a:buChar char="s"/>
              <a:defRPr/>
            </a:pPr>
            <a:r>
              <a:rPr lang="en-US" sz="1600" dirty="0">
                <a:solidFill>
                  <a:schemeClr val="tx1">
                    <a:lumMod val="75000"/>
                    <a:lumOff val="25000"/>
                  </a:schemeClr>
                </a:solidFill>
              </a:rPr>
              <a:t>Onset typically between 4 and 14 years of age</a:t>
            </a:r>
          </a:p>
          <a:p>
            <a:pPr lvl="1">
              <a:spcBef>
                <a:spcPct val="70000"/>
              </a:spcBef>
              <a:buClr>
                <a:schemeClr val="bg2">
                  <a:lumMod val="60000"/>
                  <a:lumOff val="40000"/>
                </a:schemeClr>
              </a:buClr>
              <a:buFont typeface="Wingdings" pitchFamily="2" charset="2"/>
              <a:buChar char="s"/>
              <a:defRPr/>
            </a:pPr>
            <a:r>
              <a:rPr lang="en-US" sz="1600" dirty="0">
                <a:solidFill>
                  <a:schemeClr val="tx1">
                    <a:lumMod val="75000"/>
                    <a:lumOff val="25000"/>
                  </a:schemeClr>
                </a:solidFill>
              </a:rPr>
              <a:t>Often resolve by 18 years of age</a:t>
            </a:r>
          </a:p>
          <a:p>
            <a:pPr>
              <a:spcBef>
                <a:spcPct val="70000"/>
              </a:spcBef>
              <a:buClr>
                <a:schemeClr val="tx1">
                  <a:lumMod val="75000"/>
                  <a:lumOff val="25000"/>
                </a:schemeClr>
              </a:buClr>
              <a:buNone/>
              <a:defRPr/>
            </a:pPr>
            <a:r>
              <a:rPr lang="en-US" sz="1600" dirty="0">
                <a:solidFill>
                  <a:schemeClr val="tx1">
                    <a:lumMod val="75000"/>
                    <a:lumOff val="25000"/>
                  </a:schemeClr>
                </a:solidFill>
                <a:sym typeface="Wingdings" pitchFamily="2" charset="2"/>
              </a:rPr>
              <a:t>  N</a:t>
            </a:r>
            <a:r>
              <a:rPr lang="en-US" sz="1600" dirty="0">
                <a:solidFill>
                  <a:schemeClr val="tx1">
                    <a:lumMod val="75000"/>
                    <a:lumOff val="25000"/>
                  </a:schemeClr>
                </a:solidFill>
              </a:rPr>
              <a:t>ormal development and intelligence</a:t>
            </a:r>
          </a:p>
          <a:p>
            <a:pPr>
              <a:spcBef>
                <a:spcPct val="70000"/>
              </a:spcBef>
              <a:buClr>
                <a:schemeClr val="tx1">
                  <a:lumMod val="75000"/>
                  <a:lumOff val="25000"/>
                </a:schemeClr>
              </a:buClr>
              <a:buNone/>
              <a:defRPr/>
            </a:pPr>
            <a:r>
              <a:rPr lang="en-US" sz="1600" dirty="0">
                <a:solidFill>
                  <a:schemeClr val="tx1">
                    <a:lumMod val="75000"/>
                    <a:lumOff val="25000"/>
                  </a:schemeClr>
                </a:solidFill>
                <a:sym typeface="Wingdings" pitchFamily="2" charset="2"/>
              </a:rPr>
              <a:t>  </a:t>
            </a:r>
            <a:r>
              <a:rPr lang="en-US" sz="1600" dirty="0">
                <a:solidFill>
                  <a:schemeClr val="tx1">
                    <a:lumMod val="75000"/>
                    <a:lumOff val="25000"/>
                  </a:schemeClr>
                </a:solidFill>
              </a:rPr>
              <a:t>EEG:  Generalized 3 Hz spike-wave 	discharges</a:t>
            </a:r>
          </a:p>
        </p:txBody>
      </p:sp>
      <p:sp>
        <p:nvSpPr>
          <p:cNvPr id="47108" name="Slide Number Placeholder 4">
            <a:extLst>
              <a:ext uri="{FF2B5EF4-FFF2-40B4-BE49-F238E27FC236}">
                <a16:creationId xmlns:a16="http://schemas.microsoft.com/office/drawing/2014/main" id="{E74E4C01-DB64-4CEA-8724-769F82C76528}"/>
              </a:ext>
            </a:extLst>
          </p:cNvPr>
          <p:cNvSpPr>
            <a:spLocks noGrp="1"/>
          </p:cNvSpPr>
          <p:nvPr>
            <p:ph type="sldNum" sz="quarter" idx="12"/>
          </p:nvPr>
        </p:nvSpPr>
        <p:spPr>
          <a:xfrm>
            <a:off x="4523812" y="6248100"/>
            <a:ext cx="3144379" cy="45694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rgbClr val="404040"/>
              </a:buClr>
              <a:buFont typeface="Arial" panose="020B0604020202020204" pitchFamily="34" charset="0"/>
              <a:buChar char="•"/>
              <a:defRPr sz="2400">
                <a:solidFill>
                  <a:srgbClr val="404040"/>
                </a:solidFill>
                <a:latin typeface="Calisto MT" panose="02040603050505030304" pitchFamily="18" charset="0"/>
              </a:defRPr>
            </a:lvl1pPr>
            <a:lvl2pPr marL="742913" indent="-285735">
              <a:spcBef>
                <a:spcPts val="600"/>
              </a:spcBef>
              <a:buClr>
                <a:srgbClr val="B0BCC1"/>
              </a:buClr>
              <a:buFont typeface="Arial" panose="020B0604020202020204" pitchFamily="34" charset="0"/>
              <a:buChar char="•"/>
              <a:defRPr sz="2200">
                <a:solidFill>
                  <a:srgbClr val="404040"/>
                </a:solidFill>
                <a:latin typeface="Calisto MT" panose="02040603050505030304" pitchFamily="18" charset="0"/>
              </a:defRPr>
            </a:lvl2pPr>
            <a:lvl3pPr marL="1142943" indent="-228588">
              <a:spcBef>
                <a:spcPts val="600"/>
              </a:spcBef>
              <a:buClr>
                <a:srgbClr val="404040"/>
              </a:buClr>
              <a:buFont typeface="Arial" panose="020B0604020202020204" pitchFamily="34" charset="0"/>
              <a:buChar char="•"/>
              <a:defRPr sz="2000">
                <a:solidFill>
                  <a:srgbClr val="404040"/>
                </a:solidFill>
                <a:latin typeface="Calisto MT" panose="02040603050505030304" pitchFamily="18" charset="0"/>
              </a:defRPr>
            </a:lvl3pPr>
            <a:lvl4pPr marL="1600120" indent="-228588">
              <a:spcBef>
                <a:spcPts val="600"/>
              </a:spcBef>
              <a:buClr>
                <a:srgbClr val="B0BCC1"/>
              </a:buClr>
              <a:buFont typeface="Arial" panose="020B0604020202020204" pitchFamily="34" charset="0"/>
              <a:buChar char="•"/>
              <a:defRPr>
                <a:solidFill>
                  <a:srgbClr val="404040"/>
                </a:solidFill>
                <a:latin typeface="Calisto MT" panose="02040603050505030304" pitchFamily="18" charset="0"/>
              </a:defRPr>
            </a:lvl4pPr>
            <a:lvl5pPr marL="2057297" indent="-228588">
              <a:spcBef>
                <a:spcPts val="600"/>
              </a:spcBef>
              <a:buClr>
                <a:srgbClr val="404040"/>
              </a:buClr>
              <a:buFont typeface="Arial" panose="020B0604020202020204" pitchFamily="34" charset="0"/>
              <a:buChar char="•"/>
              <a:defRPr>
                <a:solidFill>
                  <a:srgbClr val="404040"/>
                </a:solidFill>
                <a:latin typeface="Calisto MT" panose="02040603050505030304" pitchFamily="18" charset="0"/>
              </a:defRPr>
            </a:lvl5pPr>
            <a:lvl6pPr marL="2514475"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6pPr>
            <a:lvl7pPr marL="2971652"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7pPr>
            <a:lvl8pPr marL="3428829"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8pPr>
            <a:lvl9pPr marL="3886005"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9pPr>
          </a:lstStyle>
          <a:p>
            <a:pPr algn="ctr">
              <a:spcBef>
                <a:spcPct val="0"/>
              </a:spcBef>
              <a:buClrTx/>
              <a:buFontTx/>
              <a:buNone/>
              <a:defRPr/>
            </a:pPr>
            <a:endParaRPr lang="en-US" altLang="en-US" sz="1400" dirty="0">
              <a:solidFill>
                <a:srgbClr val="B0BCC1"/>
              </a:solidFill>
            </a:endParaRPr>
          </a:p>
        </p:txBody>
      </p:sp>
      <p:grpSp>
        <p:nvGrpSpPr>
          <p:cNvPr id="38915" name="Organization Chart 5">
            <a:extLst>
              <a:ext uri="{FF2B5EF4-FFF2-40B4-BE49-F238E27FC236}">
                <a16:creationId xmlns:a16="http://schemas.microsoft.com/office/drawing/2014/main" id="{0587585A-840B-45CB-AE38-A4E2B2821248}"/>
              </a:ext>
            </a:extLst>
          </p:cNvPr>
          <p:cNvGrpSpPr>
            <a:grpSpLocks noChangeAspect="1"/>
          </p:cNvGrpSpPr>
          <p:nvPr/>
        </p:nvGrpSpPr>
        <p:grpSpPr bwMode="auto">
          <a:xfrm>
            <a:off x="5867531" y="2058176"/>
            <a:ext cx="4462927" cy="2894610"/>
            <a:chOff x="288" y="1017"/>
            <a:chExt cx="2447" cy="1152"/>
          </a:xfrm>
        </p:grpSpPr>
        <p:cxnSp>
          <p:nvCxnSpPr>
            <p:cNvPr id="38920" name="_s7172">
              <a:extLst>
                <a:ext uri="{FF2B5EF4-FFF2-40B4-BE49-F238E27FC236}">
                  <a16:creationId xmlns:a16="http://schemas.microsoft.com/office/drawing/2014/main" id="{BEB75B3A-BED1-47D1-8ED0-63E543AF4633}"/>
                </a:ext>
              </a:extLst>
            </p:cNvPr>
            <p:cNvCxnSpPr>
              <a:cxnSpLocks noChangeShapeType="1"/>
              <a:stCxn id="14" idx="1"/>
              <a:endCxn id="13" idx="2"/>
            </p:cNvCxnSpPr>
            <p:nvPr/>
          </p:nvCxnSpPr>
          <p:spPr bwMode="auto">
            <a:xfrm rot="10800000">
              <a:off x="1727" y="1737"/>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8921" name="_s7173">
              <a:extLst>
                <a:ext uri="{FF2B5EF4-FFF2-40B4-BE49-F238E27FC236}">
                  <a16:creationId xmlns:a16="http://schemas.microsoft.com/office/drawing/2014/main" id="{4FDA86A9-93B5-487F-8712-85AD4C8EBEDF}"/>
                </a:ext>
              </a:extLst>
            </p:cNvPr>
            <p:cNvCxnSpPr>
              <a:cxnSpLocks noChangeShapeType="1"/>
              <a:stCxn id="13" idx="0"/>
              <a:endCxn id="11" idx="2"/>
            </p:cNvCxnSpPr>
            <p:nvPr/>
          </p:nvCxnSpPr>
          <p:spPr bwMode="auto">
            <a:xfrm rot="5400000" flipH="1">
              <a:off x="1403" y="1125"/>
              <a:ext cx="144" cy="504"/>
            </a:xfrm>
            <a:prstGeom prst="bentConnector3">
              <a:avLst>
                <a:gd name="adj1" fmla="val 2553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8922" name="_s7174">
              <a:extLst>
                <a:ext uri="{FF2B5EF4-FFF2-40B4-BE49-F238E27FC236}">
                  <a16:creationId xmlns:a16="http://schemas.microsoft.com/office/drawing/2014/main" id="{E8616C1D-A524-49D8-98ED-000502292487}"/>
                </a:ext>
              </a:extLst>
            </p:cNvPr>
            <p:cNvCxnSpPr>
              <a:cxnSpLocks noChangeShapeType="1"/>
              <a:stCxn id="12" idx="0"/>
              <a:endCxn id="11" idx="2"/>
            </p:cNvCxnSpPr>
            <p:nvPr/>
          </p:nvCxnSpPr>
          <p:spPr bwMode="auto">
            <a:xfrm rot="-5400000">
              <a:off x="900" y="1125"/>
              <a:ext cx="144" cy="503"/>
            </a:xfrm>
            <a:prstGeom prst="bentConnector3">
              <a:avLst>
                <a:gd name="adj1" fmla="val 2553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1" name="_s7175">
              <a:extLst>
                <a:ext uri="{FF2B5EF4-FFF2-40B4-BE49-F238E27FC236}">
                  <a16:creationId xmlns:a16="http://schemas.microsoft.com/office/drawing/2014/main" id="{21416961-1D86-4B22-94C0-B6F9AE257428}"/>
                </a:ext>
              </a:extLst>
            </p:cNvPr>
            <p:cNvSpPr>
              <a:spLocks noChangeArrowheads="1"/>
            </p:cNvSpPr>
            <p:nvPr/>
          </p:nvSpPr>
          <p:spPr bwMode="auto">
            <a:xfrm>
              <a:off x="791" y="1017"/>
              <a:ext cx="864" cy="288"/>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dirty="0">
                  <a:latin typeface="Arial" pitchFamily="34" charset="0"/>
                </a:rPr>
                <a:t>Seizures	</a:t>
              </a:r>
            </a:p>
          </p:txBody>
        </p:sp>
        <p:sp>
          <p:nvSpPr>
            <p:cNvPr id="12" name="_s7176">
              <a:extLst>
                <a:ext uri="{FF2B5EF4-FFF2-40B4-BE49-F238E27FC236}">
                  <a16:creationId xmlns:a16="http://schemas.microsoft.com/office/drawing/2014/main" id="{9F52C98A-FE4A-4D20-A4FB-189754ECE92D}"/>
                </a:ext>
              </a:extLst>
            </p:cNvPr>
            <p:cNvSpPr>
              <a:spLocks noChangeArrowheads="1"/>
            </p:cNvSpPr>
            <p:nvPr/>
          </p:nvSpPr>
          <p:spPr bwMode="auto">
            <a:xfrm>
              <a:off x="288" y="1449"/>
              <a:ext cx="864" cy="287"/>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a:latin typeface="Arial" pitchFamily="34" charset="0"/>
                </a:rPr>
                <a:t>Partial</a:t>
              </a:r>
            </a:p>
          </p:txBody>
        </p:sp>
        <p:sp>
          <p:nvSpPr>
            <p:cNvPr id="13" name="_s7177">
              <a:extLst>
                <a:ext uri="{FF2B5EF4-FFF2-40B4-BE49-F238E27FC236}">
                  <a16:creationId xmlns:a16="http://schemas.microsoft.com/office/drawing/2014/main" id="{E374E90B-5764-4EE8-B467-0E654C47D684}"/>
                </a:ext>
              </a:extLst>
            </p:cNvPr>
            <p:cNvSpPr>
              <a:spLocks noChangeArrowheads="1"/>
            </p:cNvSpPr>
            <p:nvPr/>
          </p:nvSpPr>
          <p:spPr bwMode="auto">
            <a:xfrm>
              <a:off x="1297" y="1449"/>
              <a:ext cx="862" cy="287"/>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dirty="0">
                  <a:latin typeface="Arial" pitchFamily="34" charset="0"/>
                </a:rPr>
                <a:t>Generalized</a:t>
              </a:r>
            </a:p>
          </p:txBody>
        </p:sp>
        <p:sp>
          <p:nvSpPr>
            <p:cNvPr id="14" name="_s7178">
              <a:extLst>
                <a:ext uri="{FF2B5EF4-FFF2-40B4-BE49-F238E27FC236}">
                  <a16:creationId xmlns:a16="http://schemas.microsoft.com/office/drawing/2014/main" id="{5DF67EDB-2DE5-48DC-82D4-FEBDB92A188A}"/>
                </a:ext>
              </a:extLst>
            </p:cNvPr>
            <p:cNvSpPr>
              <a:spLocks noChangeArrowheads="1"/>
            </p:cNvSpPr>
            <p:nvPr/>
          </p:nvSpPr>
          <p:spPr bwMode="auto">
            <a:xfrm>
              <a:off x="1871" y="1881"/>
              <a:ext cx="864" cy="288"/>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a:latin typeface="Arial" pitchFamily="34" charset="0"/>
                </a:rPr>
                <a:t>Absence</a:t>
              </a:r>
            </a:p>
          </p:txBody>
        </p:sp>
      </p:grpSp>
      <p:sp>
        <p:nvSpPr>
          <p:cNvPr id="47111" name="TextBox 14">
            <a:extLst>
              <a:ext uri="{FF2B5EF4-FFF2-40B4-BE49-F238E27FC236}">
                <a16:creationId xmlns:a16="http://schemas.microsoft.com/office/drawing/2014/main" id="{8471DF3D-1FAD-46C5-A81C-58B87B13E605}"/>
              </a:ext>
            </a:extLst>
          </p:cNvPr>
          <p:cNvSpPr txBox="1">
            <a:spLocks noChangeArrowheads="1"/>
          </p:cNvSpPr>
          <p:nvPr/>
        </p:nvSpPr>
        <p:spPr bwMode="auto">
          <a:xfrm>
            <a:off x="1981588" y="6401059"/>
            <a:ext cx="23839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000"/>
              </a:spcBef>
              <a:buClr>
                <a:srgbClr val="404040"/>
              </a:buClr>
              <a:buFont typeface="Arial" panose="020B0604020202020204" pitchFamily="34" charset="0"/>
              <a:buChar char="•"/>
              <a:defRPr sz="2400">
                <a:solidFill>
                  <a:srgbClr val="404040"/>
                </a:solidFill>
                <a:latin typeface="Calisto MT" panose="02040603050505030304" pitchFamily="18" charset="0"/>
              </a:defRPr>
            </a:lvl1pPr>
            <a:lvl2pPr marL="742950" indent="-285750">
              <a:spcBef>
                <a:spcPts val="600"/>
              </a:spcBef>
              <a:buClr>
                <a:srgbClr val="B0BCC1"/>
              </a:buClr>
              <a:buFont typeface="Arial" panose="020B0604020202020204" pitchFamily="34" charset="0"/>
              <a:buChar char="•"/>
              <a:defRPr sz="2200">
                <a:solidFill>
                  <a:srgbClr val="404040"/>
                </a:solidFill>
                <a:latin typeface="Calisto MT" panose="02040603050505030304" pitchFamily="18" charset="0"/>
              </a:defRPr>
            </a:lvl2pPr>
            <a:lvl3pPr marL="1143000" indent="-228600">
              <a:spcBef>
                <a:spcPts val="600"/>
              </a:spcBef>
              <a:buClr>
                <a:srgbClr val="404040"/>
              </a:buClr>
              <a:buFont typeface="Arial" panose="020B0604020202020204" pitchFamily="34" charset="0"/>
              <a:buChar char="•"/>
              <a:defRPr sz="2000">
                <a:solidFill>
                  <a:srgbClr val="404040"/>
                </a:solidFill>
                <a:latin typeface="Calisto MT" panose="02040603050505030304" pitchFamily="18" charset="0"/>
              </a:defRPr>
            </a:lvl3pPr>
            <a:lvl4pPr marL="1600200" indent="-228600">
              <a:spcBef>
                <a:spcPts val="600"/>
              </a:spcBef>
              <a:buClr>
                <a:srgbClr val="B0BCC1"/>
              </a:buClr>
              <a:buFont typeface="Arial" panose="020B0604020202020204" pitchFamily="34" charset="0"/>
              <a:buChar char="•"/>
              <a:defRPr>
                <a:solidFill>
                  <a:srgbClr val="404040"/>
                </a:solidFill>
                <a:latin typeface="Calisto MT" panose="02040603050505030304" pitchFamily="18" charset="0"/>
              </a:defRPr>
            </a:lvl4pPr>
            <a:lvl5pPr marL="2057400" indent="-228600">
              <a:spcBef>
                <a:spcPts val="600"/>
              </a:spcBef>
              <a:buClr>
                <a:srgbClr val="404040"/>
              </a:buClr>
              <a:buFont typeface="Arial" panose="020B0604020202020204" pitchFamily="34" charset="0"/>
              <a:buChar char="•"/>
              <a:defRPr>
                <a:solidFill>
                  <a:srgbClr val="404040"/>
                </a:solidFill>
                <a:latin typeface="Calisto MT" panose="02040603050505030304" pitchFamily="18" charset="0"/>
              </a:defRPr>
            </a:lvl5pPr>
            <a:lvl6pPr marL="25146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6pPr>
            <a:lvl7pPr marL="29718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7pPr>
            <a:lvl8pPr marL="34290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8pPr>
            <a:lvl9pPr marL="38862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9pPr>
          </a:lstStyle>
          <a:p>
            <a:pPr eaLnBrk="1" hangingPunct="1">
              <a:spcBef>
                <a:spcPct val="0"/>
              </a:spcBef>
              <a:buClrTx/>
              <a:buFontTx/>
              <a:buNone/>
              <a:defRPr/>
            </a:pPr>
            <a:r>
              <a:rPr lang="en-US" altLang="en-US" sz="1200">
                <a:solidFill>
                  <a:schemeClr val="tx1"/>
                </a:solidFill>
                <a:latin typeface="Arial" panose="020B0604020202020204" pitchFamily="34" charset="0"/>
                <a:cs typeface="Arial" panose="020B0604020202020204" pitchFamily="34" charset="0"/>
              </a:rPr>
              <a:t>American Epilepsy Society 2010</a:t>
            </a:r>
          </a:p>
        </p:txBody>
      </p:sp>
      <p:pic>
        <p:nvPicPr>
          <p:cNvPr id="38919" name="Audio 1">
            <a:hlinkClick r:id="" action="ppaction://media"/>
            <a:extLst>
              <a:ext uri="{FF2B5EF4-FFF2-40B4-BE49-F238E27FC236}">
                <a16:creationId xmlns:a16="http://schemas.microsoft.com/office/drawing/2014/main" id="{BB609EA3-DBE0-4C4B-AC63-DE0E2FBB7B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29093" y="5928627"/>
            <a:ext cx="743499" cy="7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95091"/>
      </p:ext>
    </p:extLst>
  </p:cSld>
  <p:clrMapOvr>
    <a:masterClrMapping/>
  </p:clrMapOvr>
  <p:transition spd="slow" advTm="121258"/>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a:extLst>
              <a:ext uri="{FF2B5EF4-FFF2-40B4-BE49-F238E27FC236}">
                <a16:creationId xmlns:a16="http://schemas.microsoft.com/office/drawing/2014/main" id="{F92D450D-092E-4999-A7EF-5C06586A2E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3723" y="685414"/>
            <a:ext cx="7485327" cy="5535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a:extLst>
              <a:ext uri="{FF2B5EF4-FFF2-40B4-BE49-F238E27FC236}">
                <a16:creationId xmlns:a16="http://schemas.microsoft.com/office/drawing/2014/main" id="{F67E9B9D-43E0-4035-B9B8-B02477ACA8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4725" y="675733"/>
            <a:ext cx="7351729" cy="55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a:extLst>
              <a:ext uri="{FF2B5EF4-FFF2-40B4-BE49-F238E27FC236}">
                <a16:creationId xmlns:a16="http://schemas.microsoft.com/office/drawing/2014/main" id="{5C0F80F4-D8D1-4AEC-950C-3E2A67B398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3206" y="637009"/>
            <a:ext cx="7849331" cy="554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a:extLst>
              <a:ext uri="{FF2B5EF4-FFF2-40B4-BE49-F238E27FC236}">
                <a16:creationId xmlns:a16="http://schemas.microsoft.com/office/drawing/2014/main" id="{AAC0C33F-5798-4F0E-A4CC-29CEA1EA47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2634" y="637009"/>
            <a:ext cx="7785436" cy="552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id="{F123F192-B143-4BF6-8935-FD4516AC76E4}"/>
              </a:ext>
            </a:extLst>
          </p:cNvPr>
          <p:cNvGrpSpPr>
            <a:grpSpLocks/>
          </p:cNvGrpSpPr>
          <p:nvPr/>
        </p:nvGrpSpPr>
        <p:grpSpPr bwMode="auto">
          <a:xfrm>
            <a:off x="1133536" y="267195"/>
            <a:ext cx="10660685" cy="6067481"/>
            <a:chOff x="0" y="119"/>
            <a:chExt cx="6960" cy="3961"/>
          </a:xfrm>
        </p:grpSpPr>
        <p:sp>
          <p:nvSpPr>
            <p:cNvPr id="397315" name="Text Box 3">
              <a:extLst>
                <a:ext uri="{FF2B5EF4-FFF2-40B4-BE49-F238E27FC236}">
                  <a16:creationId xmlns:a16="http://schemas.microsoft.com/office/drawing/2014/main" id="{487ADFF1-8E6D-4913-B2BD-6D1B40D48F34}"/>
                </a:ext>
              </a:extLst>
            </p:cNvPr>
            <p:cNvSpPr txBox="1">
              <a:spLocks noChangeArrowheads="1"/>
            </p:cNvSpPr>
            <p:nvPr/>
          </p:nvSpPr>
          <p:spPr bwMode="auto">
            <a:xfrm>
              <a:off x="0" y="119"/>
              <a:ext cx="6480"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442200" algn="l"/>
                </a:tabLst>
                <a:defRPr sz="2400">
                  <a:solidFill>
                    <a:schemeClr val="tx1"/>
                  </a:solidFill>
                  <a:latin typeface="Times New Roman" panose="02020603050405020304" pitchFamily="18" charset="0"/>
                </a:defRPr>
              </a:lvl1pPr>
              <a:lvl2pPr marL="742950" indent="-285750">
                <a:tabLst>
                  <a:tab pos="7442200" algn="l"/>
                </a:tabLst>
                <a:defRPr sz="2400">
                  <a:solidFill>
                    <a:schemeClr val="tx1"/>
                  </a:solidFill>
                  <a:latin typeface="Times New Roman" panose="02020603050405020304" pitchFamily="18" charset="0"/>
                </a:defRPr>
              </a:lvl2pPr>
              <a:lvl3pPr marL="1143000" indent="-228600">
                <a:tabLst>
                  <a:tab pos="7442200" algn="l"/>
                </a:tabLst>
                <a:defRPr sz="2400">
                  <a:solidFill>
                    <a:schemeClr val="tx1"/>
                  </a:solidFill>
                  <a:latin typeface="Times New Roman" panose="02020603050405020304" pitchFamily="18" charset="0"/>
                </a:defRPr>
              </a:lvl3pPr>
              <a:lvl4pPr marL="1600200" indent="-228600">
                <a:tabLst>
                  <a:tab pos="7442200" algn="l"/>
                </a:tabLst>
                <a:defRPr sz="2400">
                  <a:solidFill>
                    <a:schemeClr val="tx1"/>
                  </a:solidFill>
                  <a:latin typeface="Times New Roman" panose="02020603050405020304" pitchFamily="18" charset="0"/>
                </a:defRPr>
              </a:lvl4pPr>
              <a:lvl5pPr marL="2057400" indent="-228600">
                <a:tabLst>
                  <a:tab pos="74422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74422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74422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74422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7442200" algn="l"/>
                </a:tabLst>
                <a:defRPr sz="2400">
                  <a:solidFill>
                    <a:schemeClr val="tx1"/>
                  </a:solidFill>
                  <a:latin typeface="Times New Roman" panose="02020603050405020304" pitchFamily="18" charset="0"/>
                </a:defRPr>
              </a:lvl9pPr>
            </a:lstStyle>
            <a:p>
              <a:pPr algn="ctr" eaLnBrk="1" hangingPunct="1">
                <a:spcBef>
                  <a:spcPct val="50000"/>
                </a:spcBef>
                <a:defRPr/>
              </a:pPr>
              <a:endParaRPr lang="en-US" altLang="en-US" sz="2701" b="1" u="sng">
                <a:solidFill>
                  <a:srgbClr val="FFFF00"/>
                </a:solidFill>
                <a:cs typeface="Arial" panose="020B0604020202020204" pitchFamily="34" charset="0"/>
              </a:endParaRPr>
            </a:p>
          </p:txBody>
        </p:sp>
        <p:grpSp>
          <p:nvGrpSpPr>
            <p:cNvPr id="7175" name="Group 4">
              <a:extLst>
                <a:ext uri="{FF2B5EF4-FFF2-40B4-BE49-F238E27FC236}">
                  <a16:creationId xmlns:a16="http://schemas.microsoft.com/office/drawing/2014/main" id="{076D23EF-64F8-4F90-A379-37FA4BC6911E}"/>
                </a:ext>
              </a:extLst>
            </p:cNvPr>
            <p:cNvGrpSpPr>
              <a:grpSpLocks/>
            </p:cNvGrpSpPr>
            <p:nvPr/>
          </p:nvGrpSpPr>
          <p:grpSpPr bwMode="auto">
            <a:xfrm>
              <a:off x="1562" y="1162"/>
              <a:ext cx="3311" cy="2721"/>
              <a:chOff x="1607" y="1026"/>
              <a:chExt cx="3311" cy="2721"/>
            </a:xfrm>
          </p:grpSpPr>
          <p:sp>
            <p:nvSpPr>
              <p:cNvPr id="397317" name="Freeform 5">
                <a:extLst>
                  <a:ext uri="{FF2B5EF4-FFF2-40B4-BE49-F238E27FC236}">
                    <a16:creationId xmlns:a16="http://schemas.microsoft.com/office/drawing/2014/main" id="{CE87079E-C910-4392-9201-9CAA9B6728DC}"/>
                  </a:ext>
                </a:extLst>
              </p:cNvPr>
              <p:cNvSpPr>
                <a:spLocks/>
              </p:cNvSpPr>
              <p:nvPr/>
            </p:nvSpPr>
            <p:spPr bwMode="auto">
              <a:xfrm>
                <a:off x="1634" y="1046"/>
                <a:ext cx="3254" cy="2637"/>
              </a:xfrm>
              <a:custGeom>
                <a:avLst/>
                <a:gdLst>
                  <a:gd name="T0" fmla="*/ 512 w 9300"/>
                  <a:gd name="T1" fmla="*/ 1869 h 6375"/>
                  <a:gd name="T2" fmla="*/ 367 w 9300"/>
                  <a:gd name="T3" fmla="*/ 1810 h 6375"/>
                  <a:gd name="T4" fmla="*/ 240 w 9300"/>
                  <a:gd name="T5" fmla="*/ 1762 h 6375"/>
                  <a:gd name="T6" fmla="*/ 184 w 9300"/>
                  <a:gd name="T7" fmla="*/ 1754 h 6375"/>
                  <a:gd name="T8" fmla="*/ 140 w 9300"/>
                  <a:gd name="T9" fmla="*/ 1735 h 6375"/>
                  <a:gd name="T10" fmla="*/ 99 w 9300"/>
                  <a:gd name="T11" fmla="*/ 1698 h 6375"/>
                  <a:gd name="T12" fmla="*/ 66 w 9300"/>
                  <a:gd name="T13" fmla="*/ 1637 h 6375"/>
                  <a:gd name="T14" fmla="*/ 42 w 9300"/>
                  <a:gd name="T15" fmla="*/ 1548 h 6375"/>
                  <a:gd name="T16" fmla="*/ 21 w 9300"/>
                  <a:gd name="T17" fmla="*/ 1426 h 6375"/>
                  <a:gd name="T18" fmla="*/ 2 w 9300"/>
                  <a:gd name="T19" fmla="*/ 1253 h 6375"/>
                  <a:gd name="T20" fmla="*/ 12 w 9300"/>
                  <a:gd name="T21" fmla="*/ 1155 h 6375"/>
                  <a:gd name="T22" fmla="*/ 30 w 9300"/>
                  <a:gd name="T23" fmla="*/ 1037 h 6375"/>
                  <a:gd name="T24" fmla="*/ 51 w 9300"/>
                  <a:gd name="T25" fmla="*/ 967 h 6375"/>
                  <a:gd name="T26" fmla="*/ 95 w 9300"/>
                  <a:gd name="T27" fmla="*/ 866 h 6375"/>
                  <a:gd name="T28" fmla="*/ 141 w 9300"/>
                  <a:gd name="T29" fmla="*/ 786 h 6375"/>
                  <a:gd name="T30" fmla="*/ 207 w 9300"/>
                  <a:gd name="T31" fmla="*/ 698 h 6375"/>
                  <a:gd name="T32" fmla="*/ 322 w 9300"/>
                  <a:gd name="T33" fmla="*/ 574 h 6375"/>
                  <a:gd name="T34" fmla="*/ 528 w 9300"/>
                  <a:gd name="T35" fmla="*/ 374 h 6375"/>
                  <a:gd name="T36" fmla="*/ 623 w 9300"/>
                  <a:gd name="T37" fmla="*/ 300 h 6375"/>
                  <a:gd name="T38" fmla="*/ 714 w 9300"/>
                  <a:gd name="T39" fmla="*/ 292 h 6375"/>
                  <a:gd name="T40" fmla="*/ 765 w 9300"/>
                  <a:gd name="T41" fmla="*/ 259 h 6375"/>
                  <a:gd name="T42" fmla="*/ 836 w 9300"/>
                  <a:gd name="T43" fmla="*/ 213 h 6375"/>
                  <a:gd name="T44" fmla="*/ 926 w 9300"/>
                  <a:gd name="T45" fmla="*/ 169 h 6375"/>
                  <a:gd name="T46" fmla="*/ 1045 w 9300"/>
                  <a:gd name="T47" fmla="*/ 129 h 6375"/>
                  <a:gd name="T48" fmla="*/ 1257 w 9300"/>
                  <a:gd name="T49" fmla="*/ 85 h 6375"/>
                  <a:gd name="T50" fmla="*/ 1486 w 9300"/>
                  <a:gd name="T51" fmla="*/ 30 h 6375"/>
                  <a:gd name="T52" fmla="*/ 1596 w 9300"/>
                  <a:gd name="T53" fmla="*/ 0 h 6375"/>
                  <a:gd name="T54" fmla="*/ 1772 w 9300"/>
                  <a:gd name="T55" fmla="*/ 33 h 6375"/>
                  <a:gd name="T56" fmla="*/ 1981 w 9300"/>
                  <a:gd name="T57" fmla="*/ 72 h 6375"/>
                  <a:gd name="T58" fmla="*/ 2186 w 9300"/>
                  <a:gd name="T59" fmla="*/ 120 h 6375"/>
                  <a:gd name="T60" fmla="*/ 2364 w 9300"/>
                  <a:gd name="T61" fmla="*/ 214 h 6375"/>
                  <a:gd name="T62" fmla="*/ 2542 w 9300"/>
                  <a:gd name="T63" fmla="*/ 308 h 6375"/>
                  <a:gd name="T64" fmla="*/ 2726 w 9300"/>
                  <a:gd name="T65" fmla="*/ 447 h 6375"/>
                  <a:gd name="T66" fmla="*/ 2900 w 9300"/>
                  <a:gd name="T67" fmla="*/ 624 h 6375"/>
                  <a:gd name="T68" fmla="*/ 2988 w 9300"/>
                  <a:gd name="T69" fmla="*/ 728 h 6375"/>
                  <a:gd name="T70" fmla="*/ 3066 w 9300"/>
                  <a:gd name="T71" fmla="*/ 841 h 6375"/>
                  <a:gd name="T72" fmla="*/ 3111 w 9300"/>
                  <a:gd name="T73" fmla="*/ 923 h 6375"/>
                  <a:gd name="T74" fmla="*/ 3126 w 9300"/>
                  <a:gd name="T75" fmla="*/ 975 h 6375"/>
                  <a:gd name="T76" fmla="*/ 3131 w 9300"/>
                  <a:gd name="T77" fmla="*/ 1049 h 6375"/>
                  <a:gd name="T78" fmla="*/ 3158 w 9300"/>
                  <a:gd name="T79" fmla="*/ 1136 h 6375"/>
                  <a:gd name="T80" fmla="*/ 3210 w 9300"/>
                  <a:gd name="T81" fmla="*/ 1273 h 6375"/>
                  <a:gd name="T82" fmla="*/ 3227 w 9300"/>
                  <a:gd name="T83" fmla="*/ 1469 h 6375"/>
                  <a:gd name="T84" fmla="*/ 3246 w 9300"/>
                  <a:gd name="T85" fmla="*/ 1663 h 6375"/>
                  <a:gd name="T86" fmla="*/ 3229 w 9300"/>
                  <a:gd name="T87" fmla="*/ 1888 h 6375"/>
                  <a:gd name="T88" fmla="*/ 3177 w 9300"/>
                  <a:gd name="T89" fmla="*/ 2140 h 6375"/>
                  <a:gd name="T90" fmla="*/ 3126 w 9300"/>
                  <a:gd name="T91" fmla="*/ 2392 h 6375"/>
                  <a:gd name="T92" fmla="*/ 2988 w 9300"/>
                  <a:gd name="T93" fmla="*/ 2561 h 6375"/>
                  <a:gd name="T94" fmla="*/ 2894 w 9300"/>
                  <a:gd name="T95" fmla="*/ 2631 h 6375"/>
                  <a:gd name="T96" fmla="*/ 2784 w 9300"/>
                  <a:gd name="T97" fmla="*/ 2596 h 6375"/>
                  <a:gd name="T98" fmla="*/ 2635 w 9300"/>
                  <a:gd name="T99" fmla="*/ 2543 h 6375"/>
                  <a:gd name="T100" fmla="*/ 2528 w 9300"/>
                  <a:gd name="T101" fmla="*/ 2494 h 6375"/>
                  <a:gd name="T102" fmla="*/ 2339 w 9300"/>
                  <a:gd name="T103" fmla="*/ 2383 h 6375"/>
                  <a:gd name="T104" fmla="*/ 2225 w 9300"/>
                  <a:gd name="T105" fmla="*/ 2310 h 6375"/>
                  <a:gd name="T106" fmla="*/ 1841 w 9300"/>
                  <a:gd name="T107" fmla="*/ 2347 h 6375"/>
                  <a:gd name="T108" fmla="*/ 1384 w 9300"/>
                  <a:gd name="T109" fmla="*/ 2395 h 6375"/>
                  <a:gd name="T110" fmla="*/ 995 w 9300"/>
                  <a:gd name="T111" fmla="*/ 2432 h 6375"/>
                  <a:gd name="T112" fmla="*/ 900 w 9300"/>
                  <a:gd name="T113" fmla="*/ 2389 h 6375"/>
                  <a:gd name="T114" fmla="*/ 842 w 9300"/>
                  <a:gd name="T115" fmla="*/ 2351 h 6375"/>
                  <a:gd name="T116" fmla="*/ 790 w 9300"/>
                  <a:gd name="T117" fmla="*/ 2301 h 6375"/>
                  <a:gd name="T118" fmla="*/ 752 w 9300"/>
                  <a:gd name="T119" fmla="*/ 2239 h 6375"/>
                  <a:gd name="T120" fmla="*/ 688 w 9300"/>
                  <a:gd name="T121" fmla="*/ 2085 h 6375"/>
                  <a:gd name="T122" fmla="*/ 640 w 9300"/>
                  <a:gd name="T123" fmla="*/ 1943 h 63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300"/>
                  <a:gd name="T187" fmla="*/ 0 h 6375"/>
                  <a:gd name="T188" fmla="*/ 9300 w 9300"/>
                  <a:gd name="T189" fmla="*/ 6375 h 63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300" h="6375">
                    <a:moveTo>
                      <a:pt x="1808" y="4642"/>
                    </a:moveTo>
                    <a:lnTo>
                      <a:pt x="1739" y="4618"/>
                    </a:lnTo>
                    <a:lnTo>
                      <a:pt x="1669" y="4594"/>
                    </a:lnTo>
                    <a:lnTo>
                      <a:pt x="1600" y="4570"/>
                    </a:lnTo>
                    <a:lnTo>
                      <a:pt x="1531" y="4545"/>
                    </a:lnTo>
                    <a:lnTo>
                      <a:pt x="1462" y="4521"/>
                    </a:lnTo>
                    <a:lnTo>
                      <a:pt x="1393" y="4497"/>
                    </a:lnTo>
                    <a:lnTo>
                      <a:pt x="1324" y="4473"/>
                    </a:lnTo>
                    <a:lnTo>
                      <a:pt x="1256" y="4449"/>
                    </a:lnTo>
                    <a:lnTo>
                      <a:pt x="1186" y="4426"/>
                    </a:lnTo>
                    <a:lnTo>
                      <a:pt x="1118" y="4402"/>
                    </a:lnTo>
                    <a:lnTo>
                      <a:pt x="1048" y="4378"/>
                    </a:lnTo>
                    <a:lnTo>
                      <a:pt x="979" y="4354"/>
                    </a:lnTo>
                    <a:lnTo>
                      <a:pt x="910" y="4331"/>
                    </a:lnTo>
                    <a:lnTo>
                      <a:pt x="841" y="4307"/>
                    </a:lnTo>
                    <a:lnTo>
                      <a:pt x="772" y="4284"/>
                    </a:lnTo>
                    <a:lnTo>
                      <a:pt x="702" y="4261"/>
                    </a:lnTo>
                    <a:lnTo>
                      <a:pt x="687" y="4262"/>
                    </a:lnTo>
                    <a:lnTo>
                      <a:pt x="644" y="4261"/>
                    </a:lnTo>
                    <a:lnTo>
                      <a:pt x="615" y="4258"/>
                    </a:lnTo>
                    <a:lnTo>
                      <a:pt x="581" y="4254"/>
                    </a:lnTo>
                    <a:lnTo>
                      <a:pt x="563" y="4251"/>
                    </a:lnTo>
                    <a:lnTo>
                      <a:pt x="544" y="4247"/>
                    </a:lnTo>
                    <a:lnTo>
                      <a:pt x="525" y="4243"/>
                    </a:lnTo>
                    <a:lnTo>
                      <a:pt x="505" y="4237"/>
                    </a:lnTo>
                    <a:lnTo>
                      <a:pt x="485" y="4231"/>
                    </a:lnTo>
                    <a:lnTo>
                      <a:pt x="465" y="4223"/>
                    </a:lnTo>
                    <a:lnTo>
                      <a:pt x="444" y="4215"/>
                    </a:lnTo>
                    <a:lnTo>
                      <a:pt x="422" y="4205"/>
                    </a:lnTo>
                    <a:lnTo>
                      <a:pt x="401" y="4195"/>
                    </a:lnTo>
                    <a:lnTo>
                      <a:pt x="381" y="4184"/>
                    </a:lnTo>
                    <a:lnTo>
                      <a:pt x="360" y="4171"/>
                    </a:lnTo>
                    <a:lnTo>
                      <a:pt x="340" y="4157"/>
                    </a:lnTo>
                    <a:lnTo>
                      <a:pt x="321" y="4141"/>
                    </a:lnTo>
                    <a:lnTo>
                      <a:pt x="302" y="4124"/>
                    </a:lnTo>
                    <a:lnTo>
                      <a:pt x="283" y="4106"/>
                    </a:lnTo>
                    <a:lnTo>
                      <a:pt x="264" y="4086"/>
                    </a:lnTo>
                    <a:lnTo>
                      <a:pt x="248" y="4063"/>
                    </a:lnTo>
                    <a:lnTo>
                      <a:pt x="232" y="4039"/>
                    </a:lnTo>
                    <a:lnTo>
                      <a:pt x="217" y="4014"/>
                    </a:lnTo>
                    <a:lnTo>
                      <a:pt x="203" y="3987"/>
                    </a:lnTo>
                    <a:lnTo>
                      <a:pt x="190" y="3958"/>
                    </a:lnTo>
                    <a:lnTo>
                      <a:pt x="177" y="3927"/>
                    </a:lnTo>
                    <a:lnTo>
                      <a:pt x="165" y="3893"/>
                    </a:lnTo>
                    <a:lnTo>
                      <a:pt x="153" y="3858"/>
                    </a:lnTo>
                    <a:lnTo>
                      <a:pt x="142" y="3821"/>
                    </a:lnTo>
                    <a:lnTo>
                      <a:pt x="131" y="3783"/>
                    </a:lnTo>
                    <a:lnTo>
                      <a:pt x="121" y="3744"/>
                    </a:lnTo>
                    <a:lnTo>
                      <a:pt x="110" y="3702"/>
                    </a:lnTo>
                    <a:lnTo>
                      <a:pt x="100" y="3661"/>
                    </a:lnTo>
                    <a:lnTo>
                      <a:pt x="91" y="3619"/>
                    </a:lnTo>
                    <a:lnTo>
                      <a:pt x="83" y="3576"/>
                    </a:lnTo>
                    <a:lnTo>
                      <a:pt x="75" y="3533"/>
                    </a:lnTo>
                    <a:lnTo>
                      <a:pt x="60" y="3448"/>
                    </a:lnTo>
                    <a:lnTo>
                      <a:pt x="47" y="3364"/>
                    </a:lnTo>
                    <a:lnTo>
                      <a:pt x="36" y="3284"/>
                    </a:lnTo>
                    <a:lnTo>
                      <a:pt x="26" y="3209"/>
                    </a:lnTo>
                    <a:lnTo>
                      <a:pt x="18" y="3141"/>
                    </a:lnTo>
                    <a:lnTo>
                      <a:pt x="11" y="3080"/>
                    </a:lnTo>
                    <a:lnTo>
                      <a:pt x="6" y="3031"/>
                    </a:lnTo>
                    <a:lnTo>
                      <a:pt x="2" y="2994"/>
                    </a:lnTo>
                    <a:lnTo>
                      <a:pt x="0" y="2971"/>
                    </a:lnTo>
                    <a:lnTo>
                      <a:pt x="0" y="2963"/>
                    </a:lnTo>
                    <a:lnTo>
                      <a:pt x="11" y="2906"/>
                    </a:lnTo>
                    <a:lnTo>
                      <a:pt x="23" y="2850"/>
                    </a:lnTo>
                    <a:lnTo>
                      <a:pt x="34" y="2794"/>
                    </a:lnTo>
                    <a:lnTo>
                      <a:pt x="44" y="2737"/>
                    </a:lnTo>
                    <a:lnTo>
                      <a:pt x="55" y="2681"/>
                    </a:lnTo>
                    <a:lnTo>
                      <a:pt x="65" y="2625"/>
                    </a:lnTo>
                    <a:lnTo>
                      <a:pt x="75" y="2568"/>
                    </a:lnTo>
                    <a:lnTo>
                      <a:pt x="85" y="2512"/>
                    </a:lnTo>
                    <a:lnTo>
                      <a:pt x="86" y="2508"/>
                    </a:lnTo>
                    <a:lnTo>
                      <a:pt x="89" y="2496"/>
                    </a:lnTo>
                    <a:lnTo>
                      <a:pt x="95" y="2477"/>
                    </a:lnTo>
                    <a:lnTo>
                      <a:pt x="103" y="2451"/>
                    </a:lnTo>
                    <a:lnTo>
                      <a:pt x="114" y="2419"/>
                    </a:lnTo>
                    <a:lnTo>
                      <a:pt x="130" y="2382"/>
                    </a:lnTo>
                    <a:lnTo>
                      <a:pt x="147" y="2339"/>
                    </a:lnTo>
                    <a:lnTo>
                      <a:pt x="168" y="2291"/>
                    </a:lnTo>
                    <a:lnTo>
                      <a:pt x="193" y="2239"/>
                    </a:lnTo>
                    <a:lnTo>
                      <a:pt x="221" y="2184"/>
                    </a:lnTo>
                    <a:lnTo>
                      <a:pt x="237" y="2155"/>
                    </a:lnTo>
                    <a:lnTo>
                      <a:pt x="254" y="2125"/>
                    </a:lnTo>
                    <a:lnTo>
                      <a:pt x="272" y="2094"/>
                    </a:lnTo>
                    <a:lnTo>
                      <a:pt x="292" y="2063"/>
                    </a:lnTo>
                    <a:lnTo>
                      <a:pt x="312" y="2032"/>
                    </a:lnTo>
                    <a:lnTo>
                      <a:pt x="333" y="1999"/>
                    </a:lnTo>
                    <a:lnTo>
                      <a:pt x="356" y="1966"/>
                    </a:lnTo>
                    <a:lnTo>
                      <a:pt x="379" y="1933"/>
                    </a:lnTo>
                    <a:lnTo>
                      <a:pt x="404" y="1900"/>
                    </a:lnTo>
                    <a:lnTo>
                      <a:pt x="431" y="1866"/>
                    </a:lnTo>
                    <a:lnTo>
                      <a:pt x="459" y="1832"/>
                    </a:lnTo>
                    <a:lnTo>
                      <a:pt x="488" y="1797"/>
                    </a:lnTo>
                    <a:lnTo>
                      <a:pt x="520" y="1762"/>
                    </a:lnTo>
                    <a:lnTo>
                      <a:pt x="555" y="1726"/>
                    </a:lnTo>
                    <a:lnTo>
                      <a:pt x="592" y="1687"/>
                    </a:lnTo>
                    <a:lnTo>
                      <a:pt x="634" y="1647"/>
                    </a:lnTo>
                    <a:lnTo>
                      <a:pt x="677" y="1606"/>
                    </a:lnTo>
                    <a:lnTo>
                      <a:pt x="722" y="1564"/>
                    </a:lnTo>
                    <a:lnTo>
                      <a:pt x="770" y="1521"/>
                    </a:lnTo>
                    <a:lnTo>
                      <a:pt x="818" y="1476"/>
                    </a:lnTo>
                    <a:lnTo>
                      <a:pt x="919" y="1388"/>
                    </a:lnTo>
                    <a:lnTo>
                      <a:pt x="1023" y="1299"/>
                    </a:lnTo>
                    <a:lnTo>
                      <a:pt x="1128" y="1212"/>
                    </a:lnTo>
                    <a:lnTo>
                      <a:pt x="1231" y="1127"/>
                    </a:lnTo>
                    <a:lnTo>
                      <a:pt x="1330" y="1047"/>
                    </a:lnTo>
                    <a:lnTo>
                      <a:pt x="1424" y="971"/>
                    </a:lnTo>
                    <a:lnTo>
                      <a:pt x="1509" y="904"/>
                    </a:lnTo>
                    <a:lnTo>
                      <a:pt x="1584" y="846"/>
                    </a:lnTo>
                    <a:lnTo>
                      <a:pt x="1646" y="797"/>
                    </a:lnTo>
                    <a:lnTo>
                      <a:pt x="1692" y="761"/>
                    </a:lnTo>
                    <a:lnTo>
                      <a:pt x="1722" y="738"/>
                    </a:lnTo>
                    <a:lnTo>
                      <a:pt x="1733" y="730"/>
                    </a:lnTo>
                    <a:lnTo>
                      <a:pt x="1779" y="726"/>
                    </a:lnTo>
                    <a:lnTo>
                      <a:pt x="1823" y="722"/>
                    </a:lnTo>
                    <a:lnTo>
                      <a:pt x="1867" y="718"/>
                    </a:lnTo>
                    <a:lnTo>
                      <a:pt x="1912" y="715"/>
                    </a:lnTo>
                    <a:lnTo>
                      <a:pt x="1954" y="711"/>
                    </a:lnTo>
                    <a:lnTo>
                      <a:pt x="1997" y="708"/>
                    </a:lnTo>
                    <a:lnTo>
                      <a:pt x="2039" y="706"/>
                    </a:lnTo>
                    <a:lnTo>
                      <a:pt x="2082" y="703"/>
                    </a:lnTo>
                    <a:lnTo>
                      <a:pt x="2086" y="700"/>
                    </a:lnTo>
                    <a:lnTo>
                      <a:pt x="2099" y="690"/>
                    </a:lnTo>
                    <a:lnTo>
                      <a:pt x="2119" y="673"/>
                    </a:lnTo>
                    <a:lnTo>
                      <a:pt x="2149" y="652"/>
                    </a:lnTo>
                    <a:lnTo>
                      <a:pt x="2186" y="627"/>
                    </a:lnTo>
                    <a:lnTo>
                      <a:pt x="2234" y="598"/>
                    </a:lnTo>
                    <a:lnTo>
                      <a:pt x="2260" y="583"/>
                    </a:lnTo>
                    <a:lnTo>
                      <a:pt x="2289" y="567"/>
                    </a:lnTo>
                    <a:lnTo>
                      <a:pt x="2319" y="550"/>
                    </a:lnTo>
                    <a:lnTo>
                      <a:pt x="2352" y="533"/>
                    </a:lnTo>
                    <a:lnTo>
                      <a:pt x="2388" y="515"/>
                    </a:lnTo>
                    <a:lnTo>
                      <a:pt x="2426" y="497"/>
                    </a:lnTo>
                    <a:lnTo>
                      <a:pt x="2465" y="479"/>
                    </a:lnTo>
                    <a:lnTo>
                      <a:pt x="2507" y="461"/>
                    </a:lnTo>
                    <a:lnTo>
                      <a:pt x="2552" y="443"/>
                    </a:lnTo>
                    <a:lnTo>
                      <a:pt x="2598" y="426"/>
                    </a:lnTo>
                    <a:lnTo>
                      <a:pt x="2646" y="408"/>
                    </a:lnTo>
                    <a:lnTo>
                      <a:pt x="2698" y="391"/>
                    </a:lnTo>
                    <a:lnTo>
                      <a:pt x="2751" y="374"/>
                    </a:lnTo>
                    <a:lnTo>
                      <a:pt x="2806" y="357"/>
                    </a:lnTo>
                    <a:lnTo>
                      <a:pt x="2864" y="341"/>
                    </a:lnTo>
                    <a:lnTo>
                      <a:pt x="2924" y="326"/>
                    </a:lnTo>
                    <a:lnTo>
                      <a:pt x="2986" y="311"/>
                    </a:lnTo>
                    <a:lnTo>
                      <a:pt x="3051" y="298"/>
                    </a:lnTo>
                    <a:lnTo>
                      <a:pt x="3118" y="285"/>
                    </a:lnTo>
                    <a:lnTo>
                      <a:pt x="3188" y="274"/>
                    </a:lnTo>
                    <a:lnTo>
                      <a:pt x="3325" y="251"/>
                    </a:lnTo>
                    <a:lnTo>
                      <a:pt x="3460" y="228"/>
                    </a:lnTo>
                    <a:lnTo>
                      <a:pt x="3591" y="205"/>
                    </a:lnTo>
                    <a:lnTo>
                      <a:pt x="3718" y="181"/>
                    </a:lnTo>
                    <a:lnTo>
                      <a:pt x="3838" y="158"/>
                    </a:lnTo>
                    <a:lnTo>
                      <a:pt x="3951" y="135"/>
                    </a:lnTo>
                    <a:lnTo>
                      <a:pt x="4058" y="113"/>
                    </a:lnTo>
                    <a:lnTo>
                      <a:pt x="4157" y="93"/>
                    </a:lnTo>
                    <a:lnTo>
                      <a:pt x="4246" y="73"/>
                    </a:lnTo>
                    <a:lnTo>
                      <a:pt x="4327" y="56"/>
                    </a:lnTo>
                    <a:lnTo>
                      <a:pt x="4397" y="40"/>
                    </a:lnTo>
                    <a:lnTo>
                      <a:pt x="4455" y="26"/>
                    </a:lnTo>
                    <a:lnTo>
                      <a:pt x="4503" y="15"/>
                    </a:lnTo>
                    <a:lnTo>
                      <a:pt x="4538" y="7"/>
                    </a:lnTo>
                    <a:lnTo>
                      <a:pt x="4559" y="1"/>
                    </a:lnTo>
                    <a:lnTo>
                      <a:pt x="4566" y="0"/>
                    </a:lnTo>
                    <a:lnTo>
                      <a:pt x="4665" y="16"/>
                    </a:lnTo>
                    <a:lnTo>
                      <a:pt x="4764" y="31"/>
                    </a:lnTo>
                    <a:lnTo>
                      <a:pt x="4863" y="48"/>
                    </a:lnTo>
                    <a:lnTo>
                      <a:pt x="4963" y="64"/>
                    </a:lnTo>
                    <a:lnTo>
                      <a:pt x="5062" y="79"/>
                    </a:lnTo>
                    <a:lnTo>
                      <a:pt x="5162" y="95"/>
                    </a:lnTo>
                    <a:lnTo>
                      <a:pt x="5261" y="111"/>
                    </a:lnTo>
                    <a:lnTo>
                      <a:pt x="5361" y="126"/>
                    </a:lnTo>
                    <a:lnTo>
                      <a:pt x="5462" y="142"/>
                    </a:lnTo>
                    <a:lnTo>
                      <a:pt x="5561" y="157"/>
                    </a:lnTo>
                    <a:lnTo>
                      <a:pt x="5661" y="173"/>
                    </a:lnTo>
                    <a:lnTo>
                      <a:pt x="5762" y="188"/>
                    </a:lnTo>
                    <a:lnTo>
                      <a:pt x="5861" y="205"/>
                    </a:lnTo>
                    <a:lnTo>
                      <a:pt x="5961" y="221"/>
                    </a:lnTo>
                    <a:lnTo>
                      <a:pt x="6060" y="236"/>
                    </a:lnTo>
                    <a:lnTo>
                      <a:pt x="6160" y="252"/>
                    </a:lnTo>
                    <a:lnTo>
                      <a:pt x="6245" y="290"/>
                    </a:lnTo>
                    <a:lnTo>
                      <a:pt x="6329" y="328"/>
                    </a:lnTo>
                    <a:lnTo>
                      <a:pt x="6414" y="367"/>
                    </a:lnTo>
                    <a:lnTo>
                      <a:pt x="6498" y="405"/>
                    </a:lnTo>
                    <a:lnTo>
                      <a:pt x="6583" y="442"/>
                    </a:lnTo>
                    <a:lnTo>
                      <a:pt x="6668" y="480"/>
                    </a:lnTo>
                    <a:lnTo>
                      <a:pt x="6753" y="517"/>
                    </a:lnTo>
                    <a:lnTo>
                      <a:pt x="6837" y="556"/>
                    </a:lnTo>
                    <a:lnTo>
                      <a:pt x="6922" y="593"/>
                    </a:lnTo>
                    <a:lnTo>
                      <a:pt x="7007" y="631"/>
                    </a:lnTo>
                    <a:lnTo>
                      <a:pt x="7092" y="668"/>
                    </a:lnTo>
                    <a:lnTo>
                      <a:pt x="7177" y="707"/>
                    </a:lnTo>
                    <a:lnTo>
                      <a:pt x="7262" y="744"/>
                    </a:lnTo>
                    <a:lnTo>
                      <a:pt x="7347" y="782"/>
                    </a:lnTo>
                    <a:lnTo>
                      <a:pt x="7433" y="820"/>
                    </a:lnTo>
                    <a:lnTo>
                      <a:pt x="7518" y="859"/>
                    </a:lnTo>
                    <a:lnTo>
                      <a:pt x="7607" y="933"/>
                    </a:lnTo>
                    <a:lnTo>
                      <a:pt x="7698" y="1008"/>
                    </a:lnTo>
                    <a:lnTo>
                      <a:pt x="7789" y="1082"/>
                    </a:lnTo>
                    <a:lnTo>
                      <a:pt x="7880" y="1157"/>
                    </a:lnTo>
                    <a:lnTo>
                      <a:pt x="7971" y="1234"/>
                    </a:lnTo>
                    <a:lnTo>
                      <a:pt x="8063" y="1310"/>
                    </a:lnTo>
                    <a:lnTo>
                      <a:pt x="8152" y="1389"/>
                    </a:lnTo>
                    <a:lnTo>
                      <a:pt x="8241" y="1468"/>
                    </a:lnTo>
                    <a:lnTo>
                      <a:pt x="8285" y="1509"/>
                    </a:lnTo>
                    <a:lnTo>
                      <a:pt x="8329" y="1550"/>
                    </a:lnTo>
                    <a:lnTo>
                      <a:pt x="8371" y="1590"/>
                    </a:lnTo>
                    <a:lnTo>
                      <a:pt x="8414" y="1632"/>
                    </a:lnTo>
                    <a:lnTo>
                      <a:pt x="8455" y="1675"/>
                    </a:lnTo>
                    <a:lnTo>
                      <a:pt x="8497" y="1717"/>
                    </a:lnTo>
                    <a:lnTo>
                      <a:pt x="8537" y="1760"/>
                    </a:lnTo>
                    <a:lnTo>
                      <a:pt x="8576" y="1804"/>
                    </a:lnTo>
                    <a:lnTo>
                      <a:pt x="8615" y="1849"/>
                    </a:lnTo>
                    <a:lnTo>
                      <a:pt x="8653" y="1894"/>
                    </a:lnTo>
                    <a:lnTo>
                      <a:pt x="8690" y="1939"/>
                    </a:lnTo>
                    <a:lnTo>
                      <a:pt x="8726" y="1986"/>
                    </a:lnTo>
                    <a:lnTo>
                      <a:pt x="8761" y="2033"/>
                    </a:lnTo>
                    <a:lnTo>
                      <a:pt x="8795" y="2081"/>
                    </a:lnTo>
                    <a:lnTo>
                      <a:pt x="8828" y="2129"/>
                    </a:lnTo>
                    <a:lnTo>
                      <a:pt x="8860" y="2179"/>
                    </a:lnTo>
                    <a:lnTo>
                      <a:pt x="8871" y="2197"/>
                    </a:lnTo>
                    <a:lnTo>
                      <a:pt x="8880" y="2214"/>
                    </a:lnTo>
                    <a:lnTo>
                      <a:pt x="8889" y="2232"/>
                    </a:lnTo>
                    <a:lnTo>
                      <a:pt x="8897" y="2250"/>
                    </a:lnTo>
                    <a:lnTo>
                      <a:pt x="8904" y="2269"/>
                    </a:lnTo>
                    <a:lnTo>
                      <a:pt x="8911" y="2287"/>
                    </a:lnTo>
                    <a:lnTo>
                      <a:pt x="8917" y="2306"/>
                    </a:lnTo>
                    <a:lnTo>
                      <a:pt x="8922" y="2324"/>
                    </a:lnTo>
                    <a:lnTo>
                      <a:pt x="8931" y="2359"/>
                    </a:lnTo>
                    <a:lnTo>
                      <a:pt x="8937" y="2394"/>
                    </a:lnTo>
                    <a:lnTo>
                      <a:pt x="8941" y="2427"/>
                    </a:lnTo>
                    <a:lnTo>
                      <a:pt x="8944" y="2459"/>
                    </a:lnTo>
                    <a:lnTo>
                      <a:pt x="8945" y="2488"/>
                    </a:lnTo>
                    <a:lnTo>
                      <a:pt x="8946" y="2515"/>
                    </a:lnTo>
                    <a:lnTo>
                      <a:pt x="8945" y="2538"/>
                    </a:lnTo>
                    <a:lnTo>
                      <a:pt x="8944" y="2558"/>
                    </a:lnTo>
                    <a:lnTo>
                      <a:pt x="8941" y="2587"/>
                    </a:lnTo>
                    <a:lnTo>
                      <a:pt x="8940" y="2597"/>
                    </a:lnTo>
                    <a:lnTo>
                      <a:pt x="8968" y="2648"/>
                    </a:lnTo>
                    <a:lnTo>
                      <a:pt x="8996" y="2698"/>
                    </a:lnTo>
                    <a:lnTo>
                      <a:pt x="9023" y="2748"/>
                    </a:lnTo>
                    <a:lnTo>
                      <a:pt x="9050" y="2799"/>
                    </a:lnTo>
                    <a:lnTo>
                      <a:pt x="9077" y="2849"/>
                    </a:lnTo>
                    <a:lnTo>
                      <a:pt x="9104" y="2899"/>
                    </a:lnTo>
                    <a:lnTo>
                      <a:pt x="9132" y="2950"/>
                    </a:lnTo>
                    <a:lnTo>
                      <a:pt x="9161" y="3000"/>
                    </a:lnTo>
                    <a:lnTo>
                      <a:pt x="9170" y="3079"/>
                    </a:lnTo>
                    <a:lnTo>
                      <a:pt x="9178" y="3158"/>
                    </a:lnTo>
                    <a:lnTo>
                      <a:pt x="9187" y="3237"/>
                    </a:lnTo>
                    <a:lnTo>
                      <a:pt x="9196" y="3316"/>
                    </a:lnTo>
                    <a:lnTo>
                      <a:pt x="9204" y="3394"/>
                    </a:lnTo>
                    <a:lnTo>
                      <a:pt x="9213" y="3473"/>
                    </a:lnTo>
                    <a:lnTo>
                      <a:pt x="9221" y="3552"/>
                    </a:lnTo>
                    <a:lnTo>
                      <a:pt x="9230" y="3630"/>
                    </a:lnTo>
                    <a:lnTo>
                      <a:pt x="9238" y="3709"/>
                    </a:lnTo>
                    <a:lnTo>
                      <a:pt x="9247" y="3788"/>
                    </a:lnTo>
                    <a:lnTo>
                      <a:pt x="9256" y="3866"/>
                    </a:lnTo>
                    <a:lnTo>
                      <a:pt x="9264" y="3945"/>
                    </a:lnTo>
                    <a:lnTo>
                      <a:pt x="9273" y="4023"/>
                    </a:lnTo>
                    <a:lnTo>
                      <a:pt x="9282" y="4103"/>
                    </a:lnTo>
                    <a:lnTo>
                      <a:pt x="9290" y="4181"/>
                    </a:lnTo>
                    <a:lnTo>
                      <a:pt x="9300" y="4261"/>
                    </a:lnTo>
                    <a:lnTo>
                      <a:pt x="9274" y="4362"/>
                    </a:lnTo>
                    <a:lnTo>
                      <a:pt x="9250" y="4464"/>
                    </a:lnTo>
                    <a:lnTo>
                      <a:pt x="9225" y="4566"/>
                    </a:lnTo>
                    <a:lnTo>
                      <a:pt x="9200" y="4667"/>
                    </a:lnTo>
                    <a:lnTo>
                      <a:pt x="9176" y="4769"/>
                    </a:lnTo>
                    <a:lnTo>
                      <a:pt x="9151" y="4870"/>
                    </a:lnTo>
                    <a:lnTo>
                      <a:pt x="9126" y="4972"/>
                    </a:lnTo>
                    <a:lnTo>
                      <a:pt x="9102" y="5074"/>
                    </a:lnTo>
                    <a:lnTo>
                      <a:pt x="9077" y="5175"/>
                    </a:lnTo>
                    <a:lnTo>
                      <a:pt x="9053" y="5277"/>
                    </a:lnTo>
                    <a:lnTo>
                      <a:pt x="9029" y="5379"/>
                    </a:lnTo>
                    <a:lnTo>
                      <a:pt x="9005" y="5480"/>
                    </a:lnTo>
                    <a:lnTo>
                      <a:pt x="8981" y="5582"/>
                    </a:lnTo>
                    <a:lnTo>
                      <a:pt x="8956" y="5684"/>
                    </a:lnTo>
                    <a:lnTo>
                      <a:pt x="8932" y="5785"/>
                    </a:lnTo>
                    <a:lnTo>
                      <a:pt x="8908" y="5887"/>
                    </a:lnTo>
                    <a:lnTo>
                      <a:pt x="8834" y="5949"/>
                    </a:lnTo>
                    <a:lnTo>
                      <a:pt x="8759" y="6011"/>
                    </a:lnTo>
                    <a:lnTo>
                      <a:pt x="8685" y="6072"/>
                    </a:lnTo>
                    <a:lnTo>
                      <a:pt x="8611" y="6133"/>
                    </a:lnTo>
                    <a:lnTo>
                      <a:pt x="8537" y="6194"/>
                    </a:lnTo>
                    <a:lnTo>
                      <a:pt x="8463" y="6254"/>
                    </a:lnTo>
                    <a:lnTo>
                      <a:pt x="8391" y="6314"/>
                    </a:lnTo>
                    <a:lnTo>
                      <a:pt x="8317" y="6375"/>
                    </a:lnTo>
                    <a:lnTo>
                      <a:pt x="8312" y="6374"/>
                    </a:lnTo>
                    <a:lnTo>
                      <a:pt x="8295" y="6370"/>
                    </a:lnTo>
                    <a:lnTo>
                      <a:pt x="8269" y="6363"/>
                    </a:lnTo>
                    <a:lnTo>
                      <a:pt x="8233" y="6354"/>
                    </a:lnTo>
                    <a:lnTo>
                      <a:pt x="8190" y="6342"/>
                    </a:lnTo>
                    <a:lnTo>
                      <a:pt x="8139" y="6329"/>
                    </a:lnTo>
                    <a:lnTo>
                      <a:pt x="8083" y="6313"/>
                    </a:lnTo>
                    <a:lnTo>
                      <a:pt x="8022" y="6296"/>
                    </a:lnTo>
                    <a:lnTo>
                      <a:pt x="7955" y="6278"/>
                    </a:lnTo>
                    <a:lnTo>
                      <a:pt x="7887" y="6258"/>
                    </a:lnTo>
                    <a:lnTo>
                      <a:pt x="7815" y="6238"/>
                    </a:lnTo>
                    <a:lnTo>
                      <a:pt x="7743" y="6217"/>
                    </a:lnTo>
                    <a:lnTo>
                      <a:pt x="7669" y="6195"/>
                    </a:lnTo>
                    <a:lnTo>
                      <a:pt x="7598" y="6173"/>
                    </a:lnTo>
                    <a:lnTo>
                      <a:pt x="7528" y="6150"/>
                    </a:lnTo>
                    <a:lnTo>
                      <a:pt x="7459" y="6128"/>
                    </a:lnTo>
                    <a:lnTo>
                      <a:pt x="7424" y="6116"/>
                    </a:lnTo>
                    <a:lnTo>
                      <a:pt x="7388" y="6102"/>
                    </a:lnTo>
                    <a:lnTo>
                      <a:pt x="7348" y="6086"/>
                    </a:lnTo>
                    <a:lnTo>
                      <a:pt x="7308" y="6069"/>
                    </a:lnTo>
                    <a:lnTo>
                      <a:pt x="7223" y="6032"/>
                    </a:lnTo>
                    <a:lnTo>
                      <a:pt x="7134" y="5990"/>
                    </a:lnTo>
                    <a:lnTo>
                      <a:pt x="7043" y="5947"/>
                    </a:lnTo>
                    <a:lnTo>
                      <a:pt x="6950" y="5901"/>
                    </a:lnTo>
                    <a:lnTo>
                      <a:pt x="6858" y="5855"/>
                    </a:lnTo>
                    <a:lnTo>
                      <a:pt x="6769" y="5808"/>
                    </a:lnTo>
                    <a:lnTo>
                      <a:pt x="6684" y="5764"/>
                    </a:lnTo>
                    <a:lnTo>
                      <a:pt x="6605" y="5722"/>
                    </a:lnTo>
                    <a:lnTo>
                      <a:pt x="6533" y="5684"/>
                    </a:lnTo>
                    <a:lnTo>
                      <a:pt x="6471" y="5649"/>
                    </a:lnTo>
                    <a:lnTo>
                      <a:pt x="6420" y="5621"/>
                    </a:lnTo>
                    <a:lnTo>
                      <a:pt x="6381" y="5599"/>
                    </a:lnTo>
                    <a:lnTo>
                      <a:pt x="6356" y="5586"/>
                    </a:lnTo>
                    <a:lnTo>
                      <a:pt x="6348" y="5581"/>
                    </a:lnTo>
                    <a:lnTo>
                      <a:pt x="6131" y="5600"/>
                    </a:lnTo>
                    <a:lnTo>
                      <a:pt x="5914" y="5619"/>
                    </a:lnTo>
                    <a:lnTo>
                      <a:pt x="5696" y="5638"/>
                    </a:lnTo>
                    <a:lnTo>
                      <a:pt x="5479" y="5657"/>
                    </a:lnTo>
                    <a:lnTo>
                      <a:pt x="5261" y="5677"/>
                    </a:lnTo>
                    <a:lnTo>
                      <a:pt x="5044" y="5696"/>
                    </a:lnTo>
                    <a:lnTo>
                      <a:pt x="4827" y="5715"/>
                    </a:lnTo>
                    <a:lnTo>
                      <a:pt x="4608" y="5734"/>
                    </a:lnTo>
                    <a:lnTo>
                      <a:pt x="4391" y="5753"/>
                    </a:lnTo>
                    <a:lnTo>
                      <a:pt x="4174" y="5772"/>
                    </a:lnTo>
                    <a:lnTo>
                      <a:pt x="3955" y="5791"/>
                    </a:lnTo>
                    <a:lnTo>
                      <a:pt x="3738" y="5810"/>
                    </a:lnTo>
                    <a:lnTo>
                      <a:pt x="3520" y="5829"/>
                    </a:lnTo>
                    <a:lnTo>
                      <a:pt x="3301" y="5849"/>
                    </a:lnTo>
                    <a:lnTo>
                      <a:pt x="3084" y="5868"/>
                    </a:lnTo>
                    <a:lnTo>
                      <a:pt x="2866" y="5887"/>
                    </a:lnTo>
                    <a:lnTo>
                      <a:pt x="2843" y="5881"/>
                    </a:lnTo>
                    <a:lnTo>
                      <a:pt x="2786" y="5863"/>
                    </a:lnTo>
                    <a:lnTo>
                      <a:pt x="2747" y="5849"/>
                    </a:lnTo>
                    <a:lnTo>
                      <a:pt x="2702" y="5832"/>
                    </a:lnTo>
                    <a:lnTo>
                      <a:pt x="2651" y="5812"/>
                    </a:lnTo>
                    <a:lnTo>
                      <a:pt x="2599" y="5789"/>
                    </a:lnTo>
                    <a:lnTo>
                      <a:pt x="2572" y="5777"/>
                    </a:lnTo>
                    <a:lnTo>
                      <a:pt x="2544" y="5764"/>
                    </a:lnTo>
                    <a:lnTo>
                      <a:pt x="2516" y="5750"/>
                    </a:lnTo>
                    <a:lnTo>
                      <a:pt x="2488" y="5735"/>
                    </a:lnTo>
                    <a:lnTo>
                      <a:pt x="2460" y="5719"/>
                    </a:lnTo>
                    <a:lnTo>
                      <a:pt x="2433" y="5703"/>
                    </a:lnTo>
                    <a:lnTo>
                      <a:pt x="2406" y="5686"/>
                    </a:lnTo>
                    <a:lnTo>
                      <a:pt x="2379" y="5667"/>
                    </a:lnTo>
                    <a:lnTo>
                      <a:pt x="2352" y="5648"/>
                    </a:lnTo>
                    <a:lnTo>
                      <a:pt x="2327" y="5629"/>
                    </a:lnTo>
                    <a:lnTo>
                      <a:pt x="2302" y="5609"/>
                    </a:lnTo>
                    <a:lnTo>
                      <a:pt x="2279" y="5588"/>
                    </a:lnTo>
                    <a:lnTo>
                      <a:pt x="2257" y="5566"/>
                    </a:lnTo>
                    <a:lnTo>
                      <a:pt x="2237" y="5543"/>
                    </a:lnTo>
                    <a:lnTo>
                      <a:pt x="2218" y="5520"/>
                    </a:lnTo>
                    <a:lnTo>
                      <a:pt x="2199" y="5495"/>
                    </a:lnTo>
                    <a:lnTo>
                      <a:pt x="2183" y="5470"/>
                    </a:lnTo>
                    <a:lnTo>
                      <a:pt x="2166" y="5443"/>
                    </a:lnTo>
                    <a:lnTo>
                      <a:pt x="2149" y="5415"/>
                    </a:lnTo>
                    <a:lnTo>
                      <a:pt x="2132" y="5385"/>
                    </a:lnTo>
                    <a:lnTo>
                      <a:pt x="2098" y="5320"/>
                    </a:lnTo>
                    <a:lnTo>
                      <a:pt x="2064" y="5253"/>
                    </a:lnTo>
                    <a:lnTo>
                      <a:pt x="2030" y="5183"/>
                    </a:lnTo>
                    <a:lnTo>
                      <a:pt x="1998" y="5112"/>
                    </a:lnTo>
                    <a:lnTo>
                      <a:pt x="1967" y="5042"/>
                    </a:lnTo>
                    <a:lnTo>
                      <a:pt x="1938" y="4972"/>
                    </a:lnTo>
                    <a:lnTo>
                      <a:pt x="1910" y="4906"/>
                    </a:lnTo>
                    <a:lnTo>
                      <a:pt x="1885" y="4844"/>
                    </a:lnTo>
                    <a:lnTo>
                      <a:pt x="1863" y="4788"/>
                    </a:lnTo>
                    <a:lnTo>
                      <a:pt x="1844" y="4739"/>
                    </a:lnTo>
                    <a:lnTo>
                      <a:pt x="1829" y="4698"/>
                    </a:lnTo>
                    <a:lnTo>
                      <a:pt x="1817" y="4668"/>
                    </a:lnTo>
                    <a:lnTo>
                      <a:pt x="1810" y="4649"/>
                    </a:lnTo>
                    <a:lnTo>
                      <a:pt x="1808" y="4642"/>
                    </a:lnTo>
                    <a:close/>
                  </a:path>
                </a:pathLst>
              </a:custGeom>
              <a:solidFill>
                <a:srgbClr val="F5E8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18" name="Freeform 6">
                <a:extLst>
                  <a:ext uri="{FF2B5EF4-FFF2-40B4-BE49-F238E27FC236}">
                    <a16:creationId xmlns:a16="http://schemas.microsoft.com/office/drawing/2014/main" id="{C7AC28B8-B86F-4E7A-B668-33C9AC6E5DE3}"/>
                  </a:ext>
                </a:extLst>
              </p:cNvPr>
              <p:cNvSpPr>
                <a:spLocks/>
              </p:cNvSpPr>
              <p:nvPr/>
            </p:nvSpPr>
            <p:spPr bwMode="auto">
              <a:xfrm>
                <a:off x="4103" y="2093"/>
                <a:ext cx="205" cy="254"/>
              </a:xfrm>
              <a:custGeom>
                <a:avLst/>
                <a:gdLst>
                  <a:gd name="T0" fmla="*/ 57 w 581"/>
                  <a:gd name="T1" fmla="*/ 14 h 617"/>
                  <a:gd name="T2" fmla="*/ 42 w 581"/>
                  <a:gd name="T3" fmla="*/ 44 h 617"/>
                  <a:gd name="T4" fmla="*/ 29 w 581"/>
                  <a:gd name="T5" fmla="*/ 75 h 617"/>
                  <a:gd name="T6" fmla="*/ 17 w 581"/>
                  <a:gd name="T7" fmla="*/ 106 h 617"/>
                  <a:gd name="T8" fmla="*/ 10 w 581"/>
                  <a:gd name="T9" fmla="*/ 129 h 617"/>
                  <a:gd name="T10" fmla="*/ 6 w 581"/>
                  <a:gd name="T11" fmla="*/ 145 h 617"/>
                  <a:gd name="T12" fmla="*/ 3 w 581"/>
                  <a:gd name="T13" fmla="*/ 161 h 617"/>
                  <a:gd name="T14" fmla="*/ 1 w 581"/>
                  <a:gd name="T15" fmla="*/ 178 h 617"/>
                  <a:gd name="T16" fmla="*/ 0 w 581"/>
                  <a:gd name="T17" fmla="*/ 194 h 617"/>
                  <a:gd name="T18" fmla="*/ 0 w 581"/>
                  <a:gd name="T19" fmla="*/ 211 h 617"/>
                  <a:gd name="T20" fmla="*/ 2 w 581"/>
                  <a:gd name="T21" fmla="*/ 228 h 617"/>
                  <a:gd name="T22" fmla="*/ 4 w 581"/>
                  <a:gd name="T23" fmla="*/ 245 h 617"/>
                  <a:gd name="T24" fmla="*/ 31 w 581"/>
                  <a:gd name="T25" fmla="*/ 252 h 617"/>
                  <a:gd name="T26" fmla="*/ 80 w 581"/>
                  <a:gd name="T27" fmla="*/ 247 h 617"/>
                  <a:gd name="T28" fmla="*/ 129 w 581"/>
                  <a:gd name="T29" fmla="*/ 242 h 617"/>
                  <a:gd name="T30" fmla="*/ 179 w 581"/>
                  <a:gd name="T31" fmla="*/ 237 h 617"/>
                  <a:gd name="T32" fmla="*/ 195 w 581"/>
                  <a:gd name="T33" fmla="*/ 229 h 617"/>
                  <a:gd name="T34" fmla="*/ 179 w 581"/>
                  <a:gd name="T35" fmla="*/ 219 h 617"/>
                  <a:gd name="T36" fmla="*/ 165 w 581"/>
                  <a:gd name="T37" fmla="*/ 209 h 617"/>
                  <a:gd name="T38" fmla="*/ 151 w 581"/>
                  <a:gd name="T39" fmla="*/ 198 h 617"/>
                  <a:gd name="T40" fmla="*/ 138 w 581"/>
                  <a:gd name="T41" fmla="*/ 187 h 617"/>
                  <a:gd name="T42" fmla="*/ 127 w 581"/>
                  <a:gd name="T43" fmla="*/ 175 h 617"/>
                  <a:gd name="T44" fmla="*/ 117 w 581"/>
                  <a:gd name="T45" fmla="*/ 162 h 617"/>
                  <a:gd name="T46" fmla="*/ 107 w 581"/>
                  <a:gd name="T47" fmla="*/ 149 h 617"/>
                  <a:gd name="T48" fmla="*/ 99 w 581"/>
                  <a:gd name="T49" fmla="*/ 135 h 617"/>
                  <a:gd name="T50" fmla="*/ 91 w 581"/>
                  <a:gd name="T51" fmla="*/ 120 h 617"/>
                  <a:gd name="T52" fmla="*/ 85 w 581"/>
                  <a:gd name="T53" fmla="*/ 104 h 617"/>
                  <a:gd name="T54" fmla="*/ 79 w 581"/>
                  <a:gd name="T55" fmla="*/ 87 h 617"/>
                  <a:gd name="T56" fmla="*/ 74 w 581"/>
                  <a:gd name="T57" fmla="*/ 70 h 617"/>
                  <a:gd name="T58" fmla="*/ 70 w 581"/>
                  <a:gd name="T59" fmla="*/ 51 h 617"/>
                  <a:gd name="T60" fmla="*/ 67 w 581"/>
                  <a:gd name="T61" fmla="*/ 31 h 617"/>
                  <a:gd name="T62" fmla="*/ 65 w 581"/>
                  <a:gd name="T63" fmla="*/ 11 h 6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1"/>
                  <a:gd name="T97" fmla="*/ 0 h 617"/>
                  <a:gd name="T98" fmla="*/ 581 w 581"/>
                  <a:gd name="T99" fmla="*/ 617 h 6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1" h="617">
                    <a:moveTo>
                      <a:pt x="184" y="0"/>
                    </a:moveTo>
                    <a:lnTo>
                      <a:pt x="163" y="35"/>
                    </a:lnTo>
                    <a:lnTo>
                      <a:pt x="141" y="71"/>
                    </a:lnTo>
                    <a:lnTo>
                      <a:pt x="121" y="108"/>
                    </a:lnTo>
                    <a:lnTo>
                      <a:pt x="101" y="144"/>
                    </a:lnTo>
                    <a:lnTo>
                      <a:pt x="82" y="181"/>
                    </a:lnTo>
                    <a:lnTo>
                      <a:pt x="65" y="218"/>
                    </a:lnTo>
                    <a:lnTo>
                      <a:pt x="49" y="257"/>
                    </a:lnTo>
                    <a:lnTo>
                      <a:pt x="35" y="295"/>
                    </a:lnTo>
                    <a:lnTo>
                      <a:pt x="28" y="314"/>
                    </a:lnTo>
                    <a:lnTo>
                      <a:pt x="22" y="333"/>
                    </a:lnTo>
                    <a:lnTo>
                      <a:pt x="17" y="352"/>
                    </a:lnTo>
                    <a:lnTo>
                      <a:pt x="13" y="372"/>
                    </a:lnTo>
                    <a:lnTo>
                      <a:pt x="9" y="392"/>
                    </a:lnTo>
                    <a:lnTo>
                      <a:pt x="5" y="412"/>
                    </a:lnTo>
                    <a:lnTo>
                      <a:pt x="3" y="432"/>
                    </a:lnTo>
                    <a:lnTo>
                      <a:pt x="1" y="452"/>
                    </a:lnTo>
                    <a:lnTo>
                      <a:pt x="0" y="472"/>
                    </a:lnTo>
                    <a:lnTo>
                      <a:pt x="0" y="492"/>
                    </a:lnTo>
                    <a:lnTo>
                      <a:pt x="1" y="513"/>
                    </a:lnTo>
                    <a:lnTo>
                      <a:pt x="2" y="533"/>
                    </a:lnTo>
                    <a:lnTo>
                      <a:pt x="5" y="554"/>
                    </a:lnTo>
                    <a:lnTo>
                      <a:pt x="8" y="575"/>
                    </a:lnTo>
                    <a:lnTo>
                      <a:pt x="12" y="596"/>
                    </a:lnTo>
                    <a:lnTo>
                      <a:pt x="18" y="617"/>
                    </a:lnTo>
                    <a:lnTo>
                      <a:pt x="88" y="611"/>
                    </a:lnTo>
                    <a:lnTo>
                      <a:pt x="159" y="605"/>
                    </a:lnTo>
                    <a:lnTo>
                      <a:pt x="229" y="599"/>
                    </a:lnTo>
                    <a:lnTo>
                      <a:pt x="299" y="593"/>
                    </a:lnTo>
                    <a:lnTo>
                      <a:pt x="370" y="587"/>
                    </a:lnTo>
                    <a:lnTo>
                      <a:pt x="440" y="581"/>
                    </a:lnTo>
                    <a:lnTo>
                      <a:pt x="511" y="575"/>
                    </a:lnTo>
                    <a:lnTo>
                      <a:pt x="581" y="569"/>
                    </a:lnTo>
                    <a:lnTo>
                      <a:pt x="557" y="557"/>
                    </a:lnTo>
                    <a:lnTo>
                      <a:pt x="535" y="545"/>
                    </a:lnTo>
                    <a:lnTo>
                      <a:pt x="513" y="533"/>
                    </a:lnTo>
                    <a:lnTo>
                      <a:pt x="491" y="520"/>
                    </a:lnTo>
                    <a:lnTo>
                      <a:pt x="471" y="508"/>
                    </a:lnTo>
                    <a:lnTo>
                      <a:pt x="450" y="495"/>
                    </a:lnTo>
                    <a:lnTo>
                      <a:pt x="431" y="481"/>
                    </a:lnTo>
                    <a:lnTo>
                      <a:pt x="413" y="468"/>
                    </a:lnTo>
                    <a:lnTo>
                      <a:pt x="396" y="454"/>
                    </a:lnTo>
                    <a:lnTo>
                      <a:pt x="379" y="440"/>
                    </a:lnTo>
                    <a:lnTo>
                      <a:pt x="363" y="425"/>
                    </a:lnTo>
                    <a:lnTo>
                      <a:pt x="348" y="410"/>
                    </a:lnTo>
                    <a:lnTo>
                      <a:pt x="334" y="394"/>
                    </a:lnTo>
                    <a:lnTo>
                      <a:pt x="320" y="378"/>
                    </a:lnTo>
                    <a:lnTo>
                      <a:pt x="306" y="361"/>
                    </a:lnTo>
                    <a:lnTo>
                      <a:pt x="294" y="345"/>
                    </a:lnTo>
                    <a:lnTo>
                      <a:pt x="282" y="327"/>
                    </a:lnTo>
                    <a:lnTo>
                      <a:pt x="271" y="310"/>
                    </a:lnTo>
                    <a:lnTo>
                      <a:pt x="261" y="291"/>
                    </a:lnTo>
                    <a:lnTo>
                      <a:pt x="251" y="273"/>
                    </a:lnTo>
                    <a:lnTo>
                      <a:pt x="242" y="253"/>
                    </a:lnTo>
                    <a:lnTo>
                      <a:pt x="234" y="233"/>
                    </a:lnTo>
                    <a:lnTo>
                      <a:pt x="226" y="212"/>
                    </a:lnTo>
                    <a:lnTo>
                      <a:pt x="219" y="191"/>
                    </a:lnTo>
                    <a:lnTo>
                      <a:pt x="212" y="170"/>
                    </a:lnTo>
                    <a:lnTo>
                      <a:pt x="207" y="148"/>
                    </a:lnTo>
                    <a:lnTo>
                      <a:pt x="201" y="125"/>
                    </a:lnTo>
                    <a:lnTo>
                      <a:pt x="197" y="101"/>
                    </a:lnTo>
                    <a:lnTo>
                      <a:pt x="193" y="76"/>
                    </a:lnTo>
                    <a:lnTo>
                      <a:pt x="189" y="51"/>
                    </a:lnTo>
                    <a:lnTo>
                      <a:pt x="187" y="26"/>
                    </a:lnTo>
                    <a:lnTo>
                      <a:pt x="184" y="0"/>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19" name="Freeform 7">
                <a:extLst>
                  <a:ext uri="{FF2B5EF4-FFF2-40B4-BE49-F238E27FC236}">
                    <a16:creationId xmlns:a16="http://schemas.microsoft.com/office/drawing/2014/main" id="{E5F65945-6393-4C27-A5D0-62E2086BEEE2}"/>
                  </a:ext>
                </a:extLst>
              </p:cNvPr>
              <p:cNvSpPr>
                <a:spLocks/>
              </p:cNvSpPr>
              <p:nvPr/>
            </p:nvSpPr>
            <p:spPr bwMode="auto">
              <a:xfrm>
                <a:off x="4323" y="1840"/>
                <a:ext cx="249" cy="569"/>
              </a:xfrm>
              <a:custGeom>
                <a:avLst/>
                <a:gdLst>
                  <a:gd name="T0" fmla="*/ 107 w 705"/>
                  <a:gd name="T1" fmla="*/ 17 h 1374"/>
                  <a:gd name="T2" fmla="*/ 147 w 705"/>
                  <a:gd name="T3" fmla="*/ 45 h 1374"/>
                  <a:gd name="T4" fmla="*/ 170 w 705"/>
                  <a:gd name="T5" fmla="*/ 64 h 1374"/>
                  <a:gd name="T6" fmla="*/ 186 w 705"/>
                  <a:gd name="T7" fmla="*/ 81 h 1374"/>
                  <a:gd name="T8" fmla="*/ 200 w 705"/>
                  <a:gd name="T9" fmla="*/ 99 h 1374"/>
                  <a:gd name="T10" fmla="*/ 212 w 705"/>
                  <a:gd name="T11" fmla="*/ 120 h 1374"/>
                  <a:gd name="T12" fmla="*/ 224 w 705"/>
                  <a:gd name="T13" fmla="*/ 142 h 1374"/>
                  <a:gd name="T14" fmla="*/ 234 w 705"/>
                  <a:gd name="T15" fmla="*/ 168 h 1374"/>
                  <a:gd name="T16" fmla="*/ 243 w 705"/>
                  <a:gd name="T17" fmla="*/ 197 h 1374"/>
                  <a:gd name="T18" fmla="*/ 247 w 705"/>
                  <a:gd name="T19" fmla="*/ 220 h 1374"/>
                  <a:gd name="T20" fmla="*/ 246 w 705"/>
                  <a:gd name="T21" fmla="*/ 240 h 1374"/>
                  <a:gd name="T22" fmla="*/ 242 w 705"/>
                  <a:gd name="T23" fmla="*/ 261 h 1374"/>
                  <a:gd name="T24" fmla="*/ 238 w 705"/>
                  <a:gd name="T25" fmla="*/ 274 h 1374"/>
                  <a:gd name="T26" fmla="*/ 208 w 705"/>
                  <a:gd name="T27" fmla="*/ 292 h 1374"/>
                  <a:gd name="T28" fmla="*/ 180 w 705"/>
                  <a:gd name="T29" fmla="*/ 311 h 1374"/>
                  <a:gd name="T30" fmla="*/ 153 w 705"/>
                  <a:gd name="T31" fmla="*/ 333 h 1374"/>
                  <a:gd name="T32" fmla="*/ 128 w 705"/>
                  <a:gd name="T33" fmla="*/ 358 h 1374"/>
                  <a:gd name="T34" fmla="*/ 103 w 705"/>
                  <a:gd name="T35" fmla="*/ 384 h 1374"/>
                  <a:gd name="T36" fmla="*/ 81 w 705"/>
                  <a:gd name="T37" fmla="*/ 413 h 1374"/>
                  <a:gd name="T38" fmla="*/ 60 w 705"/>
                  <a:gd name="T39" fmla="*/ 443 h 1374"/>
                  <a:gd name="T40" fmla="*/ 41 w 705"/>
                  <a:gd name="T41" fmla="*/ 475 h 1374"/>
                  <a:gd name="T42" fmla="*/ 25 w 705"/>
                  <a:gd name="T43" fmla="*/ 508 h 1374"/>
                  <a:gd name="T44" fmla="*/ 11 w 705"/>
                  <a:gd name="T45" fmla="*/ 543 h 1374"/>
                  <a:gd name="T46" fmla="*/ 2 w 705"/>
                  <a:gd name="T47" fmla="*/ 562 h 1374"/>
                  <a:gd name="T48" fmla="*/ 0 w 705"/>
                  <a:gd name="T49" fmla="*/ 522 h 1374"/>
                  <a:gd name="T50" fmla="*/ 2 w 705"/>
                  <a:gd name="T51" fmla="*/ 484 h 1374"/>
                  <a:gd name="T52" fmla="*/ 5 w 705"/>
                  <a:gd name="T53" fmla="*/ 457 h 1374"/>
                  <a:gd name="T54" fmla="*/ 11 w 705"/>
                  <a:gd name="T55" fmla="*/ 430 h 1374"/>
                  <a:gd name="T56" fmla="*/ 19 w 705"/>
                  <a:gd name="T57" fmla="*/ 401 h 1374"/>
                  <a:gd name="T58" fmla="*/ 30 w 705"/>
                  <a:gd name="T59" fmla="*/ 373 h 1374"/>
                  <a:gd name="T60" fmla="*/ 46 w 705"/>
                  <a:gd name="T61" fmla="*/ 345 h 1374"/>
                  <a:gd name="T62" fmla="*/ 64 w 705"/>
                  <a:gd name="T63" fmla="*/ 320 h 1374"/>
                  <a:gd name="T64" fmla="*/ 94 w 705"/>
                  <a:gd name="T65" fmla="*/ 285 h 1374"/>
                  <a:gd name="T66" fmla="*/ 146 w 705"/>
                  <a:gd name="T67" fmla="*/ 233 h 1374"/>
                  <a:gd name="T68" fmla="*/ 160 w 705"/>
                  <a:gd name="T69" fmla="*/ 215 h 1374"/>
                  <a:gd name="T70" fmla="*/ 167 w 705"/>
                  <a:gd name="T71" fmla="*/ 201 h 1374"/>
                  <a:gd name="T72" fmla="*/ 171 w 705"/>
                  <a:gd name="T73" fmla="*/ 187 h 1374"/>
                  <a:gd name="T74" fmla="*/ 170 w 705"/>
                  <a:gd name="T75" fmla="*/ 172 h 1374"/>
                  <a:gd name="T76" fmla="*/ 164 w 705"/>
                  <a:gd name="T77" fmla="*/ 155 h 1374"/>
                  <a:gd name="T78" fmla="*/ 154 w 705"/>
                  <a:gd name="T79" fmla="*/ 130 h 1374"/>
                  <a:gd name="T80" fmla="*/ 132 w 705"/>
                  <a:gd name="T81" fmla="*/ 88 h 1374"/>
                  <a:gd name="T82" fmla="*/ 101 w 705"/>
                  <a:gd name="T83" fmla="*/ 38 h 1374"/>
                  <a:gd name="T84" fmla="*/ 76 w 705"/>
                  <a:gd name="T85" fmla="*/ 0 h 13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05"/>
                  <a:gd name="T130" fmla="*/ 0 h 1374"/>
                  <a:gd name="T131" fmla="*/ 705 w 705"/>
                  <a:gd name="T132" fmla="*/ 1374 h 13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05" h="1374">
                    <a:moveTo>
                      <a:pt x="217" y="0"/>
                    </a:moveTo>
                    <a:lnTo>
                      <a:pt x="261" y="21"/>
                    </a:lnTo>
                    <a:lnTo>
                      <a:pt x="304" y="42"/>
                    </a:lnTo>
                    <a:lnTo>
                      <a:pt x="345" y="64"/>
                    </a:lnTo>
                    <a:lnTo>
                      <a:pt x="383" y="86"/>
                    </a:lnTo>
                    <a:lnTo>
                      <a:pt x="419" y="108"/>
                    </a:lnTo>
                    <a:lnTo>
                      <a:pt x="453" y="131"/>
                    </a:lnTo>
                    <a:lnTo>
                      <a:pt x="469" y="144"/>
                    </a:lnTo>
                    <a:lnTo>
                      <a:pt x="486" y="156"/>
                    </a:lnTo>
                    <a:lnTo>
                      <a:pt x="501" y="169"/>
                    </a:lnTo>
                    <a:lnTo>
                      <a:pt x="516" y="182"/>
                    </a:lnTo>
                    <a:lnTo>
                      <a:pt x="530" y="196"/>
                    </a:lnTo>
                    <a:lnTo>
                      <a:pt x="544" y="210"/>
                    </a:lnTo>
                    <a:lnTo>
                      <a:pt x="557" y="226"/>
                    </a:lnTo>
                    <a:lnTo>
                      <a:pt x="570" y="241"/>
                    </a:lnTo>
                    <a:lnTo>
                      <a:pt x="583" y="257"/>
                    </a:lnTo>
                    <a:lnTo>
                      <a:pt x="595" y="273"/>
                    </a:lnTo>
                    <a:lnTo>
                      <a:pt x="606" y="290"/>
                    </a:lnTo>
                    <a:lnTo>
                      <a:pt x="618" y="308"/>
                    </a:lnTo>
                    <a:lnTo>
                      <a:pt x="628" y="326"/>
                    </a:lnTo>
                    <a:lnTo>
                      <a:pt x="639" y="345"/>
                    </a:lnTo>
                    <a:lnTo>
                      <a:pt x="650" y="365"/>
                    </a:lnTo>
                    <a:lnTo>
                      <a:pt x="659" y="387"/>
                    </a:lnTo>
                    <a:lnTo>
                      <a:pt x="669" y="408"/>
                    </a:lnTo>
                    <a:lnTo>
                      <a:pt x="678" y="430"/>
                    </a:lnTo>
                    <a:lnTo>
                      <a:pt x="686" y="454"/>
                    </a:lnTo>
                    <a:lnTo>
                      <a:pt x="694" y="478"/>
                    </a:lnTo>
                    <a:lnTo>
                      <a:pt x="699" y="496"/>
                    </a:lnTo>
                    <a:lnTo>
                      <a:pt x="703" y="515"/>
                    </a:lnTo>
                    <a:lnTo>
                      <a:pt x="705" y="532"/>
                    </a:lnTo>
                    <a:lnTo>
                      <a:pt x="705" y="550"/>
                    </a:lnTo>
                    <a:lnTo>
                      <a:pt x="705" y="567"/>
                    </a:lnTo>
                    <a:lnTo>
                      <a:pt x="703" y="582"/>
                    </a:lnTo>
                    <a:lnTo>
                      <a:pt x="701" y="597"/>
                    </a:lnTo>
                    <a:lnTo>
                      <a:pt x="698" y="610"/>
                    </a:lnTo>
                    <a:lnTo>
                      <a:pt x="692" y="633"/>
                    </a:lnTo>
                    <a:lnTo>
                      <a:pt x="685" y="650"/>
                    </a:lnTo>
                    <a:lnTo>
                      <a:pt x="680" y="661"/>
                    </a:lnTo>
                    <a:lnTo>
                      <a:pt x="678" y="665"/>
                    </a:lnTo>
                    <a:lnTo>
                      <a:pt x="650" y="678"/>
                    </a:lnTo>
                    <a:lnTo>
                      <a:pt x="622" y="692"/>
                    </a:lnTo>
                    <a:lnTo>
                      <a:pt x="594" y="707"/>
                    </a:lnTo>
                    <a:lnTo>
                      <a:pt x="568" y="722"/>
                    </a:lnTo>
                    <a:lnTo>
                      <a:pt x="541" y="738"/>
                    </a:lnTo>
                    <a:lnTo>
                      <a:pt x="514" y="754"/>
                    </a:lnTo>
                    <a:lnTo>
                      <a:pt x="488" y="771"/>
                    </a:lnTo>
                    <a:lnTo>
                      <a:pt x="462" y="789"/>
                    </a:lnTo>
                    <a:lnTo>
                      <a:pt x="437" y="807"/>
                    </a:lnTo>
                    <a:lnTo>
                      <a:pt x="412" y="826"/>
                    </a:lnTo>
                    <a:lnTo>
                      <a:pt x="388" y="846"/>
                    </a:lnTo>
                    <a:lnTo>
                      <a:pt x="364" y="867"/>
                    </a:lnTo>
                    <a:lnTo>
                      <a:pt x="340" y="888"/>
                    </a:lnTo>
                    <a:lnTo>
                      <a:pt x="316" y="909"/>
                    </a:lnTo>
                    <a:lnTo>
                      <a:pt x="294" y="931"/>
                    </a:lnTo>
                    <a:lnTo>
                      <a:pt x="272" y="953"/>
                    </a:lnTo>
                    <a:lnTo>
                      <a:pt x="251" y="976"/>
                    </a:lnTo>
                    <a:lnTo>
                      <a:pt x="230" y="1000"/>
                    </a:lnTo>
                    <a:lnTo>
                      <a:pt x="210" y="1024"/>
                    </a:lnTo>
                    <a:lnTo>
                      <a:pt x="190" y="1049"/>
                    </a:lnTo>
                    <a:lnTo>
                      <a:pt x="171" y="1074"/>
                    </a:lnTo>
                    <a:lnTo>
                      <a:pt x="152" y="1099"/>
                    </a:lnTo>
                    <a:lnTo>
                      <a:pt x="134" y="1124"/>
                    </a:lnTo>
                    <a:lnTo>
                      <a:pt x="117" y="1150"/>
                    </a:lnTo>
                    <a:lnTo>
                      <a:pt x="101" y="1177"/>
                    </a:lnTo>
                    <a:lnTo>
                      <a:pt x="85" y="1205"/>
                    </a:lnTo>
                    <a:lnTo>
                      <a:pt x="70" y="1232"/>
                    </a:lnTo>
                    <a:lnTo>
                      <a:pt x="56" y="1260"/>
                    </a:lnTo>
                    <a:lnTo>
                      <a:pt x="43" y="1288"/>
                    </a:lnTo>
                    <a:lnTo>
                      <a:pt x="30" y="1316"/>
                    </a:lnTo>
                    <a:lnTo>
                      <a:pt x="19" y="1345"/>
                    </a:lnTo>
                    <a:lnTo>
                      <a:pt x="8" y="1374"/>
                    </a:lnTo>
                    <a:lnTo>
                      <a:pt x="6" y="1361"/>
                    </a:lnTo>
                    <a:lnTo>
                      <a:pt x="2" y="1322"/>
                    </a:lnTo>
                    <a:lnTo>
                      <a:pt x="1" y="1296"/>
                    </a:lnTo>
                    <a:lnTo>
                      <a:pt x="0" y="1265"/>
                    </a:lnTo>
                    <a:lnTo>
                      <a:pt x="1" y="1230"/>
                    </a:lnTo>
                    <a:lnTo>
                      <a:pt x="3" y="1193"/>
                    </a:lnTo>
                    <a:lnTo>
                      <a:pt x="5" y="1172"/>
                    </a:lnTo>
                    <a:lnTo>
                      <a:pt x="7" y="1151"/>
                    </a:lnTo>
                    <a:lnTo>
                      <a:pt x="10" y="1130"/>
                    </a:lnTo>
                    <a:lnTo>
                      <a:pt x="14" y="1108"/>
                    </a:lnTo>
                    <a:lnTo>
                      <a:pt x="19" y="1087"/>
                    </a:lnTo>
                    <a:lnTo>
                      <a:pt x="24" y="1064"/>
                    </a:lnTo>
                    <a:lnTo>
                      <a:pt x="30" y="1042"/>
                    </a:lnTo>
                    <a:lnTo>
                      <a:pt x="37" y="1019"/>
                    </a:lnTo>
                    <a:lnTo>
                      <a:pt x="45" y="995"/>
                    </a:lnTo>
                    <a:lnTo>
                      <a:pt x="54" y="972"/>
                    </a:lnTo>
                    <a:lnTo>
                      <a:pt x="63" y="949"/>
                    </a:lnTo>
                    <a:lnTo>
                      <a:pt x="75" y="927"/>
                    </a:lnTo>
                    <a:lnTo>
                      <a:pt x="87" y="904"/>
                    </a:lnTo>
                    <a:lnTo>
                      <a:pt x="100" y="882"/>
                    </a:lnTo>
                    <a:lnTo>
                      <a:pt x="114" y="860"/>
                    </a:lnTo>
                    <a:lnTo>
                      <a:pt x="130" y="837"/>
                    </a:lnTo>
                    <a:lnTo>
                      <a:pt x="147" y="815"/>
                    </a:lnTo>
                    <a:lnTo>
                      <a:pt x="165" y="795"/>
                    </a:lnTo>
                    <a:lnTo>
                      <a:pt x="182" y="775"/>
                    </a:lnTo>
                    <a:lnTo>
                      <a:pt x="199" y="757"/>
                    </a:lnTo>
                    <a:lnTo>
                      <a:pt x="233" y="722"/>
                    </a:lnTo>
                    <a:lnTo>
                      <a:pt x="267" y="690"/>
                    </a:lnTo>
                    <a:lnTo>
                      <a:pt x="333" y="634"/>
                    </a:lnTo>
                    <a:lnTo>
                      <a:pt x="392" y="586"/>
                    </a:lnTo>
                    <a:lnTo>
                      <a:pt x="417" y="564"/>
                    </a:lnTo>
                    <a:lnTo>
                      <a:pt x="439" y="542"/>
                    </a:lnTo>
                    <a:lnTo>
                      <a:pt x="449" y="530"/>
                    </a:lnTo>
                    <a:lnTo>
                      <a:pt x="458" y="520"/>
                    </a:lnTo>
                    <a:lnTo>
                      <a:pt x="465" y="509"/>
                    </a:lnTo>
                    <a:lnTo>
                      <a:pt x="472" y="498"/>
                    </a:lnTo>
                    <a:lnTo>
                      <a:pt x="478" y="487"/>
                    </a:lnTo>
                    <a:lnTo>
                      <a:pt x="483" y="476"/>
                    </a:lnTo>
                    <a:lnTo>
                      <a:pt x="486" y="465"/>
                    </a:lnTo>
                    <a:lnTo>
                      <a:pt x="488" y="453"/>
                    </a:lnTo>
                    <a:lnTo>
                      <a:pt x="488" y="441"/>
                    </a:lnTo>
                    <a:lnTo>
                      <a:pt x="487" y="429"/>
                    </a:lnTo>
                    <a:lnTo>
                      <a:pt x="484" y="416"/>
                    </a:lnTo>
                    <a:lnTo>
                      <a:pt x="480" y="403"/>
                    </a:lnTo>
                    <a:lnTo>
                      <a:pt x="474" y="390"/>
                    </a:lnTo>
                    <a:lnTo>
                      <a:pt x="469" y="376"/>
                    </a:lnTo>
                    <a:lnTo>
                      <a:pt x="463" y="360"/>
                    </a:lnTo>
                    <a:lnTo>
                      <a:pt x="456" y="345"/>
                    </a:lnTo>
                    <a:lnTo>
                      <a:pt x="439" y="314"/>
                    </a:lnTo>
                    <a:lnTo>
                      <a:pt x="420" y="281"/>
                    </a:lnTo>
                    <a:lnTo>
                      <a:pt x="399" y="248"/>
                    </a:lnTo>
                    <a:lnTo>
                      <a:pt x="378" y="214"/>
                    </a:lnTo>
                    <a:lnTo>
                      <a:pt x="355" y="181"/>
                    </a:lnTo>
                    <a:lnTo>
                      <a:pt x="332" y="149"/>
                    </a:lnTo>
                    <a:lnTo>
                      <a:pt x="288" y="91"/>
                    </a:lnTo>
                    <a:lnTo>
                      <a:pt x="251" y="43"/>
                    </a:lnTo>
                    <a:lnTo>
                      <a:pt x="226" y="11"/>
                    </a:lnTo>
                    <a:lnTo>
                      <a:pt x="217" y="0"/>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20" name="Freeform 8">
                <a:extLst>
                  <a:ext uri="{FF2B5EF4-FFF2-40B4-BE49-F238E27FC236}">
                    <a16:creationId xmlns:a16="http://schemas.microsoft.com/office/drawing/2014/main" id="{8F54F1D8-0E7D-4E4E-AC74-7B1D48C7D1FA}"/>
                  </a:ext>
                </a:extLst>
              </p:cNvPr>
              <p:cNvSpPr>
                <a:spLocks/>
              </p:cNvSpPr>
              <p:nvPr/>
            </p:nvSpPr>
            <p:spPr bwMode="auto">
              <a:xfrm>
                <a:off x="3712" y="1751"/>
                <a:ext cx="461" cy="393"/>
              </a:xfrm>
              <a:custGeom>
                <a:avLst/>
                <a:gdLst>
                  <a:gd name="T0" fmla="*/ 25 w 1320"/>
                  <a:gd name="T1" fmla="*/ 388 h 952"/>
                  <a:gd name="T2" fmla="*/ 40 w 1320"/>
                  <a:gd name="T3" fmla="*/ 358 h 952"/>
                  <a:gd name="T4" fmla="*/ 58 w 1320"/>
                  <a:gd name="T5" fmla="*/ 326 h 952"/>
                  <a:gd name="T6" fmla="*/ 71 w 1320"/>
                  <a:gd name="T7" fmla="*/ 304 h 952"/>
                  <a:gd name="T8" fmla="*/ 83 w 1320"/>
                  <a:gd name="T9" fmla="*/ 285 h 952"/>
                  <a:gd name="T10" fmla="*/ 92 w 1320"/>
                  <a:gd name="T11" fmla="*/ 274 h 952"/>
                  <a:gd name="T12" fmla="*/ 97 w 1320"/>
                  <a:gd name="T13" fmla="*/ 269 h 952"/>
                  <a:gd name="T14" fmla="*/ 105 w 1320"/>
                  <a:gd name="T15" fmla="*/ 262 h 952"/>
                  <a:gd name="T16" fmla="*/ 122 w 1320"/>
                  <a:gd name="T17" fmla="*/ 250 h 952"/>
                  <a:gd name="T18" fmla="*/ 159 w 1320"/>
                  <a:gd name="T19" fmla="*/ 228 h 952"/>
                  <a:gd name="T20" fmla="*/ 211 w 1320"/>
                  <a:gd name="T21" fmla="*/ 199 h 952"/>
                  <a:gd name="T22" fmla="*/ 248 w 1320"/>
                  <a:gd name="T23" fmla="*/ 179 h 952"/>
                  <a:gd name="T24" fmla="*/ 280 w 1320"/>
                  <a:gd name="T25" fmla="*/ 161 h 952"/>
                  <a:gd name="T26" fmla="*/ 332 w 1320"/>
                  <a:gd name="T27" fmla="*/ 132 h 952"/>
                  <a:gd name="T28" fmla="*/ 384 w 1320"/>
                  <a:gd name="T29" fmla="*/ 102 h 952"/>
                  <a:gd name="T30" fmla="*/ 436 w 1320"/>
                  <a:gd name="T31" fmla="*/ 73 h 952"/>
                  <a:gd name="T32" fmla="*/ 454 w 1320"/>
                  <a:gd name="T33" fmla="*/ 48 h 952"/>
                  <a:gd name="T34" fmla="*/ 435 w 1320"/>
                  <a:gd name="T35" fmla="*/ 30 h 952"/>
                  <a:gd name="T36" fmla="*/ 416 w 1320"/>
                  <a:gd name="T37" fmla="*/ 17 h 952"/>
                  <a:gd name="T38" fmla="*/ 397 w 1320"/>
                  <a:gd name="T39" fmla="*/ 7 h 952"/>
                  <a:gd name="T40" fmla="*/ 376 w 1320"/>
                  <a:gd name="T41" fmla="*/ 2 h 952"/>
                  <a:gd name="T42" fmla="*/ 354 w 1320"/>
                  <a:gd name="T43" fmla="*/ 0 h 952"/>
                  <a:gd name="T44" fmla="*/ 333 w 1320"/>
                  <a:gd name="T45" fmla="*/ 2 h 952"/>
                  <a:gd name="T46" fmla="*/ 311 w 1320"/>
                  <a:gd name="T47" fmla="*/ 6 h 952"/>
                  <a:gd name="T48" fmla="*/ 290 w 1320"/>
                  <a:gd name="T49" fmla="*/ 13 h 952"/>
                  <a:gd name="T50" fmla="*/ 268 w 1320"/>
                  <a:gd name="T51" fmla="*/ 23 h 952"/>
                  <a:gd name="T52" fmla="*/ 248 w 1320"/>
                  <a:gd name="T53" fmla="*/ 34 h 952"/>
                  <a:gd name="T54" fmla="*/ 229 w 1320"/>
                  <a:gd name="T55" fmla="*/ 48 h 952"/>
                  <a:gd name="T56" fmla="*/ 210 w 1320"/>
                  <a:gd name="T57" fmla="*/ 63 h 952"/>
                  <a:gd name="T58" fmla="*/ 192 w 1320"/>
                  <a:gd name="T59" fmla="*/ 80 h 952"/>
                  <a:gd name="T60" fmla="*/ 176 w 1320"/>
                  <a:gd name="T61" fmla="*/ 97 h 952"/>
                  <a:gd name="T62" fmla="*/ 162 w 1320"/>
                  <a:gd name="T63" fmla="*/ 116 h 952"/>
                  <a:gd name="T64" fmla="*/ 153 w 1320"/>
                  <a:gd name="T65" fmla="*/ 128 h 952"/>
                  <a:gd name="T66" fmla="*/ 147 w 1320"/>
                  <a:gd name="T67" fmla="*/ 135 h 952"/>
                  <a:gd name="T68" fmla="*/ 141 w 1320"/>
                  <a:gd name="T69" fmla="*/ 140 h 952"/>
                  <a:gd name="T70" fmla="*/ 133 w 1320"/>
                  <a:gd name="T71" fmla="*/ 146 h 952"/>
                  <a:gd name="T72" fmla="*/ 121 w 1320"/>
                  <a:gd name="T73" fmla="*/ 153 h 952"/>
                  <a:gd name="T74" fmla="*/ 102 w 1320"/>
                  <a:gd name="T75" fmla="*/ 162 h 952"/>
                  <a:gd name="T76" fmla="*/ 74 w 1320"/>
                  <a:gd name="T77" fmla="*/ 173 h 952"/>
                  <a:gd name="T78" fmla="*/ 49 w 1320"/>
                  <a:gd name="T79" fmla="*/ 183 h 952"/>
                  <a:gd name="T80" fmla="*/ 35 w 1320"/>
                  <a:gd name="T81" fmla="*/ 190 h 952"/>
                  <a:gd name="T82" fmla="*/ 26 w 1320"/>
                  <a:gd name="T83" fmla="*/ 197 h 952"/>
                  <a:gd name="T84" fmla="*/ 18 w 1320"/>
                  <a:gd name="T85" fmla="*/ 206 h 952"/>
                  <a:gd name="T86" fmla="*/ 12 w 1320"/>
                  <a:gd name="T87" fmla="*/ 216 h 952"/>
                  <a:gd name="T88" fmla="*/ 8 w 1320"/>
                  <a:gd name="T89" fmla="*/ 227 h 952"/>
                  <a:gd name="T90" fmla="*/ 4 w 1320"/>
                  <a:gd name="T91" fmla="*/ 240 h 952"/>
                  <a:gd name="T92" fmla="*/ 2 w 1320"/>
                  <a:gd name="T93" fmla="*/ 253 h 952"/>
                  <a:gd name="T94" fmla="*/ 0 w 1320"/>
                  <a:gd name="T95" fmla="*/ 267 h 952"/>
                  <a:gd name="T96" fmla="*/ 0 w 1320"/>
                  <a:gd name="T97" fmla="*/ 282 h 952"/>
                  <a:gd name="T98" fmla="*/ 0 w 1320"/>
                  <a:gd name="T99" fmla="*/ 296 h 952"/>
                  <a:gd name="T100" fmla="*/ 2 w 1320"/>
                  <a:gd name="T101" fmla="*/ 311 h 952"/>
                  <a:gd name="T102" fmla="*/ 5 w 1320"/>
                  <a:gd name="T103" fmla="*/ 333 h 952"/>
                  <a:gd name="T104" fmla="*/ 10 w 1320"/>
                  <a:gd name="T105" fmla="*/ 359 h 952"/>
                  <a:gd name="T106" fmla="*/ 18 w 1320"/>
                  <a:gd name="T107" fmla="*/ 383 h 9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20"/>
                  <a:gd name="T163" fmla="*/ 0 h 952"/>
                  <a:gd name="T164" fmla="*/ 1320 w 1320"/>
                  <a:gd name="T165" fmla="*/ 952 h 9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20" h="952">
                    <a:moveTo>
                      <a:pt x="64" y="952"/>
                    </a:moveTo>
                    <a:lnTo>
                      <a:pt x="70" y="940"/>
                    </a:lnTo>
                    <a:lnTo>
                      <a:pt x="88" y="911"/>
                    </a:lnTo>
                    <a:lnTo>
                      <a:pt x="115" y="867"/>
                    </a:lnTo>
                    <a:lnTo>
                      <a:pt x="148" y="817"/>
                    </a:lnTo>
                    <a:lnTo>
                      <a:pt x="166" y="790"/>
                    </a:lnTo>
                    <a:lnTo>
                      <a:pt x="184" y="764"/>
                    </a:lnTo>
                    <a:lnTo>
                      <a:pt x="202" y="737"/>
                    </a:lnTo>
                    <a:lnTo>
                      <a:pt x="220" y="713"/>
                    </a:lnTo>
                    <a:lnTo>
                      <a:pt x="237" y="691"/>
                    </a:lnTo>
                    <a:lnTo>
                      <a:pt x="254" y="672"/>
                    </a:lnTo>
                    <a:lnTo>
                      <a:pt x="262" y="664"/>
                    </a:lnTo>
                    <a:lnTo>
                      <a:pt x="269" y="657"/>
                    </a:lnTo>
                    <a:lnTo>
                      <a:pt x="277" y="651"/>
                    </a:lnTo>
                    <a:lnTo>
                      <a:pt x="283" y="646"/>
                    </a:lnTo>
                    <a:lnTo>
                      <a:pt x="301" y="634"/>
                    </a:lnTo>
                    <a:lnTo>
                      <a:pt x="323" y="621"/>
                    </a:lnTo>
                    <a:lnTo>
                      <a:pt x="350" y="606"/>
                    </a:lnTo>
                    <a:lnTo>
                      <a:pt x="382" y="589"/>
                    </a:lnTo>
                    <a:lnTo>
                      <a:pt x="453" y="552"/>
                    </a:lnTo>
                    <a:lnTo>
                      <a:pt x="530" y="515"/>
                    </a:lnTo>
                    <a:lnTo>
                      <a:pt x="603" y="481"/>
                    </a:lnTo>
                    <a:lnTo>
                      <a:pt x="665" y="453"/>
                    </a:lnTo>
                    <a:lnTo>
                      <a:pt x="708" y="433"/>
                    </a:lnTo>
                    <a:lnTo>
                      <a:pt x="724" y="425"/>
                    </a:lnTo>
                    <a:lnTo>
                      <a:pt x="799" y="389"/>
                    </a:lnTo>
                    <a:lnTo>
                      <a:pt x="873" y="354"/>
                    </a:lnTo>
                    <a:lnTo>
                      <a:pt x="948" y="319"/>
                    </a:lnTo>
                    <a:lnTo>
                      <a:pt x="1022" y="284"/>
                    </a:lnTo>
                    <a:lnTo>
                      <a:pt x="1096" y="248"/>
                    </a:lnTo>
                    <a:lnTo>
                      <a:pt x="1171" y="212"/>
                    </a:lnTo>
                    <a:lnTo>
                      <a:pt x="1245" y="177"/>
                    </a:lnTo>
                    <a:lnTo>
                      <a:pt x="1320" y="141"/>
                    </a:lnTo>
                    <a:lnTo>
                      <a:pt x="1296" y="116"/>
                    </a:lnTo>
                    <a:lnTo>
                      <a:pt x="1271" y="92"/>
                    </a:lnTo>
                    <a:lnTo>
                      <a:pt x="1244" y="72"/>
                    </a:lnTo>
                    <a:lnTo>
                      <a:pt x="1217" y="55"/>
                    </a:lnTo>
                    <a:lnTo>
                      <a:pt x="1189" y="40"/>
                    </a:lnTo>
                    <a:lnTo>
                      <a:pt x="1161" y="28"/>
                    </a:lnTo>
                    <a:lnTo>
                      <a:pt x="1133" y="18"/>
                    </a:lnTo>
                    <a:lnTo>
                      <a:pt x="1103" y="10"/>
                    </a:lnTo>
                    <a:lnTo>
                      <a:pt x="1073" y="5"/>
                    </a:lnTo>
                    <a:lnTo>
                      <a:pt x="1043" y="1"/>
                    </a:lnTo>
                    <a:lnTo>
                      <a:pt x="1012" y="0"/>
                    </a:lnTo>
                    <a:lnTo>
                      <a:pt x="982" y="1"/>
                    </a:lnTo>
                    <a:lnTo>
                      <a:pt x="951" y="4"/>
                    </a:lnTo>
                    <a:lnTo>
                      <a:pt x="919" y="8"/>
                    </a:lnTo>
                    <a:lnTo>
                      <a:pt x="889" y="14"/>
                    </a:lnTo>
                    <a:lnTo>
                      <a:pt x="858" y="22"/>
                    </a:lnTo>
                    <a:lnTo>
                      <a:pt x="828" y="32"/>
                    </a:lnTo>
                    <a:lnTo>
                      <a:pt x="797" y="43"/>
                    </a:lnTo>
                    <a:lnTo>
                      <a:pt x="767" y="55"/>
                    </a:lnTo>
                    <a:lnTo>
                      <a:pt x="737" y="68"/>
                    </a:lnTo>
                    <a:lnTo>
                      <a:pt x="708" y="83"/>
                    </a:lnTo>
                    <a:lnTo>
                      <a:pt x="680" y="99"/>
                    </a:lnTo>
                    <a:lnTo>
                      <a:pt x="653" y="117"/>
                    </a:lnTo>
                    <a:lnTo>
                      <a:pt x="626" y="135"/>
                    </a:lnTo>
                    <a:lnTo>
                      <a:pt x="599" y="153"/>
                    </a:lnTo>
                    <a:lnTo>
                      <a:pt x="573" y="173"/>
                    </a:lnTo>
                    <a:lnTo>
                      <a:pt x="549" y="193"/>
                    </a:lnTo>
                    <a:lnTo>
                      <a:pt x="526" y="214"/>
                    </a:lnTo>
                    <a:lnTo>
                      <a:pt x="504" y="235"/>
                    </a:lnTo>
                    <a:lnTo>
                      <a:pt x="483" y="257"/>
                    </a:lnTo>
                    <a:lnTo>
                      <a:pt x="463" y="280"/>
                    </a:lnTo>
                    <a:lnTo>
                      <a:pt x="444" y="302"/>
                    </a:lnTo>
                    <a:lnTo>
                      <a:pt x="437" y="311"/>
                    </a:lnTo>
                    <a:lnTo>
                      <a:pt x="430" y="319"/>
                    </a:lnTo>
                    <a:lnTo>
                      <a:pt x="421" y="326"/>
                    </a:lnTo>
                    <a:lnTo>
                      <a:pt x="412" y="333"/>
                    </a:lnTo>
                    <a:lnTo>
                      <a:pt x="402" y="340"/>
                    </a:lnTo>
                    <a:lnTo>
                      <a:pt x="392" y="347"/>
                    </a:lnTo>
                    <a:lnTo>
                      <a:pt x="380" y="353"/>
                    </a:lnTo>
                    <a:lnTo>
                      <a:pt x="369" y="360"/>
                    </a:lnTo>
                    <a:lnTo>
                      <a:pt x="345" y="371"/>
                    </a:lnTo>
                    <a:lnTo>
                      <a:pt x="319" y="382"/>
                    </a:lnTo>
                    <a:lnTo>
                      <a:pt x="292" y="392"/>
                    </a:lnTo>
                    <a:lnTo>
                      <a:pt x="265" y="401"/>
                    </a:lnTo>
                    <a:lnTo>
                      <a:pt x="211" y="418"/>
                    </a:lnTo>
                    <a:lnTo>
                      <a:pt x="161" y="435"/>
                    </a:lnTo>
                    <a:lnTo>
                      <a:pt x="139" y="443"/>
                    </a:lnTo>
                    <a:lnTo>
                      <a:pt x="117" y="451"/>
                    </a:lnTo>
                    <a:lnTo>
                      <a:pt x="100" y="460"/>
                    </a:lnTo>
                    <a:lnTo>
                      <a:pt x="85" y="469"/>
                    </a:lnTo>
                    <a:lnTo>
                      <a:pt x="73" y="478"/>
                    </a:lnTo>
                    <a:lnTo>
                      <a:pt x="62" y="488"/>
                    </a:lnTo>
                    <a:lnTo>
                      <a:pt x="52" y="499"/>
                    </a:lnTo>
                    <a:lnTo>
                      <a:pt x="43" y="510"/>
                    </a:lnTo>
                    <a:lnTo>
                      <a:pt x="35" y="523"/>
                    </a:lnTo>
                    <a:lnTo>
                      <a:pt x="28" y="536"/>
                    </a:lnTo>
                    <a:lnTo>
                      <a:pt x="22" y="551"/>
                    </a:lnTo>
                    <a:lnTo>
                      <a:pt x="16" y="565"/>
                    </a:lnTo>
                    <a:lnTo>
                      <a:pt x="12" y="581"/>
                    </a:lnTo>
                    <a:lnTo>
                      <a:pt x="8" y="597"/>
                    </a:lnTo>
                    <a:lnTo>
                      <a:pt x="5" y="614"/>
                    </a:lnTo>
                    <a:lnTo>
                      <a:pt x="3" y="630"/>
                    </a:lnTo>
                    <a:lnTo>
                      <a:pt x="1" y="647"/>
                    </a:lnTo>
                    <a:lnTo>
                      <a:pt x="0" y="665"/>
                    </a:lnTo>
                    <a:lnTo>
                      <a:pt x="0" y="682"/>
                    </a:lnTo>
                    <a:lnTo>
                      <a:pt x="0" y="700"/>
                    </a:lnTo>
                    <a:lnTo>
                      <a:pt x="1" y="717"/>
                    </a:lnTo>
                    <a:lnTo>
                      <a:pt x="3" y="735"/>
                    </a:lnTo>
                    <a:lnTo>
                      <a:pt x="5" y="754"/>
                    </a:lnTo>
                    <a:lnTo>
                      <a:pt x="7" y="771"/>
                    </a:lnTo>
                    <a:lnTo>
                      <a:pt x="13" y="806"/>
                    </a:lnTo>
                    <a:lnTo>
                      <a:pt x="21" y="839"/>
                    </a:lnTo>
                    <a:lnTo>
                      <a:pt x="30" y="870"/>
                    </a:lnTo>
                    <a:lnTo>
                      <a:pt x="41" y="900"/>
                    </a:lnTo>
                    <a:lnTo>
                      <a:pt x="52" y="928"/>
                    </a:lnTo>
                    <a:lnTo>
                      <a:pt x="64" y="952"/>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21" name="Freeform 9">
                <a:extLst>
                  <a:ext uri="{FF2B5EF4-FFF2-40B4-BE49-F238E27FC236}">
                    <a16:creationId xmlns:a16="http://schemas.microsoft.com/office/drawing/2014/main" id="{E39D6EB4-DB18-430D-A5FF-B133F52E6FBF}"/>
                  </a:ext>
                </a:extLst>
              </p:cNvPr>
              <p:cNvSpPr>
                <a:spLocks/>
              </p:cNvSpPr>
              <p:nvPr/>
            </p:nvSpPr>
            <p:spPr bwMode="auto">
              <a:xfrm>
                <a:off x="2892" y="1444"/>
                <a:ext cx="1408" cy="1014"/>
              </a:xfrm>
              <a:custGeom>
                <a:avLst/>
                <a:gdLst>
                  <a:gd name="T0" fmla="*/ 176 w 4025"/>
                  <a:gd name="T1" fmla="*/ 901 h 2458"/>
                  <a:gd name="T2" fmla="*/ 270 w 4025"/>
                  <a:gd name="T3" fmla="*/ 882 h 2458"/>
                  <a:gd name="T4" fmla="*/ 351 w 4025"/>
                  <a:gd name="T5" fmla="*/ 840 h 2458"/>
                  <a:gd name="T6" fmla="*/ 400 w 4025"/>
                  <a:gd name="T7" fmla="*/ 761 h 2458"/>
                  <a:gd name="T8" fmla="*/ 437 w 4025"/>
                  <a:gd name="T9" fmla="*/ 532 h 2458"/>
                  <a:gd name="T10" fmla="*/ 448 w 4025"/>
                  <a:gd name="T11" fmla="*/ 605 h 2458"/>
                  <a:gd name="T12" fmla="*/ 465 w 4025"/>
                  <a:gd name="T13" fmla="*/ 717 h 2458"/>
                  <a:gd name="T14" fmla="*/ 486 w 4025"/>
                  <a:gd name="T15" fmla="*/ 762 h 2458"/>
                  <a:gd name="T16" fmla="*/ 514 w 4025"/>
                  <a:gd name="T17" fmla="*/ 762 h 2458"/>
                  <a:gd name="T18" fmla="*/ 541 w 4025"/>
                  <a:gd name="T19" fmla="*/ 737 h 2458"/>
                  <a:gd name="T20" fmla="*/ 565 w 4025"/>
                  <a:gd name="T21" fmla="*/ 697 h 2458"/>
                  <a:gd name="T22" fmla="*/ 582 w 4025"/>
                  <a:gd name="T23" fmla="*/ 646 h 2458"/>
                  <a:gd name="T24" fmla="*/ 594 w 4025"/>
                  <a:gd name="T25" fmla="*/ 582 h 2458"/>
                  <a:gd name="T26" fmla="*/ 620 w 4025"/>
                  <a:gd name="T27" fmla="*/ 499 h 2458"/>
                  <a:gd name="T28" fmla="*/ 663 w 4025"/>
                  <a:gd name="T29" fmla="*/ 416 h 2458"/>
                  <a:gd name="T30" fmla="*/ 672 w 4025"/>
                  <a:gd name="T31" fmla="*/ 387 h 2458"/>
                  <a:gd name="T32" fmla="*/ 661 w 4025"/>
                  <a:gd name="T33" fmla="*/ 330 h 2458"/>
                  <a:gd name="T34" fmla="*/ 621 w 4025"/>
                  <a:gd name="T35" fmla="*/ 240 h 2458"/>
                  <a:gd name="T36" fmla="*/ 677 w 4025"/>
                  <a:gd name="T37" fmla="*/ 262 h 2458"/>
                  <a:gd name="T38" fmla="*/ 753 w 4025"/>
                  <a:gd name="T39" fmla="*/ 276 h 2458"/>
                  <a:gd name="T40" fmla="*/ 815 w 4025"/>
                  <a:gd name="T41" fmla="*/ 266 h 2458"/>
                  <a:gd name="T42" fmla="*/ 891 w 4025"/>
                  <a:gd name="T43" fmla="*/ 237 h 2458"/>
                  <a:gd name="T44" fmla="*/ 944 w 4025"/>
                  <a:gd name="T45" fmla="*/ 193 h 2458"/>
                  <a:gd name="T46" fmla="*/ 971 w 4025"/>
                  <a:gd name="T47" fmla="*/ 127 h 2458"/>
                  <a:gd name="T48" fmla="*/ 969 w 4025"/>
                  <a:gd name="T49" fmla="*/ 33 h 2458"/>
                  <a:gd name="T50" fmla="*/ 1011 w 4025"/>
                  <a:gd name="T51" fmla="*/ 86 h 2458"/>
                  <a:gd name="T52" fmla="*/ 1069 w 4025"/>
                  <a:gd name="T53" fmla="*/ 125 h 2458"/>
                  <a:gd name="T54" fmla="*/ 1152 w 4025"/>
                  <a:gd name="T55" fmla="*/ 108 h 2458"/>
                  <a:gd name="T56" fmla="*/ 1218 w 4025"/>
                  <a:gd name="T57" fmla="*/ 118 h 2458"/>
                  <a:gd name="T58" fmla="*/ 1303 w 4025"/>
                  <a:gd name="T59" fmla="*/ 144 h 2458"/>
                  <a:gd name="T60" fmla="*/ 1348 w 4025"/>
                  <a:gd name="T61" fmla="*/ 139 h 2458"/>
                  <a:gd name="T62" fmla="*/ 1366 w 4025"/>
                  <a:gd name="T63" fmla="*/ 92 h 2458"/>
                  <a:gd name="T64" fmla="*/ 1384 w 4025"/>
                  <a:gd name="T65" fmla="*/ 110 h 2458"/>
                  <a:gd name="T66" fmla="*/ 1404 w 4025"/>
                  <a:gd name="T67" fmla="*/ 210 h 2458"/>
                  <a:gd name="T68" fmla="*/ 1365 w 4025"/>
                  <a:gd name="T69" fmla="*/ 261 h 2458"/>
                  <a:gd name="T70" fmla="*/ 1284 w 4025"/>
                  <a:gd name="T71" fmla="*/ 219 h 2458"/>
                  <a:gd name="T72" fmla="*/ 1198 w 4025"/>
                  <a:gd name="T73" fmla="*/ 189 h 2458"/>
                  <a:gd name="T74" fmla="*/ 1111 w 4025"/>
                  <a:gd name="T75" fmla="*/ 174 h 2458"/>
                  <a:gd name="T76" fmla="*/ 1025 w 4025"/>
                  <a:gd name="T77" fmla="*/ 177 h 2458"/>
                  <a:gd name="T78" fmla="*/ 852 w 4025"/>
                  <a:gd name="T79" fmla="*/ 340 h 2458"/>
                  <a:gd name="T80" fmla="*/ 735 w 4025"/>
                  <a:gd name="T81" fmla="*/ 395 h 2458"/>
                  <a:gd name="T82" fmla="*/ 676 w 4025"/>
                  <a:gd name="T83" fmla="*/ 566 h 2458"/>
                  <a:gd name="T84" fmla="*/ 633 w 4025"/>
                  <a:gd name="T85" fmla="*/ 711 h 2458"/>
                  <a:gd name="T86" fmla="*/ 627 w 4025"/>
                  <a:gd name="T87" fmla="*/ 780 h 2458"/>
                  <a:gd name="T88" fmla="*/ 661 w 4025"/>
                  <a:gd name="T89" fmla="*/ 830 h 2458"/>
                  <a:gd name="T90" fmla="*/ 722 w 4025"/>
                  <a:gd name="T91" fmla="*/ 856 h 2458"/>
                  <a:gd name="T92" fmla="*/ 794 w 4025"/>
                  <a:gd name="T93" fmla="*/ 855 h 2458"/>
                  <a:gd name="T94" fmla="*/ 843 w 4025"/>
                  <a:gd name="T95" fmla="*/ 853 h 2458"/>
                  <a:gd name="T96" fmla="*/ 950 w 4025"/>
                  <a:gd name="T97" fmla="*/ 878 h 2458"/>
                  <a:gd name="T98" fmla="*/ 1033 w 4025"/>
                  <a:gd name="T99" fmla="*/ 915 h 2458"/>
                  <a:gd name="T100" fmla="*/ 1076 w 4025"/>
                  <a:gd name="T101" fmla="*/ 919 h 2458"/>
                  <a:gd name="T102" fmla="*/ 1148 w 4025"/>
                  <a:gd name="T103" fmla="*/ 902 h 2458"/>
                  <a:gd name="T104" fmla="*/ 1178 w 4025"/>
                  <a:gd name="T105" fmla="*/ 909 h 2458"/>
                  <a:gd name="T106" fmla="*/ 1075 w 4025"/>
                  <a:gd name="T107" fmla="*/ 996 h 2458"/>
                  <a:gd name="T108" fmla="*/ 934 w 4025"/>
                  <a:gd name="T109" fmla="*/ 971 h 2458"/>
                  <a:gd name="T110" fmla="*/ 651 w 4025"/>
                  <a:gd name="T111" fmla="*/ 946 h 2458"/>
                  <a:gd name="T112" fmla="*/ 449 w 4025"/>
                  <a:gd name="T113" fmla="*/ 926 h 2458"/>
                  <a:gd name="T114" fmla="*/ 253 w 4025"/>
                  <a:gd name="T115" fmla="*/ 964 h 2458"/>
                  <a:gd name="T116" fmla="*/ 56 w 4025"/>
                  <a:gd name="T117" fmla="*/ 1003 h 2458"/>
                  <a:gd name="T118" fmla="*/ 10 w 4025"/>
                  <a:gd name="T119" fmla="*/ 956 h 2458"/>
                  <a:gd name="T120" fmla="*/ 51 w 4025"/>
                  <a:gd name="T121" fmla="*/ 908 h 24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25"/>
                  <a:gd name="T184" fmla="*/ 0 h 2458"/>
                  <a:gd name="T185" fmla="*/ 4025 w 4025"/>
                  <a:gd name="T186" fmla="*/ 2458 h 24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25" h="2458">
                    <a:moveTo>
                      <a:pt x="145" y="2201"/>
                    </a:moveTo>
                    <a:lnTo>
                      <a:pt x="208" y="2198"/>
                    </a:lnTo>
                    <a:lnTo>
                      <a:pt x="277" y="2196"/>
                    </a:lnTo>
                    <a:lnTo>
                      <a:pt x="350" y="2193"/>
                    </a:lnTo>
                    <a:lnTo>
                      <a:pt x="426" y="2189"/>
                    </a:lnTo>
                    <a:lnTo>
                      <a:pt x="464" y="2186"/>
                    </a:lnTo>
                    <a:lnTo>
                      <a:pt x="503" y="2183"/>
                    </a:lnTo>
                    <a:lnTo>
                      <a:pt x="542" y="2179"/>
                    </a:lnTo>
                    <a:lnTo>
                      <a:pt x="582" y="2175"/>
                    </a:lnTo>
                    <a:lnTo>
                      <a:pt x="621" y="2169"/>
                    </a:lnTo>
                    <a:lnTo>
                      <a:pt x="659" y="2163"/>
                    </a:lnTo>
                    <a:lnTo>
                      <a:pt x="698" y="2156"/>
                    </a:lnTo>
                    <a:lnTo>
                      <a:pt x="736" y="2148"/>
                    </a:lnTo>
                    <a:lnTo>
                      <a:pt x="773" y="2138"/>
                    </a:lnTo>
                    <a:lnTo>
                      <a:pt x="810" y="2128"/>
                    </a:lnTo>
                    <a:lnTo>
                      <a:pt x="845" y="2116"/>
                    </a:lnTo>
                    <a:lnTo>
                      <a:pt x="880" y="2103"/>
                    </a:lnTo>
                    <a:lnTo>
                      <a:pt x="913" y="2089"/>
                    </a:lnTo>
                    <a:lnTo>
                      <a:pt x="944" y="2073"/>
                    </a:lnTo>
                    <a:lnTo>
                      <a:pt x="974" y="2055"/>
                    </a:lnTo>
                    <a:lnTo>
                      <a:pt x="1003" y="2036"/>
                    </a:lnTo>
                    <a:lnTo>
                      <a:pt x="1029" y="2015"/>
                    </a:lnTo>
                    <a:lnTo>
                      <a:pt x="1055" y="1992"/>
                    </a:lnTo>
                    <a:lnTo>
                      <a:pt x="1077" y="1966"/>
                    </a:lnTo>
                    <a:lnTo>
                      <a:pt x="1098" y="1939"/>
                    </a:lnTo>
                    <a:lnTo>
                      <a:pt x="1116" y="1910"/>
                    </a:lnTo>
                    <a:lnTo>
                      <a:pt x="1131" y="1879"/>
                    </a:lnTo>
                    <a:lnTo>
                      <a:pt x="1144" y="1845"/>
                    </a:lnTo>
                    <a:lnTo>
                      <a:pt x="1154" y="1809"/>
                    </a:lnTo>
                    <a:lnTo>
                      <a:pt x="1169" y="1739"/>
                    </a:lnTo>
                    <a:lnTo>
                      <a:pt x="1186" y="1651"/>
                    </a:lnTo>
                    <a:lnTo>
                      <a:pt x="1205" y="1554"/>
                    </a:lnTo>
                    <a:lnTo>
                      <a:pt x="1222" y="1455"/>
                    </a:lnTo>
                    <a:lnTo>
                      <a:pt x="1237" y="1365"/>
                    </a:lnTo>
                    <a:lnTo>
                      <a:pt x="1250" y="1289"/>
                    </a:lnTo>
                    <a:lnTo>
                      <a:pt x="1258" y="1238"/>
                    </a:lnTo>
                    <a:lnTo>
                      <a:pt x="1261" y="1219"/>
                    </a:lnTo>
                    <a:lnTo>
                      <a:pt x="1262" y="1245"/>
                    </a:lnTo>
                    <a:lnTo>
                      <a:pt x="1266" y="1313"/>
                    </a:lnTo>
                    <a:lnTo>
                      <a:pt x="1270" y="1359"/>
                    </a:lnTo>
                    <a:lnTo>
                      <a:pt x="1274" y="1411"/>
                    </a:lnTo>
                    <a:lnTo>
                      <a:pt x="1280" y="1466"/>
                    </a:lnTo>
                    <a:lnTo>
                      <a:pt x="1287" y="1524"/>
                    </a:lnTo>
                    <a:lnTo>
                      <a:pt x="1295" y="1581"/>
                    </a:lnTo>
                    <a:lnTo>
                      <a:pt x="1305" y="1637"/>
                    </a:lnTo>
                    <a:lnTo>
                      <a:pt x="1310" y="1665"/>
                    </a:lnTo>
                    <a:lnTo>
                      <a:pt x="1316" y="1691"/>
                    </a:lnTo>
                    <a:lnTo>
                      <a:pt x="1322" y="1716"/>
                    </a:lnTo>
                    <a:lnTo>
                      <a:pt x="1329" y="1739"/>
                    </a:lnTo>
                    <a:lnTo>
                      <a:pt x="1336" y="1761"/>
                    </a:lnTo>
                    <a:lnTo>
                      <a:pt x="1344" y="1781"/>
                    </a:lnTo>
                    <a:lnTo>
                      <a:pt x="1353" y="1799"/>
                    </a:lnTo>
                    <a:lnTo>
                      <a:pt x="1361" y="1815"/>
                    </a:lnTo>
                    <a:lnTo>
                      <a:pt x="1370" y="1829"/>
                    </a:lnTo>
                    <a:lnTo>
                      <a:pt x="1380" y="1840"/>
                    </a:lnTo>
                    <a:lnTo>
                      <a:pt x="1390" y="1848"/>
                    </a:lnTo>
                    <a:lnTo>
                      <a:pt x="1401" y="1852"/>
                    </a:lnTo>
                    <a:lnTo>
                      <a:pt x="1412" y="1855"/>
                    </a:lnTo>
                    <a:lnTo>
                      <a:pt x="1423" y="1855"/>
                    </a:lnTo>
                    <a:lnTo>
                      <a:pt x="1434" y="1855"/>
                    </a:lnTo>
                    <a:lnTo>
                      <a:pt x="1446" y="1853"/>
                    </a:lnTo>
                    <a:lnTo>
                      <a:pt x="1457" y="1850"/>
                    </a:lnTo>
                    <a:lnTo>
                      <a:pt x="1468" y="1846"/>
                    </a:lnTo>
                    <a:lnTo>
                      <a:pt x="1480" y="1841"/>
                    </a:lnTo>
                    <a:lnTo>
                      <a:pt x="1491" y="1834"/>
                    </a:lnTo>
                    <a:lnTo>
                      <a:pt x="1502" y="1827"/>
                    </a:lnTo>
                    <a:lnTo>
                      <a:pt x="1514" y="1819"/>
                    </a:lnTo>
                    <a:lnTo>
                      <a:pt x="1525" y="1808"/>
                    </a:lnTo>
                    <a:lnTo>
                      <a:pt x="1536" y="1798"/>
                    </a:lnTo>
                    <a:lnTo>
                      <a:pt x="1547" y="1787"/>
                    </a:lnTo>
                    <a:lnTo>
                      <a:pt x="1557" y="1775"/>
                    </a:lnTo>
                    <a:lnTo>
                      <a:pt x="1567" y="1762"/>
                    </a:lnTo>
                    <a:lnTo>
                      <a:pt x="1577" y="1749"/>
                    </a:lnTo>
                    <a:lnTo>
                      <a:pt x="1587" y="1735"/>
                    </a:lnTo>
                    <a:lnTo>
                      <a:pt x="1596" y="1720"/>
                    </a:lnTo>
                    <a:lnTo>
                      <a:pt x="1606" y="1705"/>
                    </a:lnTo>
                    <a:lnTo>
                      <a:pt x="1614" y="1689"/>
                    </a:lnTo>
                    <a:lnTo>
                      <a:pt x="1623" y="1673"/>
                    </a:lnTo>
                    <a:lnTo>
                      <a:pt x="1631" y="1656"/>
                    </a:lnTo>
                    <a:lnTo>
                      <a:pt x="1639" y="1638"/>
                    </a:lnTo>
                    <a:lnTo>
                      <a:pt x="1646" y="1621"/>
                    </a:lnTo>
                    <a:lnTo>
                      <a:pt x="1652" y="1603"/>
                    </a:lnTo>
                    <a:lnTo>
                      <a:pt x="1659" y="1585"/>
                    </a:lnTo>
                    <a:lnTo>
                      <a:pt x="1664" y="1567"/>
                    </a:lnTo>
                    <a:lnTo>
                      <a:pt x="1670" y="1549"/>
                    </a:lnTo>
                    <a:lnTo>
                      <a:pt x="1675" y="1531"/>
                    </a:lnTo>
                    <a:lnTo>
                      <a:pt x="1679" y="1513"/>
                    </a:lnTo>
                    <a:lnTo>
                      <a:pt x="1683" y="1495"/>
                    </a:lnTo>
                    <a:lnTo>
                      <a:pt x="1686" y="1476"/>
                    </a:lnTo>
                    <a:lnTo>
                      <a:pt x="1691" y="1442"/>
                    </a:lnTo>
                    <a:lnTo>
                      <a:pt x="1698" y="1410"/>
                    </a:lnTo>
                    <a:lnTo>
                      <a:pt x="1707" y="1378"/>
                    </a:lnTo>
                    <a:lnTo>
                      <a:pt x="1716" y="1348"/>
                    </a:lnTo>
                    <a:lnTo>
                      <a:pt x="1726" y="1318"/>
                    </a:lnTo>
                    <a:lnTo>
                      <a:pt x="1737" y="1289"/>
                    </a:lnTo>
                    <a:lnTo>
                      <a:pt x="1749" y="1262"/>
                    </a:lnTo>
                    <a:lnTo>
                      <a:pt x="1761" y="1236"/>
                    </a:lnTo>
                    <a:lnTo>
                      <a:pt x="1773" y="1210"/>
                    </a:lnTo>
                    <a:lnTo>
                      <a:pt x="1786" y="1186"/>
                    </a:lnTo>
                    <a:lnTo>
                      <a:pt x="1798" y="1162"/>
                    </a:lnTo>
                    <a:lnTo>
                      <a:pt x="1811" y="1140"/>
                    </a:lnTo>
                    <a:lnTo>
                      <a:pt x="1836" y="1099"/>
                    </a:lnTo>
                    <a:lnTo>
                      <a:pt x="1857" y="1063"/>
                    </a:lnTo>
                    <a:lnTo>
                      <a:pt x="1878" y="1033"/>
                    </a:lnTo>
                    <a:lnTo>
                      <a:pt x="1894" y="1009"/>
                    </a:lnTo>
                    <a:lnTo>
                      <a:pt x="1901" y="998"/>
                    </a:lnTo>
                    <a:lnTo>
                      <a:pt x="1907" y="989"/>
                    </a:lnTo>
                    <a:lnTo>
                      <a:pt x="1912" y="979"/>
                    </a:lnTo>
                    <a:lnTo>
                      <a:pt x="1915" y="970"/>
                    </a:lnTo>
                    <a:lnTo>
                      <a:pt x="1918" y="960"/>
                    </a:lnTo>
                    <a:lnTo>
                      <a:pt x="1920" y="949"/>
                    </a:lnTo>
                    <a:lnTo>
                      <a:pt x="1920" y="937"/>
                    </a:lnTo>
                    <a:lnTo>
                      <a:pt x="1920" y="924"/>
                    </a:lnTo>
                    <a:lnTo>
                      <a:pt x="1918" y="908"/>
                    </a:lnTo>
                    <a:lnTo>
                      <a:pt x="1915" y="891"/>
                    </a:lnTo>
                    <a:lnTo>
                      <a:pt x="1911" y="871"/>
                    </a:lnTo>
                    <a:lnTo>
                      <a:pt x="1905" y="848"/>
                    </a:lnTo>
                    <a:lnTo>
                      <a:pt x="1898" y="825"/>
                    </a:lnTo>
                    <a:lnTo>
                      <a:pt x="1889" y="801"/>
                    </a:lnTo>
                    <a:lnTo>
                      <a:pt x="1879" y="777"/>
                    </a:lnTo>
                    <a:lnTo>
                      <a:pt x="1869" y="754"/>
                    </a:lnTo>
                    <a:lnTo>
                      <a:pt x="1847" y="708"/>
                    </a:lnTo>
                    <a:lnTo>
                      <a:pt x="1824" y="665"/>
                    </a:lnTo>
                    <a:lnTo>
                      <a:pt x="1803" y="629"/>
                    </a:lnTo>
                    <a:lnTo>
                      <a:pt x="1787" y="600"/>
                    </a:lnTo>
                    <a:lnTo>
                      <a:pt x="1775" y="582"/>
                    </a:lnTo>
                    <a:lnTo>
                      <a:pt x="1771" y="575"/>
                    </a:lnTo>
                    <a:lnTo>
                      <a:pt x="1783" y="580"/>
                    </a:lnTo>
                    <a:lnTo>
                      <a:pt x="1817" y="594"/>
                    </a:lnTo>
                    <a:lnTo>
                      <a:pt x="1841" y="603"/>
                    </a:lnTo>
                    <a:lnTo>
                      <a:pt x="1869" y="613"/>
                    </a:lnTo>
                    <a:lnTo>
                      <a:pt x="1900" y="623"/>
                    </a:lnTo>
                    <a:lnTo>
                      <a:pt x="1934" y="634"/>
                    </a:lnTo>
                    <a:lnTo>
                      <a:pt x="1970" y="643"/>
                    </a:lnTo>
                    <a:lnTo>
                      <a:pt x="2010" y="652"/>
                    </a:lnTo>
                    <a:lnTo>
                      <a:pt x="2049" y="659"/>
                    </a:lnTo>
                    <a:lnTo>
                      <a:pt x="2090" y="665"/>
                    </a:lnTo>
                    <a:lnTo>
                      <a:pt x="2111" y="667"/>
                    </a:lnTo>
                    <a:lnTo>
                      <a:pt x="2131" y="668"/>
                    </a:lnTo>
                    <a:lnTo>
                      <a:pt x="2152" y="669"/>
                    </a:lnTo>
                    <a:lnTo>
                      <a:pt x="2174" y="669"/>
                    </a:lnTo>
                    <a:lnTo>
                      <a:pt x="2194" y="668"/>
                    </a:lnTo>
                    <a:lnTo>
                      <a:pt x="2214" y="666"/>
                    </a:lnTo>
                    <a:lnTo>
                      <a:pt x="2234" y="664"/>
                    </a:lnTo>
                    <a:lnTo>
                      <a:pt x="2254" y="660"/>
                    </a:lnTo>
                    <a:lnTo>
                      <a:pt x="2291" y="653"/>
                    </a:lnTo>
                    <a:lnTo>
                      <a:pt x="2329" y="645"/>
                    </a:lnTo>
                    <a:lnTo>
                      <a:pt x="2364" y="636"/>
                    </a:lnTo>
                    <a:lnTo>
                      <a:pt x="2397" y="627"/>
                    </a:lnTo>
                    <a:lnTo>
                      <a:pt x="2430" y="618"/>
                    </a:lnTo>
                    <a:lnTo>
                      <a:pt x="2461" y="608"/>
                    </a:lnTo>
                    <a:lnTo>
                      <a:pt x="2492" y="597"/>
                    </a:lnTo>
                    <a:lnTo>
                      <a:pt x="2520" y="586"/>
                    </a:lnTo>
                    <a:lnTo>
                      <a:pt x="2547" y="574"/>
                    </a:lnTo>
                    <a:lnTo>
                      <a:pt x="2573" y="562"/>
                    </a:lnTo>
                    <a:lnTo>
                      <a:pt x="2598" y="549"/>
                    </a:lnTo>
                    <a:lnTo>
                      <a:pt x="2621" y="534"/>
                    </a:lnTo>
                    <a:lnTo>
                      <a:pt x="2643" y="518"/>
                    </a:lnTo>
                    <a:lnTo>
                      <a:pt x="2663" y="502"/>
                    </a:lnTo>
                    <a:lnTo>
                      <a:pt x="2682" y="485"/>
                    </a:lnTo>
                    <a:lnTo>
                      <a:pt x="2699" y="467"/>
                    </a:lnTo>
                    <a:lnTo>
                      <a:pt x="2715" y="448"/>
                    </a:lnTo>
                    <a:lnTo>
                      <a:pt x="2729" y="428"/>
                    </a:lnTo>
                    <a:lnTo>
                      <a:pt x="2741" y="407"/>
                    </a:lnTo>
                    <a:lnTo>
                      <a:pt x="2752" y="384"/>
                    </a:lnTo>
                    <a:lnTo>
                      <a:pt x="2761" y="360"/>
                    </a:lnTo>
                    <a:lnTo>
                      <a:pt x="2769" y="335"/>
                    </a:lnTo>
                    <a:lnTo>
                      <a:pt x="2775" y="308"/>
                    </a:lnTo>
                    <a:lnTo>
                      <a:pt x="2780" y="280"/>
                    </a:lnTo>
                    <a:lnTo>
                      <a:pt x="2782" y="251"/>
                    </a:lnTo>
                    <a:lnTo>
                      <a:pt x="2784" y="220"/>
                    </a:lnTo>
                    <a:lnTo>
                      <a:pt x="2783" y="187"/>
                    </a:lnTo>
                    <a:lnTo>
                      <a:pt x="2780" y="153"/>
                    </a:lnTo>
                    <a:lnTo>
                      <a:pt x="2776" y="118"/>
                    </a:lnTo>
                    <a:lnTo>
                      <a:pt x="2770" y="81"/>
                    </a:lnTo>
                    <a:lnTo>
                      <a:pt x="2763" y="41"/>
                    </a:lnTo>
                    <a:lnTo>
                      <a:pt x="2753" y="0"/>
                    </a:lnTo>
                    <a:lnTo>
                      <a:pt x="2781" y="42"/>
                    </a:lnTo>
                    <a:lnTo>
                      <a:pt x="2809" y="84"/>
                    </a:lnTo>
                    <a:lnTo>
                      <a:pt x="2836" y="126"/>
                    </a:lnTo>
                    <a:lnTo>
                      <a:pt x="2863" y="167"/>
                    </a:lnTo>
                    <a:lnTo>
                      <a:pt x="2890" y="209"/>
                    </a:lnTo>
                    <a:lnTo>
                      <a:pt x="2917" y="250"/>
                    </a:lnTo>
                    <a:lnTo>
                      <a:pt x="2945" y="291"/>
                    </a:lnTo>
                    <a:lnTo>
                      <a:pt x="2974" y="333"/>
                    </a:lnTo>
                    <a:lnTo>
                      <a:pt x="2984" y="329"/>
                    </a:lnTo>
                    <a:lnTo>
                      <a:pt x="3012" y="318"/>
                    </a:lnTo>
                    <a:lnTo>
                      <a:pt x="3032" y="312"/>
                    </a:lnTo>
                    <a:lnTo>
                      <a:pt x="3056" y="304"/>
                    </a:lnTo>
                    <a:lnTo>
                      <a:pt x="3083" y="297"/>
                    </a:lnTo>
                    <a:lnTo>
                      <a:pt x="3112" y="289"/>
                    </a:lnTo>
                    <a:lnTo>
                      <a:pt x="3146" y="282"/>
                    </a:lnTo>
                    <a:lnTo>
                      <a:pt x="3180" y="275"/>
                    </a:lnTo>
                    <a:lnTo>
                      <a:pt x="3216" y="270"/>
                    </a:lnTo>
                    <a:lnTo>
                      <a:pt x="3254" y="265"/>
                    </a:lnTo>
                    <a:lnTo>
                      <a:pt x="3293" y="263"/>
                    </a:lnTo>
                    <a:lnTo>
                      <a:pt x="3333" y="263"/>
                    </a:lnTo>
                    <a:lnTo>
                      <a:pt x="3353" y="263"/>
                    </a:lnTo>
                    <a:lnTo>
                      <a:pt x="3373" y="264"/>
                    </a:lnTo>
                    <a:lnTo>
                      <a:pt x="3393" y="266"/>
                    </a:lnTo>
                    <a:lnTo>
                      <a:pt x="3413" y="269"/>
                    </a:lnTo>
                    <a:lnTo>
                      <a:pt x="3446" y="276"/>
                    </a:lnTo>
                    <a:lnTo>
                      <a:pt x="3483" y="286"/>
                    </a:lnTo>
                    <a:lnTo>
                      <a:pt x="3523" y="299"/>
                    </a:lnTo>
                    <a:lnTo>
                      <a:pt x="3567" y="312"/>
                    </a:lnTo>
                    <a:lnTo>
                      <a:pt x="3613" y="325"/>
                    </a:lnTo>
                    <a:lnTo>
                      <a:pt x="3658" y="337"/>
                    </a:lnTo>
                    <a:lnTo>
                      <a:pt x="3681" y="342"/>
                    </a:lnTo>
                    <a:lnTo>
                      <a:pt x="3703" y="346"/>
                    </a:lnTo>
                    <a:lnTo>
                      <a:pt x="3725" y="349"/>
                    </a:lnTo>
                    <a:lnTo>
                      <a:pt x="3746" y="352"/>
                    </a:lnTo>
                    <a:lnTo>
                      <a:pt x="3768" y="353"/>
                    </a:lnTo>
                    <a:lnTo>
                      <a:pt x="3787" y="353"/>
                    </a:lnTo>
                    <a:lnTo>
                      <a:pt x="3806" y="351"/>
                    </a:lnTo>
                    <a:lnTo>
                      <a:pt x="3823" y="348"/>
                    </a:lnTo>
                    <a:lnTo>
                      <a:pt x="3840" y="343"/>
                    </a:lnTo>
                    <a:lnTo>
                      <a:pt x="3854" y="336"/>
                    </a:lnTo>
                    <a:lnTo>
                      <a:pt x="3867" y="327"/>
                    </a:lnTo>
                    <a:lnTo>
                      <a:pt x="3879" y="315"/>
                    </a:lnTo>
                    <a:lnTo>
                      <a:pt x="3888" y="302"/>
                    </a:lnTo>
                    <a:lnTo>
                      <a:pt x="3896" y="286"/>
                    </a:lnTo>
                    <a:lnTo>
                      <a:pt x="3901" y="267"/>
                    </a:lnTo>
                    <a:lnTo>
                      <a:pt x="3904" y="246"/>
                    </a:lnTo>
                    <a:lnTo>
                      <a:pt x="3905" y="222"/>
                    </a:lnTo>
                    <a:lnTo>
                      <a:pt x="3903" y="194"/>
                    </a:lnTo>
                    <a:lnTo>
                      <a:pt x="3898" y="163"/>
                    </a:lnTo>
                    <a:lnTo>
                      <a:pt x="3891" y="129"/>
                    </a:lnTo>
                    <a:lnTo>
                      <a:pt x="3909" y="164"/>
                    </a:lnTo>
                    <a:lnTo>
                      <a:pt x="3925" y="198"/>
                    </a:lnTo>
                    <a:lnTo>
                      <a:pt x="3942" y="234"/>
                    </a:lnTo>
                    <a:lnTo>
                      <a:pt x="3955" y="267"/>
                    </a:lnTo>
                    <a:lnTo>
                      <a:pt x="3967" y="301"/>
                    </a:lnTo>
                    <a:lnTo>
                      <a:pt x="3978" y="335"/>
                    </a:lnTo>
                    <a:lnTo>
                      <a:pt x="3988" y="370"/>
                    </a:lnTo>
                    <a:lnTo>
                      <a:pt x="3996" y="404"/>
                    </a:lnTo>
                    <a:lnTo>
                      <a:pt x="4003" y="438"/>
                    </a:lnTo>
                    <a:lnTo>
                      <a:pt x="4010" y="473"/>
                    </a:lnTo>
                    <a:lnTo>
                      <a:pt x="4014" y="509"/>
                    </a:lnTo>
                    <a:lnTo>
                      <a:pt x="4018" y="546"/>
                    </a:lnTo>
                    <a:lnTo>
                      <a:pt x="4021" y="582"/>
                    </a:lnTo>
                    <a:lnTo>
                      <a:pt x="4023" y="620"/>
                    </a:lnTo>
                    <a:lnTo>
                      <a:pt x="4025" y="658"/>
                    </a:lnTo>
                    <a:lnTo>
                      <a:pt x="4025" y="699"/>
                    </a:lnTo>
                    <a:lnTo>
                      <a:pt x="3965" y="664"/>
                    </a:lnTo>
                    <a:lnTo>
                      <a:pt x="3902" y="632"/>
                    </a:lnTo>
                    <a:lnTo>
                      <a:pt x="3870" y="616"/>
                    </a:lnTo>
                    <a:lnTo>
                      <a:pt x="3838" y="601"/>
                    </a:lnTo>
                    <a:lnTo>
                      <a:pt x="3805" y="586"/>
                    </a:lnTo>
                    <a:lnTo>
                      <a:pt x="3772" y="572"/>
                    </a:lnTo>
                    <a:lnTo>
                      <a:pt x="3738" y="558"/>
                    </a:lnTo>
                    <a:lnTo>
                      <a:pt x="3704" y="545"/>
                    </a:lnTo>
                    <a:lnTo>
                      <a:pt x="3670" y="532"/>
                    </a:lnTo>
                    <a:lnTo>
                      <a:pt x="3636" y="518"/>
                    </a:lnTo>
                    <a:lnTo>
                      <a:pt x="3601" y="507"/>
                    </a:lnTo>
                    <a:lnTo>
                      <a:pt x="3566" y="496"/>
                    </a:lnTo>
                    <a:lnTo>
                      <a:pt x="3531" y="485"/>
                    </a:lnTo>
                    <a:lnTo>
                      <a:pt x="3496" y="475"/>
                    </a:lnTo>
                    <a:lnTo>
                      <a:pt x="3461" y="466"/>
                    </a:lnTo>
                    <a:lnTo>
                      <a:pt x="3424" y="458"/>
                    </a:lnTo>
                    <a:lnTo>
                      <a:pt x="3389" y="450"/>
                    </a:lnTo>
                    <a:lnTo>
                      <a:pt x="3354" y="443"/>
                    </a:lnTo>
                    <a:lnTo>
                      <a:pt x="3318" y="437"/>
                    </a:lnTo>
                    <a:lnTo>
                      <a:pt x="3282" y="432"/>
                    </a:lnTo>
                    <a:lnTo>
                      <a:pt x="3246" y="427"/>
                    </a:lnTo>
                    <a:lnTo>
                      <a:pt x="3211" y="424"/>
                    </a:lnTo>
                    <a:lnTo>
                      <a:pt x="3175" y="421"/>
                    </a:lnTo>
                    <a:lnTo>
                      <a:pt x="3140" y="419"/>
                    </a:lnTo>
                    <a:lnTo>
                      <a:pt x="3104" y="418"/>
                    </a:lnTo>
                    <a:lnTo>
                      <a:pt x="3069" y="419"/>
                    </a:lnTo>
                    <a:lnTo>
                      <a:pt x="3034" y="420"/>
                    </a:lnTo>
                    <a:lnTo>
                      <a:pt x="2999" y="422"/>
                    </a:lnTo>
                    <a:lnTo>
                      <a:pt x="2965" y="426"/>
                    </a:lnTo>
                    <a:lnTo>
                      <a:pt x="2930" y="430"/>
                    </a:lnTo>
                    <a:lnTo>
                      <a:pt x="2860" y="486"/>
                    </a:lnTo>
                    <a:lnTo>
                      <a:pt x="2789" y="543"/>
                    </a:lnTo>
                    <a:lnTo>
                      <a:pt x="2719" y="599"/>
                    </a:lnTo>
                    <a:lnTo>
                      <a:pt x="2649" y="655"/>
                    </a:lnTo>
                    <a:lnTo>
                      <a:pt x="2578" y="712"/>
                    </a:lnTo>
                    <a:lnTo>
                      <a:pt x="2508" y="768"/>
                    </a:lnTo>
                    <a:lnTo>
                      <a:pt x="2437" y="824"/>
                    </a:lnTo>
                    <a:lnTo>
                      <a:pt x="2367" y="881"/>
                    </a:lnTo>
                    <a:lnTo>
                      <a:pt x="2323" y="895"/>
                    </a:lnTo>
                    <a:lnTo>
                      <a:pt x="2278" y="908"/>
                    </a:lnTo>
                    <a:lnTo>
                      <a:pt x="2234" y="921"/>
                    </a:lnTo>
                    <a:lnTo>
                      <a:pt x="2190" y="934"/>
                    </a:lnTo>
                    <a:lnTo>
                      <a:pt x="2145" y="946"/>
                    </a:lnTo>
                    <a:lnTo>
                      <a:pt x="2101" y="958"/>
                    </a:lnTo>
                    <a:lnTo>
                      <a:pt x="2057" y="970"/>
                    </a:lnTo>
                    <a:lnTo>
                      <a:pt x="2013" y="982"/>
                    </a:lnTo>
                    <a:lnTo>
                      <a:pt x="1997" y="1061"/>
                    </a:lnTo>
                    <a:lnTo>
                      <a:pt x="1980" y="1139"/>
                    </a:lnTo>
                    <a:lnTo>
                      <a:pt x="1964" y="1217"/>
                    </a:lnTo>
                    <a:lnTo>
                      <a:pt x="1949" y="1294"/>
                    </a:lnTo>
                    <a:lnTo>
                      <a:pt x="1933" y="1373"/>
                    </a:lnTo>
                    <a:lnTo>
                      <a:pt x="1918" y="1451"/>
                    </a:lnTo>
                    <a:lnTo>
                      <a:pt x="1904" y="1531"/>
                    </a:lnTo>
                    <a:lnTo>
                      <a:pt x="1889" y="1610"/>
                    </a:lnTo>
                    <a:lnTo>
                      <a:pt x="1865" y="1639"/>
                    </a:lnTo>
                    <a:lnTo>
                      <a:pt x="1843" y="1669"/>
                    </a:lnTo>
                    <a:lnTo>
                      <a:pt x="1825" y="1697"/>
                    </a:lnTo>
                    <a:lnTo>
                      <a:pt x="1810" y="1724"/>
                    </a:lnTo>
                    <a:lnTo>
                      <a:pt x="1799" y="1750"/>
                    </a:lnTo>
                    <a:lnTo>
                      <a:pt x="1791" y="1775"/>
                    </a:lnTo>
                    <a:lnTo>
                      <a:pt x="1786" y="1800"/>
                    </a:lnTo>
                    <a:lnTo>
                      <a:pt x="1783" y="1825"/>
                    </a:lnTo>
                    <a:lnTo>
                      <a:pt x="1784" y="1848"/>
                    </a:lnTo>
                    <a:lnTo>
                      <a:pt x="1786" y="1870"/>
                    </a:lnTo>
                    <a:lnTo>
                      <a:pt x="1792" y="1891"/>
                    </a:lnTo>
                    <a:lnTo>
                      <a:pt x="1800" y="1911"/>
                    </a:lnTo>
                    <a:lnTo>
                      <a:pt x="1809" y="1930"/>
                    </a:lnTo>
                    <a:lnTo>
                      <a:pt x="1822" y="1948"/>
                    </a:lnTo>
                    <a:lnTo>
                      <a:pt x="1837" y="1966"/>
                    </a:lnTo>
                    <a:lnTo>
                      <a:pt x="1853" y="1983"/>
                    </a:lnTo>
                    <a:lnTo>
                      <a:pt x="1870" y="1998"/>
                    </a:lnTo>
                    <a:lnTo>
                      <a:pt x="1890" y="2011"/>
                    </a:lnTo>
                    <a:lnTo>
                      <a:pt x="1911" y="2024"/>
                    </a:lnTo>
                    <a:lnTo>
                      <a:pt x="1933" y="2036"/>
                    </a:lnTo>
                    <a:lnTo>
                      <a:pt x="1957" y="2046"/>
                    </a:lnTo>
                    <a:lnTo>
                      <a:pt x="1981" y="2055"/>
                    </a:lnTo>
                    <a:lnTo>
                      <a:pt x="2008" y="2063"/>
                    </a:lnTo>
                    <a:lnTo>
                      <a:pt x="2035" y="2069"/>
                    </a:lnTo>
                    <a:lnTo>
                      <a:pt x="2063" y="2074"/>
                    </a:lnTo>
                    <a:lnTo>
                      <a:pt x="2091" y="2078"/>
                    </a:lnTo>
                    <a:lnTo>
                      <a:pt x="2120" y="2081"/>
                    </a:lnTo>
                    <a:lnTo>
                      <a:pt x="2149" y="2082"/>
                    </a:lnTo>
                    <a:lnTo>
                      <a:pt x="2180" y="2082"/>
                    </a:lnTo>
                    <a:lnTo>
                      <a:pt x="2210" y="2080"/>
                    </a:lnTo>
                    <a:lnTo>
                      <a:pt x="2240" y="2077"/>
                    </a:lnTo>
                    <a:lnTo>
                      <a:pt x="2270" y="2072"/>
                    </a:lnTo>
                    <a:lnTo>
                      <a:pt x="2288" y="2069"/>
                    </a:lnTo>
                    <a:lnTo>
                      <a:pt x="2307" y="2067"/>
                    </a:lnTo>
                    <a:lnTo>
                      <a:pt x="2327" y="2066"/>
                    </a:lnTo>
                    <a:lnTo>
                      <a:pt x="2347" y="2066"/>
                    </a:lnTo>
                    <a:lnTo>
                      <a:pt x="2368" y="2066"/>
                    </a:lnTo>
                    <a:lnTo>
                      <a:pt x="2389" y="2067"/>
                    </a:lnTo>
                    <a:lnTo>
                      <a:pt x="2411" y="2068"/>
                    </a:lnTo>
                    <a:lnTo>
                      <a:pt x="2434" y="2070"/>
                    </a:lnTo>
                    <a:lnTo>
                      <a:pt x="2480" y="2076"/>
                    </a:lnTo>
                    <a:lnTo>
                      <a:pt x="2527" y="2083"/>
                    </a:lnTo>
                    <a:lnTo>
                      <a:pt x="2574" y="2093"/>
                    </a:lnTo>
                    <a:lnTo>
                      <a:pt x="2621" y="2103"/>
                    </a:lnTo>
                    <a:lnTo>
                      <a:pt x="2669" y="2115"/>
                    </a:lnTo>
                    <a:lnTo>
                      <a:pt x="2715" y="2128"/>
                    </a:lnTo>
                    <a:lnTo>
                      <a:pt x="2759" y="2142"/>
                    </a:lnTo>
                    <a:lnTo>
                      <a:pt x="2802" y="2156"/>
                    </a:lnTo>
                    <a:lnTo>
                      <a:pt x="2842" y="2170"/>
                    </a:lnTo>
                    <a:lnTo>
                      <a:pt x="2878" y="2184"/>
                    </a:lnTo>
                    <a:lnTo>
                      <a:pt x="2911" y="2198"/>
                    </a:lnTo>
                    <a:lnTo>
                      <a:pt x="2941" y="2212"/>
                    </a:lnTo>
                    <a:lnTo>
                      <a:pt x="2954" y="2217"/>
                    </a:lnTo>
                    <a:lnTo>
                      <a:pt x="2969" y="2222"/>
                    </a:lnTo>
                    <a:lnTo>
                      <a:pt x="2985" y="2226"/>
                    </a:lnTo>
                    <a:lnTo>
                      <a:pt x="3001" y="2228"/>
                    </a:lnTo>
                    <a:lnTo>
                      <a:pt x="3019" y="2229"/>
                    </a:lnTo>
                    <a:lnTo>
                      <a:pt x="3037" y="2230"/>
                    </a:lnTo>
                    <a:lnTo>
                      <a:pt x="3057" y="2230"/>
                    </a:lnTo>
                    <a:lnTo>
                      <a:pt x="3076" y="2228"/>
                    </a:lnTo>
                    <a:lnTo>
                      <a:pt x="3096" y="2226"/>
                    </a:lnTo>
                    <a:lnTo>
                      <a:pt x="3117" y="2224"/>
                    </a:lnTo>
                    <a:lnTo>
                      <a:pt x="3139" y="2221"/>
                    </a:lnTo>
                    <a:lnTo>
                      <a:pt x="3160" y="2217"/>
                    </a:lnTo>
                    <a:lnTo>
                      <a:pt x="3202" y="2208"/>
                    </a:lnTo>
                    <a:lnTo>
                      <a:pt x="3243" y="2198"/>
                    </a:lnTo>
                    <a:lnTo>
                      <a:pt x="3283" y="2186"/>
                    </a:lnTo>
                    <a:lnTo>
                      <a:pt x="3321" y="2175"/>
                    </a:lnTo>
                    <a:lnTo>
                      <a:pt x="3356" y="2164"/>
                    </a:lnTo>
                    <a:lnTo>
                      <a:pt x="3385" y="2154"/>
                    </a:lnTo>
                    <a:lnTo>
                      <a:pt x="3429" y="2137"/>
                    </a:lnTo>
                    <a:lnTo>
                      <a:pt x="3446" y="2131"/>
                    </a:lnTo>
                    <a:lnTo>
                      <a:pt x="3407" y="2168"/>
                    </a:lnTo>
                    <a:lnTo>
                      <a:pt x="3368" y="2204"/>
                    </a:lnTo>
                    <a:lnTo>
                      <a:pt x="3329" y="2240"/>
                    </a:lnTo>
                    <a:lnTo>
                      <a:pt x="3290" y="2276"/>
                    </a:lnTo>
                    <a:lnTo>
                      <a:pt x="3249" y="2314"/>
                    </a:lnTo>
                    <a:lnTo>
                      <a:pt x="3209" y="2351"/>
                    </a:lnTo>
                    <a:lnTo>
                      <a:pt x="3169" y="2388"/>
                    </a:lnTo>
                    <a:lnTo>
                      <a:pt x="3129" y="2426"/>
                    </a:lnTo>
                    <a:lnTo>
                      <a:pt x="3072" y="2414"/>
                    </a:lnTo>
                    <a:lnTo>
                      <a:pt x="3015" y="2403"/>
                    </a:lnTo>
                    <a:lnTo>
                      <a:pt x="2957" y="2393"/>
                    </a:lnTo>
                    <a:lnTo>
                      <a:pt x="2900" y="2383"/>
                    </a:lnTo>
                    <a:lnTo>
                      <a:pt x="2843" y="2374"/>
                    </a:lnTo>
                    <a:lnTo>
                      <a:pt x="2785" y="2367"/>
                    </a:lnTo>
                    <a:lnTo>
                      <a:pt x="2728" y="2359"/>
                    </a:lnTo>
                    <a:lnTo>
                      <a:pt x="2671" y="2353"/>
                    </a:lnTo>
                    <a:lnTo>
                      <a:pt x="2555" y="2341"/>
                    </a:lnTo>
                    <a:lnTo>
                      <a:pt x="2439" y="2331"/>
                    </a:lnTo>
                    <a:lnTo>
                      <a:pt x="2324" y="2323"/>
                    </a:lnTo>
                    <a:lnTo>
                      <a:pt x="2208" y="2315"/>
                    </a:lnTo>
                    <a:lnTo>
                      <a:pt x="2092" y="2308"/>
                    </a:lnTo>
                    <a:lnTo>
                      <a:pt x="1975" y="2302"/>
                    </a:lnTo>
                    <a:lnTo>
                      <a:pt x="1860" y="2294"/>
                    </a:lnTo>
                    <a:lnTo>
                      <a:pt x="1744" y="2287"/>
                    </a:lnTo>
                    <a:lnTo>
                      <a:pt x="1628" y="2279"/>
                    </a:lnTo>
                    <a:lnTo>
                      <a:pt x="1512" y="2269"/>
                    </a:lnTo>
                    <a:lnTo>
                      <a:pt x="1455" y="2263"/>
                    </a:lnTo>
                    <a:lnTo>
                      <a:pt x="1398" y="2257"/>
                    </a:lnTo>
                    <a:lnTo>
                      <a:pt x="1340" y="2251"/>
                    </a:lnTo>
                    <a:lnTo>
                      <a:pt x="1283" y="2244"/>
                    </a:lnTo>
                    <a:lnTo>
                      <a:pt x="1204" y="2257"/>
                    </a:lnTo>
                    <a:lnTo>
                      <a:pt x="1123" y="2270"/>
                    </a:lnTo>
                    <a:lnTo>
                      <a:pt x="1044" y="2283"/>
                    </a:lnTo>
                    <a:lnTo>
                      <a:pt x="964" y="2296"/>
                    </a:lnTo>
                    <a:lnTo>
                      <a:pt x="884" y="2311"/>
                    </a:lnTo>
                    <a:lnTo>
                      <a:pt x="804" y="2324"/>
                    </a:lnTo>
                    <a:lnTo>
                      <a:pt x="724" y="2338"/>
                    </a:lnTo>
                    <a:lnTo>
                      <a:pt x="643" y="2351"/>
                    </a:lnTo>
                    <a:lnTo>
                      <a:pt x="564" y="2365"/>
                    </a:lnTo>
                    <a:lnTo>
                      <a:pt x="483" y="2378"/>
                    </a:lnTo>
                    <a:lnTo>
                      <a:pt x="403" y="2392"/>
                    </a:lnTo>
                    <a:lnTo>
                      <a:pt x="322" y="2405"/>
                    </a:lnTo>
                    <a:lnTo>
                      <a:pt x="242" y="2418"/>
                    </a:lnTo>
                    <a:lnTo>
                      <a:pt x="161" y="2432"/>
                    </a:lnTo>
                    <a:lnTo>
                      <a:pt x="81" y="2445"/>
                    </a:lnTo>
                    <a:lnTo>
                      <a:pt x="0" y="2458"/>
                    </a:lnTo>
                    <a:lnTo>
                      <a:pt x="9" y="2402"/>
                    </a:lnTo>
                    <a:lnTo>
                      <a:pt x="16" y="2361"/>
                    </a:lnTo>
                    <a:lnTo>
                      <a:pt x="19" y="2344"/>
                    </a:lnTo>
                    <a:lnTo>
                      <a:pt x="23" y="2330"/>
                    </a:lnTo>
                    <a:lnTo>
                      <a:pt x="28" y="2317"/>
                    </a:lnTo>
                    <a:lnTo>
                      <a:pt x="34" y="2306"/>
                    </a:lnTo>
                    <a:lnTo>
                      <a:pt x="41" y="2294"/>
                    </a:lnTo>
                    <a:lnTo>
                      <a:pt x="49" y="2284"/>
                    </a:lnTo>
                    <a:lnTo>
                      <a:pt x="59" y="2273"/>
                    </a:lnTo>
                    <a:lnTo>
                      <a:pt x="72" y="2262"/>
                    </a:lnTo>
                    <a:lnTo>
                      <a:pt x="103" y="2235"/>
                    </a:lnTo>
                    <a:lnTo>
                      <a:pt x="145" y="2201"/>
                    </a:lnTo>
                    <a:close/>
                  </a:path>
                </a:pathLst>
              </a:custGeom>
              <a:solidFill>
                <a:srgbClr val="BFB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22" name="Freeform 10">
                <a:extLst>
                  <a:ext uri="{FF2B5EF4-FFF2-40B4-BE49-F238E27FC236}">
                    <a16:creationId xmlns:a16="http://schemas.microsoft.com/office/drawing/2014/main" id="{E3FE5533-5D26-441C-BAFF-E5F47F2B8A61}"/>
                  </a:ext>
                </a:extLst>
              </p:cNvPr>
              <p:cNvSpPr>
                <a:spLocks/>
              </p:cNvSpPr>
              <p:nvPr/>
            </p:nvSpPr>
            <p:spPr bwMode="auto">
              <a:xfrm>
                <a:off x="4038" y="2435"/>
                <a:ext cx="561" cy="441"/>
              </a:xfrm>
              <a:custGeom>
                <a:avLst/>
                <a:gdLst>
                  <a:gd name="T0" fmla="*/ 10 w 1604"/>
                  <a:gd name="T1" fmla="*/ 39 h 1069"/>
                  <a:gd name="T2" fmla="*/ 28 w 1604"/>
                  <a:gd name="T3" fmla="*/ 24 h 1069"/>
                  <a:gd name="T4" fmla="*/ 52 w 1604"/>
                  <a:gd name="T5" fmla="*/ 9 h 1069"/>
                  <a:gd name="T6" fmla="*/ 67 w 1604"/>
                  <a:gd name="T7" fmla="*/ 4 h 1069"/>
                  <a:gd name="T8" fmla="*/ 82 w 1604"/>
                  <a:gd name="T9" fmla="*/ 0 h 1069"/>
                  <a:gd name="T10" fmla="*/ 97 w 1604"/>
                  <a:gd name="T11" fmla="*/ 1 h 1069"/>
                  <a:gd name="T12" fmla="*/ 113 w 1604"/>
                  <a:gd name="T13" fmla="*/ 5 h 1069"/>
                  <a:gd name="T14" fmla="*/ 130 w 1604"/>
                  <a:gd name="T15" fmla="*/ 14 h 1069"/>
                  <a:gd name="T16" fmla="*/ 164 w 1604"/>
                  <a:gd name="T17" fmla="*/ 38 h 1069"/>
                  <a:gd name="T18" fmla="*/ 207 w 1604"/>
                  <a:gd name="T19" fmla="*/ 77 h 1069"/>
                  <a:gd name="T20" fmla="*/ 247 w 1604"/>
                  <a:gd name="T21" fmla="*/ 120 h 1069"/>
                  <a:gd name="T22" fmla="*/ 263 w 1604"/>
                  <a:gd name="T23" fmla="*/ 141 h 1069"/>
                  <a:gd name="T24" fmla="*/ 276 w 1604"/>
                  <a:gd name="T25" fmla="*/ 160 h 1069"/>
                  <a:gd name="T26" fmla="*/ 285 w 1604"/>
                  <a:gd name="T27" fmla="*/ 177 h 1069"/>
                  <a:gd name="T28" fmla="*/ 288 w 1604"/>
                  <a:gd name="T29" fmla="*/ 191 h 1069"/>
                  <a:gd name="T30" fmla="*/ 287 w 1604"/>
                  <a:gd name="T31" fmla="*/ 215 h 1069"/>
                  <a:gd name="T32" fmla="*/ 281 w 1604"/>
                  <a:gd name="T33" fmla="*/ 255 h 1069"/>
                  <a:gd name="T34" fmla="*/ 280 w 1604"/>
                  <a:gd name="T35" fmla="*/ 276 h 1069"/>
                  <a:gd name="T36" fmla="*/ 283 w 1604"/>
                  <a:gd name="T37" fmla="*/ 294 h 1069"/>
                  <a:gd name="T38" fmla="*/ 286 w 1604"/>
                  <a:gd name="T39" fmla="*/ 302 h 1069"/>
                  <a:gd name="T40" fmla="*/ 299 w 1604"/>
                  <a:gd name="T41" fmla="*/ 316 h 1069"/>
                  <a:gd name="T42" fmla="*/ 320 w 1604"/>
                  <a:gd name="T43" fmla="*/ 327 h 1069"/>
                  <a:gd name="T44" fmla="*/ 345 w 1604"/>
                  <a:gd name="T45" fmla="*/ 331 h 1069"/>
                  <a:gd name="T46" fmla="*/ 373 w 1604"/>
                  <a:gd name="T47" fmla="*/ 328 h 1069"/>
                  <a:gd name="T48" fmla="*/ 404 w 1604"/>
                  <a:gd name="T49" fmla="*/ 321 h 1069"/>
                  <a:gd name="T50" fmla="*/ 435 w 1604"/>
                  <a:gd name="T51" fmla="*/ 309 h 1069"/>
                  <a:gd name="T52" fmla="*/ 466 w 1604"/>
                  <a:gd name="T53" fmla="*/ 295 h 1069"/>
                  <a:gd name="T54" fmla="*/ 522 w 1604"/>
                  <a:gd name="T55" fmla="*/ 264 h 1069"/>
                  <a:gd name="T56" fmla="*/ 562 w 1604"/>
                  <a:gd name="T57" fmla="*/ 239 h 1069"/>
                  <a:gd name="T58" fmla="*/ 512 w 1604"/>
                  <a:gd name="T59" fmla="*/ 297 h 1069"/>
                  <a:gd name="T60" fmla="*/ 461 w 1604"/>
                  <a:gd name="T61" fmla="*/ 354 h 1069"/>
                  <a:gd name="T62" fmla="*/ 412 w 1604"/>
                  <a:gd name="T63" fmla="*/ 398 h 1069"/>
                  <a:gd name="T64" fmla="*/ 367 w 1604"/>
                  <a:gd name="T65" fmla="*/ 415 h 1069"/>
                  <a:gd name="T66" fmla="*/ 321 w 1604"/>
                  <a:gd name="T67" fmla="*/ 434 h 1069"/>
                  <a:gd name="T68" fmla="*/ 289 w 1604"/>
                  <a:gd name="T69" fmla="*/ 408 h 1069"/>
                  <a:gd name="T70" fmla="*/ 235 w 1604"/>
                  <a:gd name="T71" fmla="*/ 314 h 1069"/>
                  <a:gd name="T72" fmla="*/ 197 w 1604"/>
                  <a:gd name="T73" fmla="*/ 254 h 1069"/>
                  <a:gd name="T74" fmla="*/ 179 w 1604"/>
                  <a:gd name="T75" fmla="*/ 229 h 1069"/>
                  <a:gd name="T76" fmla="*/ 163 w 1604"/>
                  <a:gd name="T77" fmla="*/ 210 h 1069"/>
                  <a:gd name="T78" fmla="*/ 146 w 1604"/>
                  <a:gd name="T79" fmla="*/ 195 h 1069"/>
                  <a:gd name="T80" fmla="*/ 112 w 1604"/>
                  <a:gd name="T81" fmla="*/ 164 h 1069"/>
                  <a:gd name="T82" fmla="*/ 38 w 1604"/>
                  <a:gd name="T83" fmla="*/ 88 h 1069"/>
                  <a:gd name="T84" fmla="*/ 0 w 1604"/>
                  <a:gd name="T85" fmla="*/ 49 h 10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04"/>
                  <a:gd name="T130" fmla="*/ 0 h 1069"/>
                  <a:gd name="T131" fmla="*/ 1604 w 1604"/>
                  <a:gd name="T132" fmla="*/ 1069 h 10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04" h="1069">
                    <a:moveTo>
                      <a:pt x="0" y="119"/>
                    </a:moveTo>
                    <a:lnTo>
                      <a:pt x="8" y="112"/>
                    </a:lnTo>
                    <a:lnTo>
                      <a:pt x="28" y="95"/>
                    </a:lnTo>
                    <a:lnTo>
                      <a:pt x="43" y="83"/>
                    </a:lnTo>
                    <a:lnTo>
                      <a:pt x="60" y="71"/>
                    </a:lnTo>
                    <a:lnTo>
                      <a:pt x="79" y="58"/>
                    </a:lnTo>
                    <a:lnTo>
                      <a:pt x="101" y="45"/>
                    </a:lnTo>
                    <a:lnTo>
                      <a:pt x="124" y="32"/>
                    </a:lnTo>
                    <a:lnTo>
                      <a:pt x="149" y="22"/>
                    </a:lnTo>
                    <a:lnTo>
                      <a:pt x="162" y="17"/>
                    </a:lnTo>
                    <a:lnTo>
                      <a:pt x="177" y="12"/>
                    </a:lnTo>
                    <a:lnTo>
                      <a:pt x="190" y="9"/>
                    </a:lnTo>
                    <a:lnTo>
                      <a:pt x="204" y="5"/>
                    </a:lnTo>
                    <a:lnTo>
                      <a:pt x="218" y="3"/>
                    </a:lnTo>
                    <a:lnTo>
                      <a:pt x="233" y="1"/>
                    </a:lnTo>
                    <a:lnTo>
                      <a:pt x="247" y="0"/>
                    </a:lnTo>
                    <a:lnTo>
                      <a:pt x="262" y="0"/>
                    </a:lnTo>
                    <a:lnTo>
                      <a:pt x="277" y="2"/>
                    </a:lnTo>
                    <a:lnTo>
                      <a:pt x="292" y="4"/>
                    </a:lnTo>
                    <a:lnTo>
                      <a:pt x="307" y="7"/>
                    </a:lnTo>
                    <a:lnTo>
                      <a:pt x="322" y="11"/>
                    </a:lnTo>
                    <a:lnTo>
                      <a:pt x="338" y="17"/>
                    </a:lnTo>
                    <a:lnTo>
                      <a:pt x="355" y="25"/>
                    </a:lnTo>
                    <a:lnTo>
                      <a:pt x="372" y="33"/>
                    </a:lnTo>
                    <a:lnTo>
                      <a:pt x="390" y="43"/>
                    </a:lnTo>
                    <a:lnTo>
                      <a:pt x="428" y="67"/>
                    </a:lnTo>
                    <a:lnTo>
                      <a:pt x="468" y="93"/>
                    </a:lnTo>
                    <a:lnTo>
                      <a:pt x="510" y="122"/>
                    </a:lnTo>
                    <a:lnTo>
                      <a:pt x="551" y="153"/>
                    </a:lnTo>
                    <a:lnTo>
                      <a:pt x="592" y="186"/>
                    </a:lnTo>
                    <a:lnTo>
                      <a:pt x="632" y="221"/>
                    </a:lnTo>
                    <a:lnTo>
                      <a:pt x="671" y="256"/>
                    </a:lnTo>
                    <a:lnTo>
                      <a:pt x="706" y="290"/>
                    </a:lnTo>
                    <a:lnTo>
                      <a:pt x="722" y="307"/>
                    </a:lnTo>
                    <a:lnTo>
                      <a:pt x="738" y="324"/>
                    </a:lnTo>
                    <a:lnTo>
                      <a:pt x="752" y="341"/>
                    </a:lnTo>
                    <a:lnTo>
                      <a:pt x="766" y="357"/>
                    </a:lnTo>
                    <a:lnTo>
                      <a:pt x="778" y="372"/>
                    </a:lnTo>
                    <a:lnTo>
                      <a:pt x="789" y="388"/>
                    </a:lnTo>
                    <a:lnTo>
                      <a:pt x="798" y="403"/>
                    </a:lnTo>
                    <a:lnTo>
                      <a:pt x="806" y="416"/>
                    </a:lnTo>
                    <a:lnTo>
                      <a:pt x="813" y="429"/>
                    </a:lnTo>
                    <a:lnTo>
                      <a:pt x="818" y="441"/>
                    </a:lnTo>
                    <a:lnTo>
                      <a:pt x="821" y="452"/>
                    </a:lnTo>
                    <a:lnTo>
                      <a:pt x="822" y="462"/>
                    </a:lnTo>
                    <a:lnTo>
                      <a:pt x="821" y="482"/>
                    </a:lnTo>
                    <a:lnTo>
                      <a:pt x="820" y="502"/>
                    </a:lnTo>
                    <a:lnTo>
                      <a:pt x="818" y="522"/>
                    </a:lnTo>
                    <a:lnTo>
                      <a:pt x="815" y="542"/>
                    </a:lnTo>
                    <a:lnTo>
                      <a:pt x="808" y="581"/>
                    </a:lnTo>
                    <a:lnTo>
                      <a:pt x="803" y="617"/>
                    </a:lnTo>
                    <a:lnTo>
                      <a:pt x="801" y="635"/>
                    </a:lnTo>
                    <a:lnTo>
                      <a:pt x="800" y="651"/>
                    </a:lnTo>
                    <a:lnTo>
                      <a:pt x="799" y="668"/>
                    </a:lnTo>
                    <a:lnTo>
                      <a:pt x="800" y="683"/>
                    </a:lnTo>
                    <a:lnTo>
                      <a:pt x="803" y="697"/>
                    </a:lnTo>
                    <a:lnTo>
                      <a:pt x="807" y="712"/>
                    </a:lnTo>
                    <a:lnTo>
                      <a:pt x="811" y="718"/>
                    </a:lnTo>
                    <a:lnTo>
                      <a:pt x="814" y="725"/>
                    </a:lnTo>
                    <a:lnTo>
                      <a:pt x="817" y="731"/>
                    </a:lnTo>
                    <a:lnTo>
                      <a:pt x="822" y="736"/>
                    </a:lnTo>
                    <a:lnTo>
                      <a:pt x="836" y="752"/>
                    </a:lnTo>
                    <a:lnTo>
                      <a:pt x="852" y="766"/>
                    </a:lnTo>
                    <a:lnTo>
                      <a:pt x="871" y="777"/>
                    </a:lnTo>
                    <a:lnTo>
                      <a:pt x="890" y="786"/>
                    </a:lnTo>
                    <a:lnTo>
                      <a:pt x="912" y="793"/>
                    </a:lnTo>
                    <a:lnTo>
                      <a:pt x="934" y="798"/>
                    </a:lnTo>
                    <a:lnTo>
                      <a:pt x="958" y="801"/>
                    </a:lnTo>
                    <a:lnTo>
                      <a:pt x="984" y="802"/>
                    </a:lnTo>
                    <a:lnTo>
                      <a:pt x="1010" y="801"/>
                    </a:lnTo>
                    <a:lnTo>
                      <a:pt x="1037" y="799"/>
                    </a:lnTo>
                    <a:lnTo>
                      <a:pt x="1065" y="795"/>
                    </a:lnTo>
                    <a:lnTo>
                      <a:pt x="1093" y="790"/>
                    </a:lnTo>
                    <a:lnTo>
                      <a:pt x="1122" y="784"/>
                    </a:lnTo>
                    <a:lnTo>
                      <a:pt x="1152" y="777"/>
                    </a:lnTo>
                    <a:lnTo>
                      <a:pt x="1181" y="768"/>
                    </a:lnTo>
                    <a:lnTo>
                      <a:pt x="1211" y="759"/>
                    </a:lnTo>
                    <a:lnTo>
                      <a:pt x="1241" y="749"/>
                    </a:lnTo>
                    <a:lnTo>
                      <a:pt x="1270" y="738"/>
                    </a:lnTo>
                    <a:lnTo>
                      <a:pt x="1300" y="727"/>
                    </a:lnTo>
                    <a:lnTo>
                      <a:pt x="1329" y="715"/>
                    </a:lnTo>
                    <a:lnTo>
                      <a:pt x="1386" y="689"/>
                    </a:lnTo>
                    <a:lnTo>
                      <a:pt x="1439" y="665"/>
                    </a:lnTo>
                    <a:lnTo>
                      <a:pt x="1489" y="640"/>
                    </a:lnTo>
                    <a:lnTo>
                      <a:pt x="1534" y="618"/>
                    </a:lnTo>
                    <a:lnTo>
                      <a:pt x="1573" y="597"/>
                    </a:lnTo>
                    <a:lnTo>
                      <a:pt x="1604" y="580"/>
                    </a:lnTo>
                    <a:lnTo>
                      <a:pt x="1556" y="627"/>
                    </a:lnTo>
                    <a:lnTo>
                      <a:pt x="1508" y="673"/>
                    </a:lnTo>
                    <a:lnTo>
                      <a:pt x="1460" y="719"/>
                    </a:lnTo>
                    <a:lnTo>
                      <a:pt x="1411" y="765"/>
                    </a:lnTo>
                    <a:lnTo>
                      <a:pt x="1363" y="812"/>
                    </a:lnTo>
                    <a:lnTo>
                      <a:pt x="1315" y="858"/>
                    </a:lnTo>
                    <a:lnTo>
                      <a:pt x="1266" y="904"/>
                    </a:lnTo>
                    <a:lnTo>
                      <a:pt x="1218" y="950"/>
                    </a:lnTo>
                    <a:lnTo>
                      <a:pt x="1176" y="965"/>
                    </a:lnTo>
                    <a:lnTo>
                      <a:pt x="1133" y="979"/>
                    </a:lnTo>
                    <a:lnTo>
                      <a:pt x="1090" y="993"/>
                    </a:lnTo>
                    <a:lnTo>
                      <a:pt x="1047" y="1007"/>
                    </a:lnTo>
                    <a:lnTo>
                      <a:pt x="1004" y="1022"/>
                    </a:lnTo>
                    <a:lnTo>
                      <a:pt x="960" y="1038"/>
                    </a:lnTo>
                    <a:lnTo>
                      <a:pt x="917" y="1053"/>
                    </a:lnTo>
                    <a:lnTo>
                      <a:pt x="875" y="1069"/>
                    </a:lnTo>
                    <a:lnTo>
                      <a:pt x="862" y="1048"/>
                    </a:lnTo>
                    <a:lnTo>
                      <a:pt x="825" y="990"/>
                    </a:lnTo>
                    <a:lnTo>
                      <a:pt x="771" y="908"/>
                    </a:lnTo>
                    <a:lnTo>
                      <a:pt x="706" y="811"/>
                    </a:lnTo>
                    <a:lnTo>
                      <a:pt x="671" y="761"/>
                    </a:lnTo>
                    <a:lnTo>
                      <a:pt x="634" y="711"/>
                    </a:lnTo>
                    <a:lnTo>
                      <a:pt x="598" y="661"/>
                    </a:lnTo>
                    <a:lnTo>
                      <a:pt x="562" y="616"/>
                    </a:lnTo>
                    <a:lnTo>
                      <a:pt x="545" y="595"/>
                    </a:lnTo>
                    <a:lnTo>
                      <a:pt x="528" y="575"/>
                    </a:lnTo>
                    <a:lnTo>
                      <a:pt x="512" y="556"/>
                    </a:lnTo>
                    <a:lnTo>
                      <a:pt x="496" y="538"/>
                    </a:lnTo>
                    <a:lnTo>
                      <a:pt x="480" y="523"/>
                    </a:lnTo>
                    <a:lnTo>
                      <a:pt x="466" y="509"/>
                    </a:lnTo>
                    <a:lnTo>
                      <a:pt x="452" y="498"/>
                    </a:lnTo>
                    <a:lnTo>
                      <a:pt x="440" y="489"/>
                    </a:lnTo>
                    <a:lnTo>
                      <a:pt x="416" y="472"/>
                    </a:lnTo>
                    <a:lnTo>
                      <a:pt x="387" y="450"/>
                    </a:lnTo>
                    <a:lnTo>
                      <a:pt x="356" y="425"/>
                    </a:lnTo>
                    <a:lnTo>
                      <a:pt x="321" y="398"/>
                    </a:lnTo>
                    <a:lnTo>
                      <a:pt x="249" y="336"/>
                    </a:lnTo>
                    <a:lnTo>
                      <a:pt x="176" y="274"/>
                    </a:lnTo>
                    <a:lnTo>
                      <a:pt x="108" y="214"/>
                    </a:lnTo>
                    <a:lnTo>
                      <a:pt x="52" y="165"/>
                    </a:lnTo>
                    <a:lnTo>
                      <a:pt x="15" y="131"/>
                    </a:lnTo>
                    <a:lnTo>
                      <a:pt x="0" y="119"/>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23" name="Freeform 11">
                <a:extLst>
                  <a:ext uri="{FF2B5EF4-FFF2-40B4-BE49-F238E27FC236}">
                    <a16:creationId xmlns:a16="http://schemas.microsoft.com/office/drawing/2014/main" id="{DAC9E50A-A52E-4E2D-BE73-5D7E5ABE6AF8}"/>
                  </a:ext>
                </a:extLst>
              </p:cNvPr>
              <p:cNvSpPr>
                <a:spLocks/>
              </p:cNvSpPr>
              <p:nvPr/>
            </p:nvSpPr>
            <p:spPr bwMode="auto">
              <a:xfrm>
                <a:off x="4331" y="2335"/>
                <a:ext cx="225" cy="422"/>
              </a:xfrm>
              <a:custGeom>
                <a:avLst/>
                <a:gdLst>
                  <a:gd name="T0" fmla="*/ 99 w 644"/>
                  <a:gd name="T1" fmla="*/ 7 h 1025"/>
                  <a:gd name="T2" fmla="*/ 122 w 644"/>
                  <a:gd name="T3" fmla="*/ 21 h 1025"/>
                  <a:gd name="T4" fmla="*/ 142 w 644"/>
                  <a:gd name="T5" fmla="*/ 36 h 1025"/>
                  <a:gd name="T6" fmla="*/ 160 w 644"/>
                  <a:gd name="T7" fmla="*/ 54 h 1025"/>
                  <a:gd name="T8" fmla="*/ 176 w 644"/>
                  <a:gd name="T9" fmla="*/ 74 h 1025"/>
                  <a:gd name="T10" fmla="*/ 191 w 644"/>
                  <a:gd name="T11" fmla="*/ 95 h 1025"/>
                  <a:gd name="T12" fmla="*/ 205 w 644"/>
                  <a:gd name="T13" fmla="*/ 118 h 1025"/>
                  <a:gd name="T14" fmla="*/ 219 w 644"/>
                  <a:gd name="T15" fmla="*/ 144 h 1025"/>
                  <a:gd name="T16" fmla="*/ 220 w 644"/>
                  <a:gd name="T17" fmla="*/ 166 h 1025"/>
                  <a:gd name="T18" fmla="*/ 210 w 644"/>
                  <a:gd name="T19" fmla="*/ 185 h 1025"/>
                  <a:gd name="T20" fmla="*/ 194 w 644"/>
                  <a:gd name="T21" fmla="*/ 215 h 1025"/>
                  <a:gd name="T22" fmla="*/ 173 w 644"/>
                  <a:gd name="T23" fmla="*/ 258 h 1025"/>
                  <a:gd name="T24" fmla="*/ 156 w 644"/>
                  <a:gd name="T25" fmla="*/ 291 h 1025"/>
                  <a:gd name="T26" fmla="*/ 144 w 644"/>
                  <a:gd name="T27" fmla="*/ 311 h 1025"/>
                  <a:gd name="T28" fmla="*/ 132 w 644"/>
                  <a:gd name="T29" fmla="*/ 332 h 1025"/>
                  <a:gd name="T30" fmla="*/ 119 w 644"/>
                  <a:gd name="T31" fmla="*/ 350 h 1025"/>
                  <a:gd name="T32" fmla="*/ 104 w 644"/>
                  <a:gd name="T33" fmla="*/ 368 h 1025"/>
                  <a:gd name="T34" fmla="*/ 88 w 644"/>
                  <a:gd name="T35" fmla="*/ 383 h 1025"/>
                  <a:gd name="T36" fmla="*/ 72 w 644"/>
                  <a:gd name="T37" fmla="*/ 397 h 1025"/>
                  <a:gd name="T38" fmla="*/ 53 w 644"/>
                  <a:gd name="T39" fmla="*/ 409 h 1025"/>
                  <a:gd name="T40" fmla="*/ 33 w 644"/>
                  <a:gd name="T41" fmla="*/ 416 h 1025"/>
                  <a:gd name="T42" fmla="*/ 11 w 644"/>
                  <a:gd name="T43" fmla="*/ 422 h 1025"/>
                  <a:gd name="T44" fmla="*/ 6 w 644"/>
                  <a:gd name="T45" fmla="*/ 417 h 1025"/>
                  <a:gd name="T46" fmla="*/ 30 w 644"/>
                  <a:gd name="T47" fmla="*/ 390 h 1025"/>
                  <a:gd name="T48" fmla="*/ 53 w 644"/>
                  <a:gd name="T49" fmla="*/ 363 h 1025"/>
                  <a:gd name="T50" fmla="*/ 71 w 644"/>
                  <a:gd name="T51" fmla="*/ 340 h 1025"/>
                  <a:gd name="T52" fmla="*/ 82 w 644"/>
                  <a:gd name="T53" fmla="*/ 322 h 1025"/>
                  <a:gd name="T54" fmla="*/ 93 w 644"/>
                  <a:gd name="T55" fmla="*/ 305 h 1025"/>
                  <a:gd name="T56" fmla="*/ 104 w 644"/>
                  <a:gd name="T57" fmla="*/ 286 h 1025"/>
                  <a:gd name="T58" fmla="*/ 112 w 644"/>
                  <a:gd name="T59" fmla="*/ 268 h 1025"/>
                  <a:gd name="T60" fmla="*/ 119 w 644"/>
                  <a:gd name="T61" fmla="*/ 250 h 1025"/>
                  <a:gd name="T62" fmla="*/ 123 w 644"/>
                  <a:gd name="T63" fmla="*/ 232 h 1025"/>
                  <a:gd name="T64" fmla="*/ 125 w 644"/>
                  <a:gd name="T65" fmla="*/ 214 h 1025"/>
                  <a:gd name="T66" fmla="*/ 122 w 644"/>
                  <a:gd name="T67" fmla="*/ 189 h 1025"/>
                  <a:gd name="T68" fmla="*/ 118 w 644"/>
                  <a:gd name="T69" fmla="*/ 155 h 1025"/>
                  <a:gd name="T70" fmla="*/ 109 w 644"/>
                  <a:gd name="T71" fmla="*/ 103 h 1025"/>
                  <a:gd name="T72" fmla="*/ 96 w 644"/>
                  <a:gd name="T73" fmla="*/ 42 h 1025"/>
                  <a:gd name="T74" fmla="*/ 88 w 644"/>
                  <a:gd name="T75" fmla="*/ 5 h 10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4"/>
                  <a:gd name="T115" fmla="*/ 0 h 1025"/>
                  <a:gd name="T116" fmla="*/ 644 w 644"/>
                  <a:gd name="T117" fmla="*/ 1025 h 10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4" h="1025">
                    <a:moveTo>
                      <a:pt x="246" y="0"/>
                    </a:moveTo>
                    <a:lnTo>
                      <a:pt x="282" y="16"/>
                    </a:lnTo>
                    <a:lnTo>
                      <a:pt x="316" y="32"/>
                    </a:lnTo>
                    <a:lnTo>
                      <a:pt x="348" y="50"/>
                    </a:lnTo>
                    <a:lnTo>
                      <a:pt x="377" y="68"/>
                    </a:lnTo>
                    <a:lnTo>
                      <a:pt x="404" y="88"/>
                    </a:lnTo>
                    <a:lnTo>
                      <a:pt x="430" y="109"/>
                    </a:lnTo>
                    <a:lnTo>
                      <a:pt x="456" y="131"/>
                    </a:lnTo>
                    <a:lnTo>
                      <a:pt x="479" y="155"/>
                    </a:lnTo>
                    <a:lnTo>
                      <a:pt x="502" y="179"/>
                    </a:lnTo>
                    <a:lnTo>
                      <a:pt x="523" y="204"/>
                    </a:lnTo>
                    <a:lnTo>
                      <a:pt x="544" y="230"/>
                    </a:lnTo>
                    <a:lnTo>
                      <a:pt x="564" y="258"/>
                    </a:lnTo>
                    <a:lnTo>
                      <a:pt x="584" y="286"/>
                    </a:lnTo>
                    <a:lnTo>
                      <a:pt x="603" y="317"/>
                    </a:lnTo>
                    <a:lnTo>
                      <a:pt x="624" y="348"/>
                    </a:lnTo>
                    <a:lnTo>
                      <a:pt x="644" y="381"/>
                    </a:lnTo>
                    <a:lnTo>
                      <a:pt x="628" y="402"/>
                    </a:lnTo>
                    <a:lnTo>
                      <a:pt x="612" y="425"/>
                    </a:lnTo>
                    <a:lnTo>
                      <a:pt x="597" y="448"/>
                    </a:lnTo>
                    <a:lnTo>
                      <a:pt x="582" y="473"/>
                    </a:lnTo>
                    <a:lnTo>
                      <a:pt x="553" y="522"/>
                    </a:lnTo>
                    <a:lnTo>
                      <a:pt x="523" y="573"/>
                    </a:lnTo>
                    <a:lnTo>
                      <a:pt x="493" y="626"/>
                    </a:lnTo>
                    <a:lnTo>
                      <a:pt x="462" y="678"/>
                    </a:lnTo>
                    <a:lnTo>
                      <a:pt x="445" y="704"/>
                    </a:lnTo>
                    <a:lnTo>
                      <a:pt x="428" y="729"/>
                    </a:lnTo>
                    <a:lnTo>
                      <a:pt x="411" y="754"/>
                    </a:lnTo>
                    <a:lnTo>
                      <a:pt x="394" y="779"/>
                    </a:lnTo>
                    <a:lnTo>
                      <a:pt x="376" y="804"/>
                    </a:lnTo>
                    <a:lnTo>
                      <a:pt x="357" y="827"/>
                    </a:lnTo>
                    <a:lnTo>
                      <a:pt x="338" y="849"/>
                    </a:lnTo>
                    <a:lnTo>
                      <a:pt x="318" y="871"/>
                    </a:lnTo>
                    <a:lnTo>
                      <a:pt x="297" y="892"/>
                    </a:lnTo>
                    <a:lnTo>
                      <a:pt x="274" y="911"/>
                    </a:lnTo>
                    <a:lnTo>
                      <a:pt x="252" y="929"/>
                    </a:lnTo>
                    <a:lnTo>
                      <a:pt x="228" y="946"/>
                    </a:lnTo>
                    <a:lnTo>
                      <a:pt x="204" y="963"/>
                    </a:lnTo>
                    <a:lnTo>
                      <a:pt x="178" y="977"/>
                    </a:lnTo>
                    <a:lnTo>
                      <a:pt x="152" y="990"/>
                    </a:lnTo>
                    <a:lnTo>
                      <a:pt x="123" y="1000"/>
                    </a:lnTo>
                    <a:lnTo>
                      <a:pt x="94" y="1009"/>
                    </a:lnTo>
                    <a:lnTo>
                      <a:pt x="64" y="1017"/>
                    </a:lnTo>
                    <a:lnTo>
                      <a:pt x="32" y="1022"/>
                    </a:lnTo>
                    <a:lnTo>
                      <a:pt x="0" y="1025"/>
                    </a:lnTo>
                    <a:lnTo>
                      <a:pt x="16" y="1011"/>
                    </a:lnTo>
                    <a:lnTo>
                      <a:pt x="58" y="973"/>
                    </a:lnTo>
                    <a:lnTo>
                      <a:pt x="86" y="946"/>
                    </a:lnTo>
                    <a:lnTo>
                      <a:pt x="117" y="915"/>
                    </a:lnTo>
                    <a:lnTo>
                      <a:pt x="151" y="880"/>
                    </a:lnTo>
                    <a:lnTo>
                      <a:pt x="185" y="842"/>
                    </a:lnTo>
                    <a:lnTo>
                      <a:pt x="202" y="823"/>
                    </a:lnTo>
                    <a:lnTo>
                      <a:pt x="218" y="802"/>
                    </a:lnTo>
                    <a:lnTo>
                      <a:pt x="235" y="781"/>
                    </a:lnTo>
                    <a:lnTo>
                      <a:pt x="251" y="759"/>
                    </a:lnTo>
                    <a:lnTo>
                      <a:pt x="266" y="738"/>
                    </a:lnTo>
                    <a:lnTo>
                      <a:pt x="280" y="716"/>
                    </a:lnTo>
                    <a:lnTo>
                      <a:pt x="295" y="694"/>
                    </a:lnTo>
                    <a:lnTo>
                      <a:pt x="308" y="672"/>
                    </a:lnTo>
                    <a:lnTo>
                      <a:pt x="319" y="650"/>
                    </a:lnTo>
                    <a:lnTo>
                      <a:pt x="329" y="628"/>
                    </a:lnTo>
                    <a:lnTo>
                      <a:pt x="338" y="605"/>
                    </a:lnTo>
                    <a:lnTo>
                      <a:pt x="345" y="583"/>
                    </a:lnTo>
                    <a:lnTo>
                      <a:pt x="350" y="561"/>
                    </a:lnTo>
                    <a:lnTo>
                      <a:pt x="353" y="540"/>
                    </a:lnTo>
                    <a:lnTo>
                      <a:pt x="355" y="519"/>
                    </a:lnTo>
                    <a:lnTo>
                      <a:pt x="354" y="499"/>
                    </a:lnTo>
                    <a:lnTo>
                      <a:pt x="349" y="458"/>
                    </a:lnTo>
                    <a:lnTo>
                      <a:pt x="343" y="417"/>
                    </a:lnTo>
                    <a:lnTo>
                      <a:pt x="336" y="375"/>
                    </a:lnTo>
                    <a:lnTo>
                      <a:pt x="328" y="333"/>
                    </a:lnTo>
                    <a:lnTo>
                      <a:pt x="311" y="249"/>
                    </a:lnTo>
                    <a:lnTo>
                      <a:pt x="291" y="171"/>
                    </a:lnTo>
                    <a:lnTo>
                      <a:pt x="274" y="102"/>
                    </a:lnTo>
                    <a:lnTo>
                      <a:pt x="260" y="48"/>
                    </a:lnTo>
                    <a:lnTo>
                      <a:pt x="250" y="13"/>
                    </a:lnTo>
                    <a:lnTo>
                      <a:pt x="246" y="0"/>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24" name="Freeform 12">
                <a:extLst>
                  <a:ext uri="{FF2B5EF4-FFF2-40B4-BE49-F238E27FC236}">
                    <a16:creationId xmlns:a16="http://schemas.microsoft.com/office/drawing/2014/main" id="{258BF250-B675-4B5A-B495-B8DD96BA739E}"/>
                  </a:ext>
                </a:extLst>
              </p:cNvPr>
              <p:cNvSpPr>
                <a:spLocks/>
              </p:cNvSpPr>
              <p:nvPr/>
            </p:nvSpPr>
            <p:spPr bwMode="auto">
              <a:xfrm>
                <a:off x="4565" y="2095"/>
                <a:ext cx="144" cy="413"/>
              </a:xfrm>
              <a:custGeom>
                <a:avLst/>
                <a:gdLst>
                  <a:gd name="T0" fmla="*/ 9 w 413"/>
                  <a:gd name="T1" fmla="*/ 393 h 1006"/>
                  <a:gd name="T2" fmla="*/ 28 w 413"/>
                  <a:gd name="T3" fmla="*/ 402 h 1006"/>
                  <a:gd name="T4" fmla="*/ 48 w 413"/>
                  <a:gd name="T5" fmla="*/ 409 h 1006"/>
                  <a:gd name="T6" fmla="*/ 62 w 413"/>
                  <a:gd name="T7" fmla="*/ 412 h 1006"/>
                  <a:gd name="T8" fmla="*/ 72 w 413"/>
                  <a:gd name="T9" fmla="*/ 414 h 1006"/>
                  <a:gd name="T10" fmla="*/ 81 w 413"/>
                  <a:gd name="T11" fmla="*/ 414 h 1006"/>
                  <a:gd name="T12" fmla="*/ 91 w 413"/>
                  <a:gd name="T13" fmla="*/ 414 h 1006"/>
                  <a:gd name="T14" fmla="*/ 100 w 413"/>
                  <a:gd name="T15" fmla="*/ 412 h 1006"/>
                  <a:gd name="T16" fmla="*/ 109 w 413"/>
                  <a:gd name="T17" fmla="*/ 409 h 1006"/>
                  <a:gd name="T18" fmla="*/ 118 w 413"/>
                  <a:gd name="T19" fmla="*/ 405 h 1006"/>
                  <a:gd name="T20" fmla="*/ 126 w 413"/>
                  <a:gd name="T21" fmla="*/ 399 h 1006"/>
                  <a:gd name="T22" fmla="*/ 134 w 413"/>
                  <a:gd name="T23" fmla="*/ 392 h 1006"/>
                  <a:gd name="T24" fmla="*/ 141 w 413"/>
                  <a:gd name="T25" fmla="*/ 383 h 1006"/>
                  <a:gd name="T26" fmla="*/ 145 w 413"/>
                  <a:gd name="T27" fmla="*/ 350 h 1006"/>
                  <a:gd name="T28" fmla="*/ 144 w 413"/>
                  <a:gd name="T29" fmla="*/ 295 h 1006"/>
                  <a:gd name="T30" fmla="*/ 143 w 413"/>
                  <a:gd name="T31" fmla="*/ 255 h 1006"/>
                  <a:gd name="T32" fmla="*/ 141 w 413"/>
                  <a:gd name="T33" fmla="*/ 229 h 1006"/>
                  <a:gd name="T34" fmla="*/ 138 w 413"/>
                  <a:gd name="T35" fmla="*/ 203 h 1006"/>
                  <a:gd name="T36" fmla="*/ 134 w 413"/>
                  <a:gd name="T37" fmla="*/ 178 h 1006"/>
                  <a:gd name="T38" fmla="*/ 130 w 413"/>
                  <a:gd name="T39" fmla="*/ 154 h 1006"/>
                  <a:gd name="T40" fmla="*/ 123 w 413"/>
                  <a:gd name="T41" fmla="*/ 130 h 1006"/>
                  <a:gd name="T42" fmla="*/ 115 w 413"/>
                  <a:gd name="T43" fmla="*/ 107 h 1006"/>
                  <a:gd name="T44" fmla="*/ 105 w 413"/>
                  <a:gd name="T45" fmla="*/ 85 h 1006"/>
                  <a:gd name="T46" fmla="*/ 92 w 413"/>
                  <a:gd name="T47" fmla="*/ 64 h 1006"/>
                  <a:gd name="T48" fmla="*/ 78 w 413"/>
                  <a:gd name="T49" fmla="*/ 44 h 1006"/>
                  <a:gd name="T50" fmla="*/ 62 w 413"/>
                  <a:gd name="T51" fmla="*/ 26 h 1006"/>
                  <a:gd name="T52" fmla="*/ 43 w 413"/>
                  <a:gd name="T53" fmla="*/ 8 h 1006"/>
                  <a:gd name="T54" fmla="*/ 34 w 413"/>
                  <a:gd name="T55" fmla="*/ 9 h 1006"/>
                  <a:gd name="T56" fmla="*/ 50 w 413"/>
                  <a:gd name="T57" fmla="*/ 65 h 1006"/>
                  <a:gd name="T58" fmla="*/ 64 w 413"/>
                  <a:gd name="T59" fmla="*/ 127 h 1006"/>
                  <a:gd name="T60" fmla="*/ 74 w 413"/>
                  <a:gd name="T61" fmla="*/ 171 h 1006"/>
                  <a:gd name="T62" fmla="*/ 81 w 413"/>
                  <a:gd name="T63" fmla="*/ 210 h 1006"/>
                  <a:gd name="T64" fmla="*/ 85 w 413"/>
                  <a:gd name="T65" fmla="*/ 236 h 1006"/>
                  <a:gd name="T66" fmla="*/ 86 w 413"/>
                  <a:gd name="T67" fmla="*/ 250 h 1006"/>
                  <a:gd name="T68" fmla="*/ 86 w 413"/>
                  <a:gd name="T69" fmla="*/ 261 h 1006"/>
                  <a:gd name="T70" fmla="*/ 84 w 413"/>
                  <a:gd name="T71" fmla="*/ 270 h 1006"/>
                  <a:gd name="T72" fmla="*/ 81 w 413"/>
                  <a:gd name="T73" fmla="*/ 277 h 1006"/>
                  <a:gd name="T74" fmla="*/ 76 w 413"/>
                  <a:gd name="T75" fmla="*/ 282 h 1006"/>
                  <a:gd name="T76" fmla="*/ 70 w 413"/>
                  <a:gd name="T77" fmla="*/ 286 h 1006"/>
                  <a:gd name="T78" fmla="*/ 63 w 413"/>
                  <a:gd name="T79" fmla="*/ 288 h 1006"/>
                  <a:gd name="T80" fmla="*/ 55 w 413"/>
                  <a:gd name="T81" fmla="*/ 290 h 1006"/>
                  <a:gd name="T82" fmla="*/ 47 w 413"/>
                  <a:gd name="T83" fmla="*/ 290 h 1006"/>
                  <a:gd name="T84" fmla="*/ 35 w 413"/>
                  <a:gd name="T85" fmla="*/ 289 h 1006"/>
                  <a:gd name="T86" fmla="*/ 20 w 413"/>
                  <a:gd name="T87" fmla="*/ 286 h 1006"/>
                  <a:gd name="T88" fmla="*/ 4 w 413"/>
                  <a:gd name="T89" fmla="*/ 282 h 1006"/>
                  <a:gd name="T90" fmla="*/ 0 w 413"/>
                  <a:gd name="T91" fmla="*/ 294 h 1006"/>
                  <a:gd name="T92" fmla="*/ 0 w 413"/>
                  <a:gd name="T93" fmla="*/ 321 h 1006"/>
                  <a:gd name="T94" fmla="*/ 0 w 413"/>
                  <a:gd name="T95" fmla="*/ 348 h 1006"/>
                  <a:gd name="T96" fmla="*/ 0 w 413"/>
                  <a:gd name="T97" fmla="*/ 376 h 10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3"/>
                  <a:gd name="T148" fmla="*/ 0 h 1006"/>
                  <a:gd name="T149" fmla="*/ 413 w 413"/>
                  <a:gd name="T150" fmla="*/ 1006 h 10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3" h="1006">
                    <a:moveTo>
                      <a:pt x="0" y="945"/>
                    </a:moveTo>
                    <a:lnTo>
                      <a:pt x="26" y="956"/>
                    </a:lnTo>
                    <a:lnTo>
                      <a:pt x="53" y="966"/>
                    </a:lnTo>
                    <a:lnTo>
                      <a:pt x="80" y="976"/>
                    </a:lnTo>
                    <a:lnTo>
                      <a:pt x="108" y="985"/>
                    </a:lnTo>
                    <a:lnTo>
                      <a:pt x="136" y="993"/>
                    </a:lnTo>
                    <a:lnTo>
                      <a:pt x="164" y="999"/>
                    </a:lnTo>
                    <a:lnTo>
                      <a:pt x="177" y="1001"/>
                    </a:lnTo>
                    <a:lnTo>
                      <a:pt x="191" y="1003"/>
                    </a:lnTo>
                    <a:lnTo>
                      <a:pt x="205" y="1005"/>
                    </a:lnTo>
                    <a:lnTo>
                      <a:pt x="218" y="1006"/>
                    </a:lnTo>
                    <a:lnTo>
                      <a:pt x="232" y="1006"/>
                    </a:lnTo>
                    <a:lnTo>
                      <a:pt x="245" y="1006"/>
                    </a:lnTo>
                    <a:lnTo>
                      <a:pt x="258" y="1005"/>
                    </a:lnTo>
                    <a:lnTo>
                      <a:pt x="271" y="1003"/>
                    </a:lnTo>
                    <a:lnTo>
                      <a:pt x="285" y="1001"/>
                    </a:lnTo>
                    <a:lnTo>
                      <a:pt x="298" y="998"/>
                    </a:lnTo>
                    <a:lnTo>
                      <a:pt x="311" y="994"/>
                    </a:lnTo>
                    <a:lnTo>
                      <a:pt x="323" y="989"/>
                    </a:lnTo>
                    <a:lnTo>
                      <a:pt x="335" y="984"/>
                    </a:lnTo>
                    <a:lnTo>
                      <a:pt x="347" y="977"/>
                    </a:lnTo>
                    <a:lnTo>
                      <a:pt x="359" y="970"/>
                    </a:lnTo>
                    <a:lnTo>
                      <a:pt x="370" y="962"/>
                    </a:lnTo>
                    <a:lnTo>
                      <a:pt x="381" y="952"/>
                    </a:lnTo>
                    <a:lnTo>
                      <a:pt x="392" y="942"/>
                    </a:lnTo>
                    <a:lnTo>
                      <a:pt x="402" y="931"/>
                    </a:lnTo>
                    <a:lnTo>
                      <a:pt x="413" y="918"/>
                    </a:lnTo>
                    <a:lnTo>
                      <a:pt x="413" y="850"/>
                    </a:lnTo>
                    <a:lnTo>
                      <a:pt x="412" y="784"/>
                    </a:lnTo>
                    <a:lnTo>
                      <a:pt x="411" y="717"/>
                    </a:lnTo>
                    <a:lnTo>
                      <a:pt x="409" y="652"/>
                    </a:lnTo>
                    <a:lnTo>
                      <a:pt x="407" y="620"/>
                    </a:lnTo>
                    <a:lnTo>
                      <a:pt x="405" y="588"/>
                    </a:lnTo>
                    <a:lnTo>
                      <a:pt x="402" y="556"/>
                    </a:lnTo>
                    <a:lnTo>
                      <a:pt x="399" y="524"/>
                    </a:lnTo>
                    <a:lnTo>
                      <a:pt x="394" y="494"/>
                    </a:lnTo>
                    <a:lnTo>
                      <a:pt x="389" y="463"/>
                    </a:lnTo>
                    <a:lnTo>
                      <a:pt x="383" y="433"/>
                    </a:lnTo>
                    <a:lnTo>
                      <a:pt x="377" y="403"/>
                    </a:lnTo>
                    <a:lnTo>
                      <a:pt x="369" y="373"/>
                    </a:lnTo>
                    <a:lnTo>
                      <a:pt x="360" y="344"/>
                    </a:lnTo>
                    <a:lnTo>
                      <a:pt x="350" y="316"/>
                    </a:lnTo>
                    <a:lnTo>
                      <a:pt x="339" y="288"/>
                    </a:lnTo>
                    <a:lnTo>
                      <a:pt x="327" y="261"/>
                    </a:lnTo>
                    <a:lnTo>
                      <a:pt x="313" y="233"/>
                    </a:lnTo>
                    <a:lnTo>
                      <a:pt x="298" y="207"/>
                    </a:lnTo>
                    <a:lnTo>
                      <a:pt x="282" y="181"/>
                    </a:lnTo>
                    <a:lnTo>
                      <a:pt x="263" y="156"/>
                    </a:lnTo>
                    <a:lnTo>
                      <a:pt x="244" y="132"/>
                    </a:lnTo>
                    <a:lnTo>
                      <a:pt x="223" y="108"/>
                    </a:lnTo>
                    <a:lnTo>
                      <a:pt x="200" y="85"/>
                    </a:lnTo>
                    <a:lnTo>
                      <a:pt x="176" y="62"/>
                    </a:lnTo>
                    <a:lnTo>
                      <a:pt x="150" y="41"/>
                    </a:lnTo>
                    <a:lnTo>
                      <a:pt x="122" y="20"/>
                    </a:lnTo>
                    <a:lnTo>
                      <a:pt x="91" y="0"/>
                    </a:lnTo>
                    <a:lnTo>
                      <a:pt x="97" y="21"/>
                    </a:lnTo>
                    <a:lnTo>
                      <a:pt x="116" y="78"/>
                    </a:lnTo>
                    <a:lnTo>
                      <a:pt x="141" y="159"/>
                    </a:lnTo>
                    <a:lnTo>
                      <a:pt x="169" y="258"/>
                    </a:lnTo>
                    <a:lnTo>
                      <a:pt x="183" y="309"/>
                    </a:lnTo>
                    <a:lnTo>
                      <a:pt x="197" y="362"/>
                    </a:lnTo>
                    <a:lnTo>
                      <a:pt x="210" y="415"/>
                    </a:lnTo>
                    <a:lnTo>
                      <a:pt x="222" y="464"/>
                    </a:lnTo>
                    <a:lnTo>
                      <a:pt x="232" y="511"/>
                    </a:lnTo>
                    <a:lnTo>
                      <a:pt x="240" y="554"/>
                    </a:lnTo>
                    <a:lnTo>
                      <a:pt x="242" y="574"/>
                    </a:lnTo>
                    <a:lnTo>
                      <a:pt x="245" y="592"/>
                    </a:lnTo>
                    <a:lnTo>
                      <a:pt x="246" y="608"/>
                    </a:lnTo>
                    <a:lnTo>
                      <a:pt x="246" y="623"/>
                    </a:lnTo>
                    <a:lnTo>
                      <a:pt x="246" y="635"/>
                    </a:lnTo>
                    <a:lnTo>
                      <a:pt x="244" y="646"/>
                    </a:lnTo>
                    <a:lnTo>
                      <a:pt x="240" y="656"/>
                    </a:lnTo>
                    <a:lnTo>
                      <a:pt x="236" y="665"/>
                    </a:lnTo>
                    <a:lnTo>
                      <a:pt x="230" y="673"/>
                    </a:lnTo>
                    <a:lnTo>
                      <a:pt x="224" y="680"/>
                    </a:lnTo>
                    <a:lnTo>
                      <a:pt x="216" y="686"/>
                    </a:lnTo>
                    <a:lnTo>
                      <a:pt x="208" y="691"/>
                    </a:lnTo>
                    <a:lnTo>
                      <a:pt x="199" y="695"/>
                    </a:lnTo>
                    <a:lnTo>
                      <a:pt x="189" y="698"/>
                    </a:lnTo>
                    <a:lnTo>
                      <a:pt x="179" y="701"/>
                    </a:lnTo>
                    <a:lnTo>
                      <a:pt x="169" y="702"/>
                    </a:lnTo>
                    <a:lnTo>
                      <a:pt x="158" y="704"/>
                    </a:lnTo>
                    <a:lnTo>
                      <a:pt x="147" y="704"/>
                    </a:lnTo>
                    <a:lnTo>
                      <a:pt x="135" y="705"/>
                    </a:lnTo>
                    <a:lnTo>
                      <a:pt x="124" y="704"/>
                    </a:lnTo>
                    <a:lnTo>
                      <a:pt x="100" y="702"/>
                    </a:lnTo>
                    <a:lnTo>
                      <a:pt x="78" y="700"/>
                    </a:lnTo>
                    <a:lnTo>
                      <a:pt x="57" y="696"/>
                    </a:lnTo>
                    <a:lnTo>
                      <a:pt x="38" y="692"/>
                    </a:lnTo>
                    <a:lnTo>
                      <a:pt x="11" y="685"/>
                    </a:lnTo>
                    <a:lnTo>
                      <a:pt x="0" y="682"/>
                    </a:lnTo>
                    <a:lnTo>
                      <a:pt x="0" y="714"/>
                    </a:lnTo>
                    <a:lnTo>
                      <a:pt x="0" y="747"/>
                    </a:lnTo>
                    <a:lnTo>
                      <a:pt x="0" y="780"/>
                    </a:lnTo>
                    <a:lnTo>
                      <a:pt x="0" y="813"/>
                    </a:lnTo>
                    <a:lnTo>
                      <a:pt x="0" y="846"/>
                    </a:lnTo>
                    <a:lnTo>
                      <a:pt x="0" y="879"/>
                    </a:lnTo>
                    <a:lnTo>
                      <a:pt x="0" y="913"/>
                    </a:lnTo>
                    <a:lnTo>
                      <a:pt x="0" y="945"/>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25" name="Freeform 13">
                <a:extLst>
                  <a:ext uri="{FF2B5EF4-FFF2-40B4-BE49-F238E27FC236}">
                    <a16:creationId xmlns:a16="http://schemas.microsoft.com/office/drawing/2014/main" id="{E49CACD1-0B85-4710-9E72-BD3DCACDCDC0}"/>
                  </a:ext>
                </a:extLst>
              </p:cNvPr>
              <p:cNvSpPr>
                <a:spLocks/>
              </p:cNvSpPr>
              <p:nvPr/>
            </p:nvSpPr>
            <p:spPr bwMode="auto">
              <a:xfrm>
                <a:off x="3997" y="1300"/>
                <a:ext cx="914" cy="1885"/>
              </a:xfrm>
              <a:custGeom>
                <a:avLst/>
                <a:gdLst>
                  <a:gd name="T0" fmla="*/ 135 w 2613"/>
                  <a:gd name="T1" fmla="*/ 39 h 4556"/>
                  <a:gd name="T2" fmla="*/ 219 w 2613"/>
                  <a:gd name="T3" fmla="*/ 74 h 4556"/>
                  <a:gd name="T4" fmla="*/ 288 w 2613"/>
                  <a:gd name="T5" fmla="*/ 113 h 4556"/>
                  <a:gd name="T6" fmla="*/ 355 w 2613"/>
                  <a:gd name="T7" fmla="*/ 165 h 4556"/>
                  <a:gd name="T8" fmla="*/ 427 w 2613"/>
                  <a:gd name="T9" fmla="*/ 231 h 4556"/>
                  <a:gd name="T10" fmla="*/ 514 w 2613"/>
                  <a:gd name="T11" fmla="*/ 322 h 4556"/>
                  <a:gd name="T12" fmla="*/ 560 w 2613"/>
                  <a:gd name="T13" fmla="*/ 383 h 4556"/>
                  <a:gd name="T14" fmla="*/ 596 w 2613"/>
                  <a:gd name="T15" fmla="*/ 454 h 4556"/>
                  <a:gd name="T16" fmla="*/ 636 w 2613"/>
                  <a:gd name="T17" fmla="*/ 540 h 4556"/>
                  <a:gd name="T18" fmla="*/ 672 w 2613"/>
                  <a:gd name="T19" fmla="*/ 597 h 4556"/>
                  <a:gd name="T20" fmla="*/ 731 w 2613"/>
                  <a:gd name="T21" fmla="*/ 698 h 4556"/>
                  <a:gd name="T22" fmla="*/ 758 w 2613"/>
                  <a:gd name="T23" fmla="*/ 759 h 4556"/>
                  <a:gd name="T24" fmla="*/ 775 w 2613"/>
                  <a:gd name="T25" fmla="*/ 823 h 4556"/>
                  <a:gd name="T26" fmla="*/ 778 w 2613"/>
                  <a:gd name="T27" fmla="*/ 886 h 4556"/>
                  <a:gd name="T28" fmla="*/ 804 w 2613"/>
                  <a:gd name="T29" fmla="*/ 931 h 4556"/>
                  <a:gd name="T30" fmla="*/ 828 w 2613"/>
                  <a:gd name="T31" fmla="*/ 980 h 4556"/>
                  <a:gd name="T32" fmla="*/ 845 w 2613"/>
                  <a:gd name="T33" fmla="*/ 1036 h 4556"/>
                  <a:gd name="T34" fmla="*/ 857 w 2613"/>
                  <a:gd name="T35" fmla="*/ 1123 h 4556"/>
                  <a:gd name="T36" fmla="*/ 864 w 2613"/>
                  <a:gd name="T37" fmla="*/ 1200 h 4556"/>
                  <a:gd name="T38" fmla="*/ 891 w 2613"/>
                  <a:gd name="T39" fmla="*/ 1319 h 4556"/>
                  <a:gd name="T40" fmla="*/ 912 w 2613"/>
                  <a:gd name="T41" fmla="*/ 1454 h 4556"/>
                  <a:gd name="T42" fmla="*/ 911 w 2613"/>
                  <a:gd name="T43" fmla="*/ 1516 h 4556"/>
                  <a:gd name="T44" fmla="*/ 897 w 2613"/>
                  <a:gd name="T45" fmla="*/ 1607 h 4556"/>
                  <a:gd name="T46" fmla="*/ 858 w 2613"/>
                  <a:gd name="T47" fmla="*/ 1760 h 4556"/>
                  <a:gd name="T48" fmla="*/ 836 w 2613"/>
                  <a:gd name="T49" fmla="*/ 1824 h 4556"/>
                  <a:gd name="T50" fmla="*/ 804 w 2613"/>
                  <a:gd name="T51" fmla="*/ 1876 h 4556"/>
                  <a:gd name="T52" fmla="*/ 811 w 2613"/>
                  <a:gd name="T53" fmla="*/ 1824 h 4556"/>
                  <a:gd name="T54" fmla="*/ 842 w 2613"/>
                  <a:gd name="T55" fmla="*/ 1665 h 4556"/>
                  <a:gd name="T56" fmla="*/ 859 w 2613"/>
                  <a:gd name="T57" fmla="*/ 1533 h 4556"/>
                  <a:gd name="T58" fmla="*/ 858 w 2613"/>
                  <a:gd name="T59" fmla="*/ 1418 h 4556"/>
                  <a:gd name="T60" fmla="*/ 849 w 2613"/>
                  <a:gd name="T61" fmla="*/ 1252 h 4556"/>
                  <a:gd name="T62" fmla="*/ 837 w 2613"/>
                  <a:gd name="T63" fmla="*/ 1179 h 4556"/>
                  <a:gd name="T64" fmla="*/ 795 w 2613"/>
                  <a:gd name="T65" fmla="*/ 1117 h 4556"/>
                  <a:gd name="T66" fmla="*/ 816 w 2613"/>
                  <a:gd name="T67" fmla="*/ 1072 h 4556"/>
                  <a:gd name="T68" fmla="*/ 800 w 2613"/>
                  <a:gd name="T69" fmla="*/ 982 h 4556"/>
                  <a:gd name="T70" fmla="*/ 751 w 2613"/>
                  <a:gd name="T71" fmla="*/ 867 h 4556"/>
                  <a:gd name="T72" fmla="*/ 666 w 2613"/>
                  <a:gd name="T73" fmla="*/ 712 h 4556"/>
                  <a:gd name="T74" fmla="*/ 621 w 2613"/>
                  <a:gd name="T75" fmla="*/ 614 h 4556"/>
                  <a:gd name="T76" fmla="*/ 603 w 2613"/>
                  <a:gd name="T77" fmla="*/ 577 h 4556"/>
                  <a:gd name="T78" fmla="*/ 566 w 2613"/>
                  <a:gd name="T79" fmla="*/ 528 h 4556"/>
                  <a:gd name="T80" fmla="*/ 521 w 2613"/>
                  <a:gd name="T81" fmla="*/ 416 h 4556"/>
                  <a:gd name="T82" fmla="*/ 485 w 2613"/>
                  <a:gd name="T83" fmla="*/ 354 h 4556"/>
                  <a:gd name="T84" fmla="*/ 449 w 2613"/>
                  <a:gd name="T85" fmla="*/ 308 h 4556"/>
                  <a:gd name="T86" fmla="*/ 414 w 2613"/>
                  <a:gd name="T87" fmla="*/ 293 h 4556"/>
                  <a:gd name="T88" fmla="*/ 412 w 2613"/>
                  <a:gd name="T89" fmla="*/ 369 h 4556"/>
                  <a:gd name="T90" fmla="*/ 400 w 2613"/>
                  <a:gd name="T91" fmla="*/ 318 h 4556"/>
                  <a:gd name="T92" fmla="*/ 377 w 2613"/>
                  <a:gd name="T93" fmla="*/ 258 h 4556"/>
                  <a:gd name="T94" fmla="*/ 345 w 2613"/>
                  <a:gd name="T95" fmla="*/ 213 h 4556"/>
                  <a:gd name="T96" fmla="*/ 303 w 2613"/>
                  <a:gd name="T97" fmla="*/ 180 h 4556"/>
                  <a:gd name="T98" fmla="*/ 248 w 2613"/>
                  <a:gd name="T99" fmla="*/ 153 h 4556"/>
                  <a:gd name="T100" fmla="*/ 205 w 2613"/>
                  <a:gd name="T101" fmla="*/ 126 h 4556"/>
                  <a:gd name="T102" fmla="*/ 172 w 2613"/>
                  <a:gd name="T103" fmla="*/ 94 h 4556"/>
                  <a:gd name="T104" fmla="*/ 100 w 2613"/>
                  <a:gd name="T105" fmla="*/ 49 h 45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13"/>
                  <a:gd name="T160" fmla="*/ 0 h 4556"/>
                  <a:gd name="T161" fmla="*/ 2613 w 2613"/>
                  <a:gd name="T162" fmla="*/ 4556 h 45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13" h="4556">
                    <a:moveTo>
                      <a:pt x="0" y="0"/>
                    </a:moveTo>
                    <a:lnTo>
                      <a:pt x="82" y="18"/>
                    </a:lnTo>
                    <a:lnTo>
                      <a:pt x="163" y="36"/>
                    </a:lnTo>
                    <a:lnTo>
                      <a:pt x="240" y="54"/>
                    </a:lnTo>
                    <a:lnTo>
                      <a:pt x="315" y="74"/>
                    </a:lnTo>
                    <a:lnTo>
                      <a:pt x="387" y="95"/>
                    </a:lnTo>
                    <a:lnTo>
                      <a:pt x="458" y="116"/>
                    </a:lnTo>
                    <a:lnTo>
                      <a:pt x="492" y="127"/>
                    </a:lnTo>
                    <a:lnTo>
                      <a:pt x="527" y="139"/>
                    </a:lnTo>
                    <a:lnTo>
                      <a:pt x="560" y="151"/>
                    </a:lnTo>
                    <a:lnTo>
                      <a:pt x="594" y="164"/>
                    </a:lnTo>
                    <a:lnTo>
                      <a:pt x="628" y="178"/>
                    </a:lnTo>
                    <a:lnTo>
                      <a:pt x="661" y="192"/>
                    </a:lnTo>
                    <a:lnTo>
                      <a:pt x="693" y="207"/>
                    </a:lnTo>
                    <a:lnTo>
                      <a:pt x="726" y="222"/>
                    </a:lnTo>
                    <a:lnTo>
                      <a:pt x="758" y="239"/>
                    </a:lnTo>
                    <a:lnTo>
                      <a:pt x="791" y="256"/>
                    </a:lnTo>
                    <a:lnTo>
                      <a:pt x="823" y="274"/>
                    </a:lnTo>
                    <a:lnTo>
                      <a:pt x="855" y="292"/>
                    </a:lnTo>
                    <a:lnTo>
                      <a:pt x="888" y="312"/>
                    </a:lnTo>
                    <a:lnTo>
                      <a:pt x="920" y="332"/>
                    </a:lnTo>
                    <a:lnTo>
                      <a:pt x="953" y="354"/>
                    </a:lnTo>
                    <a:lnTo>
                      <a:pt x="985" y="376"/>
                    </a:lnTo>
                    <a:lnTo>
                      <a:pt x="1017" y="400"/>
                    </a:lnTo>
                    <a:lnTo>
                      <a:pt x="1050" y="425"/>
                    </a:lnTo>
                    <a:lnTo>
                      <a:pt x="1082" y="451"/>
                    </a:lnTo>
                    <a:lnTo>
                      <a:pt x="1116" y="478"/>
                    </a:lnTo>
                    <a:lnTo>
                      <a:pt x="1135" y="491"/>
                    </a:lnTo>
                    <a:lnTo>
                      <a:pt x="1186" y="530"/>
                    </a:lnTo>
                    <a:lnTo>
                      <a:pt x="1221" y="558"/>
                    </a:lnTo>
                    <a:lnTo>
                      <a:pt x="1261" y="590"/>
                    </a:lnTo>
                    <a:lnTo>
                      <a:pt x="1304" y="626"/>
                    </a:lnTo>
                    <a:lnTo>
                      <a:pt x="1350" y="666"/>
                    </a:lnTo>
                    <a:lnTo>
                      <a:pt x="1397" y="710"/>
                    </a:lnTo>
                    <a:lnTo>
                      <a:pt x="1446" y="755"/>
                    </a:lnTo>
                    <a:lnTo>
                      <a:pt x="1470" y="778"/>
                    </a:lnTo>
                    <a:lnTo>
                      <a:pt x="1493" y="802"/>
                    </a:lnTo>
                    <a:lnTo>
                      <a:pt x="1516" y="826"/>
                    </a:lnTo>
                    <a:lnTo>
                      <a:pt x="1539" y="851"/>
                    </a:lnTo>
                    <a:lnTo>
                      <a:pt x="1561" y="877"/>
                    </a:lnTo>
                    <a:lnTo>
                      <a:pt x="1583" y="902"/>
                    </a:lnTo>
                    <a:lnTo>
                      <a:pt x="1603" y="927"/>
                    </a:lnTo>
                    <a:lnTo>
                      <a:pt x="1622" y="952"/>
                    </a:lnTo>
                    <a:lnTo>
                      <a:pt x="1640" y="977"/>
                    </a:lnTo>
                    <a:lnTo>
                      <a:pt x="1656" y="1002"/>
                    </a:lnTo>
                    <a:lnTo>
                      <a:pt x="1671" y="1027"/>
                    </a:lnTo>
                    <a:lnTo>
                      <a:pt x="1685" y="1052"/>
                    </a:lnTo>
                    <a:lnTo>
                      <a:pt x="1707" y="1099"/>
                    </a:lnTo>
                    <a:lnTo>
                      <a:pt x="1729" y="1142"/>
                    </a:lnTo>
                    <a:lnTo>
                      <a:pt x="1750" y="1182"/>
                    </a:lnTo>
                    <a:lnTo>
                      <a:pt x="1770" y="1219"/>
                    </a:lnTo>
                    <a:lnTo>
                      <a:pt x="1788" y="1251"/>
                    </a:lnTo>
                    <a:lnTo>
                      <a:pt x="1805" y="1279"/>
                    </a:lnTo>
                    <a:lnTo>
                      <a:pt x="1821" y="1305"/>
                    </a:lnTo>
                    <a:lnTo>
                      <a:pt x="1836" y="1327"/>
                    </a:lnTo>
                    <a:lnTo>
                      <a:pt x="1860" y="1364"/>
                    </a:lnTo>
                    <a:lnTo>
                      <a:pt x="1878" y="1388"/>
                    </a:lnTo>
                    <a:lnTo>
                      <a:pt x="1890" y="1402"/>
                    </a:lnTo>
                    <a:lnTo>
                      <a:pt x="1894" y="1406"/>
                    </a:lnTo>
                    <a:lnTo>
                      <a:pt x="1923" y="1444"/>
                    </a:lnTo>
                    <a:lnTo>
                      <a:pt x="1953" y="1483"/>
                    </a:lnTo>
                    <a:lnTo>
                      <a:pt x="1984" y="1526"/>
                    </a:lnTo>
                    <a:lnTo>
                      <a:pt x="2015" y="1570"/>
                    </a:lnTo>
                    <a:lnTo>
                      <a:pt x="2046" y="1615"/>
                    </a:lnTo>
                    <a:lnTo>
                      <a:pt x="2077" y="1662"/>
                    </a:lnTo>
                    <a:lnTo>
                      <a:pt x="2091" y="1687"/>
                    </a:lnTo>
                    <a:lnTo>
                      <a:pt x="2105" y="1712"/>
                    </a:lnTo>
                    <a:lnTo>
                      <a:pt x="2119" y="1736"/>
                    </a:lnTo>
                    <a:lnTo>
                      <a:pt x="2132" y="1761"/>
                    </a:lnTo>
                    <a:lnTo>
                      <a:pt x="2145" y="1786"/>
                    </a:lnTo>
                    <a:lnTo>
                      <a:pt x="2157" y="1811"/>
                    </a:lnTo>
                    <a:lnTo>
                      <a:pt x="2168" y="1836"/>
                    </a:lnTo>
                    <a:lnTo>
                      <a:pt x="2179" y="1863"/>
                    </a:lnTo>
                    <a:lnTo>
                      <a:pt x="2188" y="1888"/>
                    </a:lnTo>
                    <a:lnTo>
                      <a:pt x="2197" y="1914"/>
                    </a:lnTo>
                    <a:lnTo>
                      <a:pt x="2205" y="1939"/>
                    </a:lnTo>
                    <a:lnTo>
                      <a:pt x="2211" y="1965"/>
                    </a:lnTo>
                    <a:lnTo>
                      <a:pt x="2217" y="1991"/>
                    </a:lnTo>
                    <a:lnTo>
                      <a:pt x="2223" y="2017"/>
                    </a:lnTo>
                    <a:lnTo>
                      <a:pt x="2226" y="2043"/>
                    </a:lnTo>
                    <a:lnTo>
                      <a:pt x="2228" y="2068"/>
                    </a:lnTo>
                    <a:lnTo>
                      <a:pt x="2229" y="2093"/>
                    </a:lnTo>
                    <a:lnTo>
                      <a:pt x="2228" y="2118"/>
                    </a:lnTo>
                    <a:lnTo>
                      <a:pt x="2226" y="2143"/>
                    </a:lnTo>
                    <a:lnTo>
                      <a:pt x="2222" y="2169"/>
                    </a:lnTo>
                    <a:lnTo>
                      <a:pt x="2240" y="2184"/>
                    </a:lnTo>
                    <a:lnTo>
                      <a:pt x="2256" y="2200"/>
                    </a:lnTo>
                    <a:lnTo>
                      <a:pt x="2272" y="2217"/>
                    </a:lnTo>
                    <a:lnTo>
                      <a:pt x="2287" y="2234"/>
                    </a:lnTo>
                    <a:lnTo>
                      <a:pt x="2301" y="2252"/>
                    </a:lnTo>
                    <a:lnTo>
                      <a:pt x="2315" y="2270"/>
                    </a:lnTo>
                    <a:lnTo>
                      <a:pt x="2328" y="2289"/>
                    </a:lnTo>
                    <a:lnTo>
                      <a:pt x="2340" y="2309"/>
                    </a:lnTo>
                    <a:lnTo>
                      <a:pt x="2351" y="2330"/>
                    </a:lnTo>
                    <a:lnTo>
                      <a:pt x="2361" y="2350"/>
                    </a:lnTo>
                    <a:lnTo>
                      <a:pt x="2371" y="2371"/>
                    </a:lnTo>
                    <a:lnTo>
                      <a:pt x="2381" y="2393"/>
                    </a:lnTo>
                    <a:lnTo>
                      <a:pt x="2390" y="2414"/>
                    </a:lnTo>
                    <a:lnTo>
                      <a:pt x="2398" y="2436"/>
                    </a:lnTo>
                    <a:lnTo>
                      <a:pt x="2406" y="2458"/>
                    </a:lnTo>
                    <a:lnTo>
                      <a:pt x="2412" y="2481"/>
                    </a:lnTo>
                    <a:lnTo>
                      <a:pt x="2419" y="2505"/>
                    </a:lnTo>
                    <a:lnTo>
                      <a:pt x="2424" y="2528"/>
                    </a:lnTo>
                    <a:lnTo>
                      <a:pt x="2429" y="2551"/>
                    </a:lnTo>
                    <a:lnTo>
                      <a:pt x="2434" y="2574"/>
                    </a:lnTo>
                    <a:lnTo>
                      <a:pt x="2442" y="2621"/>
                    </a:lnTo>
                    <a:lnTo>
                      <a:pt x="2448" y="2669"/>
                    </a:lnTo>
                    <a:lnTo>
                      <a:pt x="2452" y="2716"/>
                    </a:lnTo>
                    <a:lnTo>
                      <a:pt x="2455" y="2763"/>
                    </a:lnTo>
                    <a:lnTo>
                      <a:pt x="2457" y="2810"/>
                    </a:lnTo>
                    <a:lnTo>
                      <a:pt x="2458" y="2855"/>
                    </a:lnTo>
                    <a:lnTo>
                      <a:pt x="2459" y="2861"/>
                    </a:lnTo>
                    <a:lnTo>
                      <a:pt x="2464" y="2877"/>
                    </a:lnTo>
                    <a:lnTo>
                      <a:pt x="2472" y="2902"/>
                    </a:lnTo>
                    <a:lnTo>
                      <a:pt x="2482" y="2935"/>
                    </a:lnTo>
                    <a:lnTo>
                      <a:pt x="2493" y="2976"/>
                    </a:lnTo>
                    <a:lnTo>
                      <a:pt x="2507" y="3023"/>
                    </a:lnTo>
                    <a:lnTo>
                      <a:pt x="2521" y="3074"/>
                    </a:lnTo>
                    <a:lnTo>
                      <a:pt x="2535" y="3131"/>
                    </a:lnTo>
                    <a:lnTo>
                      <a:pt x="2550" y="3189"/>
                    </a:lnTo>
                    <a:lnTo>
                      <a:pt x="2564" y="3249"/>
                    </a:lnTo>
                    <a:lnTo>
                      <a:pt x="2577" y="3311"/>
                    </a:lnTo>
                    <a:lnTo>
                      <a:pt x="2589" y="3371"/>
                    </a:lnTo>
                    <a:lnTo>
                      <a:pt x="2599" y="3430"/>
                    </a:lnTo>
                    <a:lnTo>
                      <a:pt x="2607" y="3488"/>
                    </a:lnTo>
                    <a:lnTo>
                      <a:pt x="2609" y="3515"/>
                    </a:lnTo>
                    <a:lnTo>
                      <a:pt x="2612" y="3541"/>
                    </a:lnTo>
                    <a:lnTo>
                      <a:pt x="2613" y="3566"/>
                    </a:lnTo>
                    <a:lnTo>
                      <a:pt x="2613" y="3590"/>
                    </a:lnTo>
                    <a:lnTo>
                      <a:pt x="2613" y="3615"/>
                    </a:lnTo>
                    <a:lnTo>
                      <a:pt x="2611" y="3640"/>
                    </a:lnTo>
                    <a:lnTo>
                      <a:pt x="2608" y="3667"/>
                    </a:lnTo>
                    <a:lnTo>
                      <a:pt x="2605" y="3695"/>
                    </a:lnTo>
                    <a:lnTo>
                      <a:pt x="2600" y="3725"/>
                    </a:lnTo>
                    <a:lnTo>
                      <a:pt x="2595" y="3755"/>
                    </a:lnTo>
                    <a:lnTo>
                      <a:pt x="2588" y="3788"/>
                    </a:lnTo>
                    <a:lnTo>
                      <a:pt x="2582" y="3819"/>
                    </a:lnTo>
                    <a:lnTo>
                      <a:pt x="2566" y="3885"/>
                    </a:lnTo>
                    <a:lnTo>
                      <a:pt x="2549" y="3952"/>
                    </a:lnTo>
                    <a:lnTo>
                      <a:pt x="2530" y="4018"/>
                    </a:lnTo>
                    <a:lnTo>
                      <a:pt x="2511" y="4082"/>
                    </a:lnTo>
                    <a:lnTo>
                      <a:pt x="2492" y="4145"/>
                    </a:lnTo>
                    <a:lnTo>
                      <a:pt x="2474" y="4202"/>
                    </a:lnTo>
                    <a:lnTo>
                      <a:pt x="2457" y="4255"/>
                    </a:lnTo>
                    <a:lnTo>
                      <a:pt x="2441" y="4300"/>
                    </a:lnTo>
                    <a:lnTo>
                      <a:pt x="2428" y="4337"/>
                    </a:lnTo>
                    <a:lnTo>
                      <a:pt x="2418" y="4365"/>
                    </a:lnTo>
                    <a:lnTo>
                      <a:pt x="2412" y="4383"/>
                    </a:lnTo>
                    <a:lnTo>
                      <a:pt x="2410" y="4389"/>
                    </a:lnTo>
                    <a:lnTo>
                      <a:pt x="2394" y="4410"/>
                    </a:lnTo>
                    <a:lnTo>
                      <a:pt x="2377" y="4431"/>
                    </a:lnTo>
                    <a:lnTo>
                      <a:pt x="2361" y="4452"/>
                    </a:lnTo>
                    <a:lnTo>
                      <a:pt x="2345" y="4473"/>
                    </a:lnTo>
                    <a:lnTo>
                      <a:pt x="2330" y="4494"/>
                    </a:lnTo>
                    <a:lnTo>
                      <a:pt x="2315" y="4515"/>
                    </a:lnTo>
                    <a:lnTo>
                      <a:pt x="2300" y="4536"/>
                    </a:lnTo>
                    <a:lnTo>
                      <a:pt x="2286" y="4556"/>
                    </a:lnTo>
                    <a:lnTo>
                      <a:pt x="2288" y="4549"/>
                    </a:lnTo>
                    <a:lnTo>
                      <a:pt x="2292" y="4530"/>
                    </a:lnTo>
                    <a:lnTo>
                      <a:pt x="2300" y="4500"/>
                    </a:lnTo>
                    <a:lnTo>
                      <a:pt x="2310" y="4460"/>
                    </a:lnTo>
                    <a:lnTo>
                      <a:pt x="2321" y="4412"/>
                    </a:lnTo>
                    <a:lnTo>
                      <a:pt x="2334" y="4357"/>
                    </a:lnTo>
                    <a:lnTo>
                      <a:pt x="2348" y="4297"/>
                    </a:lnTo>
                    <a:lnTo>
                      <a:pt x="2363" y="4231"/>
                    </a:lnTo>
                    <a:lnTo>
                      <a:pt x="2378" y="4164"/>
                    </a:lnTo>
                    <a:lnTo>
                      <a:pt x="2394" y="4095"/>
                    </a:lnTo>
                    <a:lnTo>
                      <a:pt x="2409" y="4026"/>
                    </a:lnTo>
                    <a:lnTo>
                      <a:pt x="2422" y="3959"/>
                    </a:lnTo>
                    <a:lnTo>
                      <a:pt x="2434" y="3893"/>
                    </a:lnTo>
                    <a:lnTo>
                      <a:pt x="2444" y="3833"/>
                    </a:lnTo>
                    <a:lnTo>
                      <a:pt x="2452" y="3778"/>
                    </a:lnTo>
                    <a:lnTo>
                      <a:pt x="2458" y="3729"/>
                    </a:lnTo>
                    <a:lnTo>
                      <a:pt x="2459" y="3707"/>
                    </a:lnTo>
                    <a:lnTo>
                      <a:pt x="2461" y="3682"/>
                    </a:lnTo>
                    <a:lnTo>
                      <a:pt x="2462" y="3656"/>
                    </a:lnTo>
                    <a:lnTo>
                      <a:pt x="2462" y="3627"/>
                    </a:lnTo>
                    <a:lnTo>
                      <a:pt x="2462" y="3565"/>
                    </a:lnTo>
                    <a:lnTo>
                      <a:pt x="2460" y="3499"/>
                    </a:lnTo>
                    <a:lnTo>
                      <a:pt x="2457" y="3429"/>
                    </a:lnTo>
                    <a:lnTo>
                      <a:pt x="2454" y="3358"/>
                    </a:lnTo>
                    <a:lnTo>
                      <a:pt x="2449" y="3286"/>
                    </a:lnTo>
                    <a:lnTo>
                      <a:pt x="2444" y="3217"/>
                    </a:lnTo>
                    <a:lnTo>
                      <a:pt x="2439" y="3149"/>
                    </a:lnTo>
                    <a:lnTo>
                      <a:pt x="2434" y="3085"/>
                    </a:lnTo>
                    <a:lnTo>
                      <a:pt x="2429" y="3028"/>
                    </a:lnTo>
                    <a:lnTo>
                      <a:pt x="2425" y="2978"/>
                    </a:lnTo>
                    <a:lnTo>
                      <a:pt x="2421" y="2935"/>
                    </a:lnTo>
                    <a:lnTo>
                      <a:pt x="2418" y="2904"/>
                    </a:lnTo>
                    <a:lnTo>
                      <a:pt x="2416" y="2884"/>
                    </a:lnTo>
                    <a:lnTo>
                      <a:pt x="2415" y="2877"/>
                    </a:lnTo>
                    <a:lnTo>
                      <a:pt x="2395" y="2852"/>
                    </a:lnTo>
                    <a:lnTo>
                      <a:pt x="2374" y="2828"/>
                    </a:lnTo>
                    <a:lnTo>
                      <a:pt x="2354" y="2802"/>
                    </a:lnTo>
                    <a:lnTo>
                      <a:pt x="2334" y="2777"/>
                    </a:lnTo>
                    <a:lnTo>
                      <a:pt x="2314" y="2752"/>
                    </a:lnTo>
                    <a:lnTo>
                      <a:pt x="2294" y="2727"/>
                    </a:lnTo>
                    <a:lnTo>
                      <a:pt x="2274" y="2702"/>
                    </a:lnTo>
                    <a:lnTo>
                      <a:pt x="2254" y="2678"/>
                    </a:lnTo>
                    <a:lnTo>
                      <a:pt x="2281" y="2670"/>
                    </a:lnTo>
                    <a:lnTo>
                      <a:pt x="2302" y="2657"/>
                    </a:lnTo>
                    <a:lnTo>
                      <a:pt x="2318" y="2639"/>
                    </a:lnTo>
                    <a:lnTo>
                      <a:pt x="2329" y="2617"/>
                    </a:lnTo>
                    <a:lnTo>
                      <a:pt x="2335" y="2592"/>
                    </a:lnTo>
                    <a:lnTo>
                      <a:pt x="2337" y="2562"/>
                    </a:lnTo>
                    <a:lnTo>
                      <a:pt x="2335" y="2530"/>
                    </a:lnTo>
                    <a:lnTo>
                      <a:pt x="2328" y="2495"/>
                    </a:lnTo>
                    <a:lnTo>
                      <a:pt x="2318" y="2456"/>
                    </a:lnTo>
                    <a:lnTo>
                      <a:pt x="2305" y="2416"/>
                    </a:lnTo>
                    <a:lnTo>
                      <a:pt x="2289" y="2374"/>
                    </a:lnTo>
                    <a:lnTo>
                      <a:pt x="2271" y="2330"/>
                    </a:lnTo>
                    <a:lnTo>
                      <a:pt x="2250" y="2284"/>
                    </a:lnTo>
                    <a:lnTo>
                      <a:pt x="2227" y="2238"/>
                    </a:lnTo>
                    <a:lnTo>
                      <a:pt x="2201" y="2191"/>
                    </a:lnTo>
                    <a:lnTo>
                      <a:pt x="2175" y="2143"/>
                    </a:lnTo>
                    <a:lnTo>
                      <a:pt x="2148" y="2096"/>
                    </a:lnTo>
                    <a:lnTo>
                      <a:pt x="2120" y="2049"/>
                    </a:lnTo>
                    <a:lnTo>
                      <a:pt x="2092" y="2003"/>
                    </a:lnTo>
                    <a:lnTo>
                      <a:pt x="2063" y="1957"/>
                    </a:lnTo>
                    <a:lnTo>
                      <a:pt x="2006" y="1871"/>
                    </a:lnTo>
                    <a:lnTo>
                      <a:pt x="1953" y="1791"/>
                    </a:lnTo>
                    <a:lnTo>
                      <a:pt x="1905" y="1723"/>
                    </a:lnTo>
                    <a:lnTo>
                      <a:pt x="1864" y="1666"/>
                    </a:lnTo>
                    <a:lnTo>
                      <a:pt x="1835" y="1626"/>
                    </a:lnTo>
                    <a:lnTo>
                      <a:pt x="1819" y="1605"/>
                    </a:lnTo>
                    <a:lnTo>
                      <a:pt x="1800" y="1549"/>
                    </a:lnTo>
                    <a:lnTo>
                      <a:pt x="1785" y="1503"/>
                    </a:lnTo>
                    <a:lnTo>
                      <a:pt x="1778" y="1484"/>
                    </a:lnTo>
                    <a:lnTo>
                      <a:pt x="1771" y="1467"/>
                    </a:lnTo>
                    <a:lnTo>
                      <a:pt x="1764" y="1451"/>
                    </a:lnTo>
                    <a:lnTo>
                      <a:pt x="1756" y="1436"/>
                    </a:lnTo>
                    <a:lnTo>
                      <a:pt x="1748" y="1422"/>
                    </a:lnTo>
                    <a:lnTo>
                      <a:pt x="1737" y="1409"/>
                    </a:lnTo>
                    <a:lnTo>
                      <a:pt x="1726" y="1396"/>
                    </a:lnTo>
                    <a:lnTo>
                      <a:pt x="1713" y="1382"/>
                    </a:lnTo>
                    <a:lnTo>
                      <a:pt x="1698" y="1369"/>
                    </a:lnTo>
                    <a:lnTo>
                      <a:pt x="1680" y="1353"/>
                    </a:lnTo>
                    <a:lnTo>
                      <a:pt x="1660" y="1337"/>
                    </a:lnTo>
                    <a:lnTo>
                      <a:pt x="1637" y="1320"/>
                    </a:lnTo>
                    <a:lnTo>
                      <a:pt x="1621" y="1278"/>
                    </a:lnTo>
                    <a:lnTo>
                      <a:pt x="1603" y="1235"/>
                    </a:lnTo>
                    <a:lnTo>
                      <a:pt x="1584" y="1189"/>
                    </a:lnTo>
                    <a:lnTo>
                      <a:pt x="1563" y="1144"/>
                    </a:lnTo>
                    <a:lnTo>
                      <a:pt x="1540" y="1098"/>
                    </a:lnTo>
                    <a:lnTo>
                      <a:pt x="1516" y="1053"/>
                    </a:lnTo>
                    <a:lnTo>
                      <a:pt x="1491" y="1006"/>
                    </a:lnTo>
                    <a:lnTo>
                      <a:pt x="1464" y="962"/>
                    </a:lnTo>
                    <a:lnTo>
                      <a:pt x="1449" y="940"/>
                    </a:lnTo>
                    <a:lnTo>
                      <a:pt x="1435" y="919"/>
                    </a:lnTo>
                    <a:lnTo>
                      <a:pt x="1420" y="897"/>
                    </a:lnTo>
                    <a:lnTo>
                      <a:pt x="1403" y="877"/>
                    </a:lnTo>
                    <a:lnTo>
                      <a:pt x="1388" y="855"/>
                    </a:lnTo>
                    <a:lnTo>
                      <a:pt x="1371" y="836"/>
                    </a:lnTo>
                    <a:lnTo>
                      <a:pt x="1355" y="817"/>
                    </a:lnTo>
                    <a:lnTo>
                      <a:pt x="1338" y="798"/>
                    </a:lnTo>
                    <a:lnTo>
                      <a:pt x="1320" y="780"/>
                    </a:lnTo>
                    <a:lnTo>
                      <a:pt x="1302" y="763"/>
                    </a:lnTo>
                    <a:lnTo>
                      <a:pt x="1284" y="746"/>
                    </a:lnTo>
                    <a:lnTo>
                      <a:pt x="1265" y="731"/>
                    </a:lnTo>
                    <a:lnTo>
                      <a:pt x="1245" y="716"/>
                    </a:lnTo>
                    <a:lnTo>
                      <a:pt x="1226" y="701"/>
                    </a:lnTo>
                    <a:lnTo>
                      <a:pt x="1206" y="688"/>
                    </a:lnTo>
                    <a:lnTo>
                      <a:pt x="1186" y="676"/>
                    </a:lnTo>
                    <a:lnTo>
                      <a:pt x="1184" y="708"/>
                    </a:lnTo>
                    <a:lnTo>
                      <a:pt x="1183" y="740"/>
                    </a:lnTo>
                    <a:lnTo>
                      <a:pt x="1182" y="771"/>
                    </a:lnTo>
                    <a:lnTo>
                      <a:pt x="1181" y="802"/>
                    </a:lnTo>
                    <a:lnTo>
                      <a:pt x="1181" y="832"/>
                    </a:lnTo>
                    <a:lnTo>
                      <a:pt x="1180" y="862"/>
                    </a:lnTo>
                    <a:lnTo>
                      <a:pt x="1180" y="893"/>
                    </a:lnTo>
                    <a:lnTo>
                      <a:pt x="1180" y="923"/>
                    </a:lnTo>
                    <a:lnTo>
                      <a:pt x="1174" y="890"/>
                    </a:lnTo>
                    <a:lnTo>
                      <a:pt x="1167" y="857"/>
                    </a:lnTo>
                    <a:lnTo>
                      <a:pt x="1160" y="827"/>
                    </a:lnTo>
                    <a:lnTo>
                      <a:pt x="1152" y="797"/>
                    </a:lnTo>
                    <a:lnTo>
                      <a:pt x="1144" y="769"/>
                    </a:lnTo>
                    <a:lnTo>
                      <a:pt x="1135" y="743"/>
                    </a:lnTo>
                    <a:lnTo>
                      <a:pt x="1125" y="717"/>
                    </a:lnTo>
                    <a:lnTo>
                      <a:pt x="1115" y="692"/>
                    </a:lnTo>
                    <a:lnTo>
                      <a:pt x="1104" y="669"/>
                    </a:lnTo>
                    <a:lnTo>
                      <a:pt x="1091" y="646"/>
                    </a:lnTo>
                    <a:lnTo>
                      <a:pt x="1079" y="625"/>
                    </a:lnTo>
                    <a:lnTo>
                      <a:pt x="1065" y="605"/>
                    </a:lnTo>
                    <a:lnTo>
                      <a:pt x="1052" y="586"/>
                    </a:lnTo>
                    <a:lnTo>
                      <a:pt x="1037" y="567"/>
                    </a:lnTo>
                    <a:lnTo>
                      <a:pt x="1021" y="550"/>
                    </a:lnTo>
                    <a:lnTo>
                      <a:pt x="1005" y="532"/>
                    </a:lnTo>
                    <a:lnTo>
                      <a:pt x="988" y="516"/>
                    </a:lnTo>
                    <a:lnTo>
                      <a:pt x="970" y="501"/>
                    </a:lnTo>
                    <a:lnTo>
                      <a:pt x="952" y="487"/>
                    </a:lnTo>
                    <a:lnTo>
                      <a:pt x="931" y="473"/>
                    </a:lnTo>
                    <a:lnTo>
                      <a:pt x="910" y="460"/>
                    </a:lnTo>
                    <a:lnTo>
                      <a:pt x="889" y="447"/>
                    </a:lnTo>
                    <a:lnTo>
                      <a:pt x="866" y="435"/>
                    </a:lnTo>
                    <a:lnTo>
                      <a:pt x="843" y="424"/>
                    </a:lnTo>
                    <a:lnTo>
                      <a:pt x="819" y="413"/>
                    </a:lnTo>
                    <a:lnTo>
                      <a:pt x="793" y="402"/>
                    </a:lnTo>
                    <a:lnTo>
                      <a:pt x="766" y="392"/>
                    </a:lnTo>
                    <a:lnTo>
                      <a:pt x="738" y="381"/>
                    </a:lnTo>
                    <a:lnTo>
                      <a:pt x="710" y="371"/>
                    </a:lnTo>
                    <a:lnTo>
                      <a:pt x="680" y="362"/>
                    </a:lnTo>
                    <a:lnTo>
                      <a:pt x="649" y="352"/>
                    </a:lnTo>
                    <a:lnTo>
                      <a:pt x="617" y="343"/>
                    </a:lnTo>
                    <a:lnTo>
                      <a:pt x="609" y="331"/>
                    </a:lnTo>
                    <a:lnTo>
                      <a:pt x="600" y="318"/>
                    </a:lnTo>
                    <a:lnTo>
                      <a:pt x="588" y="305"/>
                    </a:lnTo>
                    <a:lnTo>
                      <a:pt x="576" y="293"/>
                    </a:lnTo>
                    <a:lnTo>
                      <a:pt x="561" y="280"/>
                    </a:lnTo>
                    <a:lnTo>
                      <a:pt x="546" y="267"/>
                    </a:lnTo>
                    <a:lnTo>
                      <a:pt x="529" y="254"/>
                    </a:lnTo>
                    <a:lnTo>
                      <a:pt x="511" y="241"/>
                    </a:lnTo>
                    <a:lnTo>
                      <a:pt x="491" y="228"/>
                    </a:lnTo>
                    <a:lnTo>
                      <a:pt x="471" y="215"/>
                    </a:lnTo>
                    <a:lnTo>
                      <a:pt x="449" y="202"/>
                    </a:lnTo>
                    <a:lnTo>
                      <a:pt x="427" y="190"/>
                    </a:lnTo>
                    <a:lnTo>
                      <a:pt x="382" y="165"/>
                    </a:lnTo>
                    <a:lnTo>
                      <a:pt x="335" y="142"/>
                    </a:lnTo>
                    <a:lnTo>
                      <a:pt x="286" y="119"/>
                    </a:lnTo>
                    <a:lnTo>
                      <a:pt x="238" y="97"/>
                    </a:lnTo>
                    <a:lnTo>
                      <a:pt x="191" y="77"/>
                    </a:lnTo>
                    <a:lnTo>
                      <a:pt x="146" y="57"/>
                    </a:lnTo>
                    <a:lnTo>
                      <a:pt x="63" y="24"/>
                    </a:lnTo>
                    <a:lnTo>
                      <a:pt x="0" y="0"/>
                    </a:lnTo>
                    <a:close/>
                  </a:path>
                </a:pathLst>
              </a:custGeom>
              <a:solidFill>
                <a:srgbClr val="BFB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26" name="Freeform 14">
                <a:extLst>
                  <a:ext uri="{FF2B5EF4-FFF2-40B4-BE49-F238E27FC236}">
                    <a16:creationId xmlns:a16="http://schemas.microsoft.com/office/drawing/2014/main" id="{8C0C2834-2B8A-4BD4-AFD2-1A9F0F864F0B}"/>
                  </a:ext>
                </a:extLst>
              </p:cNvPr>
              <p:cNvSpPr>
                <a:spLocks/>
              </p:cNvSpPr>
              <p:nvPr/>
            </p:nvSpPr>
            <p:spPr bwMode="auto">
              <a:xfrm>
                <a:off x="4517" y="2496"/>
                <a:ext cx="221" cy="480"/>
              </a:xfrm>
              <a:custGeom>
                <a:avLst/>
                <a:gdLst>
                  <a:gd name="T0" fmla="*/ 202 w 628"/>
                  <a:gd name="T1" fmla="*/ 0 h 1164"/>
                  <a:gd name="T2" fmla="*/ 203 w 628"/>
                  <a:gd name="T3" fmla="*/ 9 h 1164"/>
                  <a:gd name="T4" fmla="*/ 207 w 628"/>
                  <a:gd name="T5" fmla="*/ 37 h 1164"/>
                  <a:gd name="T6" fmla="*/ 211 w 628"/>
                  <a:gd name="T7" fmla="*/ 75 h 1164"/>
                  <a:gd name="T8" fmla="*/ 216 w 628"/>
                  <a:gd name="T9" fmla="*/ 122 h 1164"/>
                  <a:gd name="T10" fmla="*/ 218 w 628"/>
                  <a:gd name="T11" fmla="*/ 146 h 1164"/>
                  <a:gd name="T12" fmla="*/ 219 w 628"/>
                  <a:gd name="T13" fmla="*/ 171 h 1164"/>
                  <a:gd name="T14" fmla="*/ 221 w 628"/>
                  <a:gd name="T15" fmla="*/ 195 h 1164"/>
                  <a:gd name="T16" fmla="*/ 221 w 628"/>
                  <a:gd name="T17" fmla="*/ 218 h 1164"/>
                  <a:gd name="T18" fmla="*/ 221 w 628"/>
                  <a:gd name="T19" fmla="*/ 230 h 1164"/>
                  <a:gd name="T20" fmla="*/ 221 w 628"/>
                  <a:gd name="T21" fmla="*/ 240 h 1164"/>
                  <a:gd name="T22" fmla="*/ 221 w 628"/>
                  <a:gd name="T23" fmla="*/ 250 h 1164"/>
                  <a:gd name="T24" fmla="*/ 220 w 628"/>
                  <a:gd name="T25" fmla="*/ 259 h 1164"/>
                  <a:gd name="T26" fmla="*/ 219 w 628"/>
                  <a:gd name="T27" fmla="*/ 268 h 1164"/>
                  <a:gd name="T28" fmla="*/ 218 w 628"/>
                  <a:gd name="T29" fmla="*/ 276 h 1164"/>
                  <a:gd name="T30" fmla="*/ 217 w 628"/>
                  <a:gd name="T31" fmla="*/ 283 h 1164"/>
                  <a:gd name="T32" fmla="*/ 215 w 628"/>
                  <a:gd name="T33" fmla="*/ 289 h 1164"/>
                  <a:gd name="T34" fmla="*/ 213 w 628"/>
                  <a:gd name="T35" fmla="*/ 296 h 1164"/>
                  <a:gd name="T36" fmla="*/ 209 w 628"/>
                  <a:gd name="T37" fmla="*/ 303 h 1164"/>
                  <a:gd name="T38" fmla="*/ 205 w 628"/>
                  <a:gd name="T39" fmla="*/ 309 h 1164"/>
                  <a:gd name="T40" fmla="*/ 200 w 628"/>
                  <a:gd name="T41" fmla="*/ 316 h 1164"/>
                  <a:gd name="T42" fmla="*/ 194 w 628"/>
                  <a:gd name="T43" fmla="*/ 324 h 1164"/>
                  <a:gd name="T44" fmla="*/ 188 w 628"/>
                  <a:gd name="T45" fmla="*/ 331 h 1164"/>
                  <a:gd name="T46" fmla="*/ 181 w 628"/>
                  <a:gd name="T47" fmla="*/ 339 h 1164"/>
                  <a:gd name="T48" fmla="*/ 173 w 628"/>
                  <a:gd name="T49" fmla="*/ 346 h 1164"/>
                  <a:gd name="T50" fmla="*/ 165 w 628"/>
                  <a:gd name="T51" fmla="*/ 354 h 1164"/>
                  <a:gd name="T52" fmla="*/ 156 w 628"/>
                  <a:gd name="T53" fmla="*/ 362 h 1164"/>
                  <a:gd name="T54" fmla="*/ 147 w 628"/>
                  <a:gd name="T55" fmla="*/ 370 h 1164"/>
                  <a:gd name="T56" fmla="*/ 138 w 628"/>
                  <a:gd name="T57" fmla="*/ 378 h 1164"/>
                  <a:gd name="T58" fmla="*/ 119 w 628"/>
                  <a:gd name="T59" fmla="*/ 394 h 1164"/>
                  <a:gd name="T60" fmla="*/ 100 w 628"/>
                  <a:gd name="T61" fmla="*/ 409 h 1164"/>
                  <a:gd name="T62" fmla="*/ 81 w 628"/>
                  <a:gd name="T63" fmla="*/ 423 h 1164"/>
                  <a:gd name="T64" fmla="*/ 63 w 628"/>
                  <a:gd name="T65" fmla="*/ 437 h 1164"/>
                  <a:gd name="T66" fmla="*/ 46 w 628"/>
                  <a:gd name="T67" fmla="*/ 449 h 1164"/>
                  <a:gd name="T68" fmla="*/ 31 w 628"/>
                  <a:gd name="T69" fmla="*/ 459 h 1164"/>
                  <a:gd name="T70" fmla="*/ 8 w 628"/>
                  <a:gd name="T71" fmla="*/ 474 h 1164"/>
                  <a:gd name="T72" fmla="*/ 0 w 628"/>
                  <a:gd name="T73" fmla="*/ 480 h 1164"/>
                  <a:gd name="T74" fmla="*/ 8 w 628"/>
                  <a:gd name="T75" fmla="*/ 464 h 1164"/>
                  <a:gd name="T76" fmla="*/ 16 w 628"/>
                  <a:gd name="T77" fmla="*/ 448 h 1164"/>
                  <a:gd name="T78" fmla="*/ 24 w 628"/>
                  <a:gd name="T79" fmla="*/ 433 h 1164"/>
                  <a:gd name="T80" fmla="*/ 32 w 628"/>
                  <a:gd name="T81" fmla="*/ 417 h 1164"/>
                  <a:gd name="T82" fmla="*/ 48 w 628"/>
                  <a:gd name="T83" fmla="*/ 389 h 1164"/>
                  <a:gd name="T84" fmla="*/ 64 w 628"/>
                  <a:gd name="T85" fmla="*/ 361 h 1164"/>
                  <a:gd name="T86" fmla="*/ 79 w 628"/>
                  <a:gd name="T87" fmla="*/ 335 h 1164"/>
                  <a:gd name="T88" fmla="*/ 95 w 628"/>
                  <a:gd name="T89" fmla="*/ 309 h 1164"/>
                  <a:gd name="T90" fmla="*/ 109 w 628"/>
                  <a:gd name="T91" fmla="*/ 282 h 1164"/>
                  <a:gd name="T92" fmla="*/ 124 w 628"/>
                  <a:gd name="T93" fmla="*/ 256 h 1164"/>
                  <a:gd name="T94" fmla="*/ 130 w 628"/>
                  <a:gd name="T95" fmla="*/ 243 h 1164"/>
                  <a:gd name="T96" fmla="*/ 137 w 628"/>
                  <a:gd name="T97" fmla="*/ 230 h 1164"/>
                  <a:gd name="T98" fmla="*/ 144 w 628"/>
                  <a:gd name="T99" fmla="*/ 216 h 1164"/>
                  <a:gd name="T100" fmla="*/ 150 w 628"/>
                  <a:gd name="T101" fmla="*/ 202 h 1164"/>
                  <a:gd name="T102" fmla="*/ 156 w 628"/>
                  <a:gd name="T103" fmla="*/ 188 h 1164"/>
                  <a:gd name="T104" fmla="*/ 162 w 628"/>
                  <a:gd name="T105" fmla="*/ 174 h 1164"/>
                  <a:gd name="T106" fmla="*/ 167 w 628"/>
                  <a:gd name="T107" fmla="*/ 158 h 1164"/>
                  <a:gd name="T108" fmla="*/ 172 w 628"/>
                  <a:gd name="T109" fmla="*/ 143 h 1164"/>
                  <a:gd name="T110" fmla="*/ 177 w 628"/>
                  <a:gd name="T111" fmla="*/ 127 h 1164"/>
                  <a:gd name="T112" fmla="*/ 181 w 628"/>
                  <a:gd name="T113" fmla="*/ 111 h 1164"/>
                  <a:gd name="T114" fmla="*/ 186 w 628"/>
                  <a:gd name="T115" fmla="*/ 94 h 1164"/>
                  <a:gd name="T116" fmla="*/ 190 w 628"/>
                  <a:gd name="T117" fmla="*/ 77 h 1164"/>
                  <a:gd name="T118" fmla="*/ 193 w 628"/>
                  <a:gd name="T119" fmla="*/ 59 h 1164"/>
                  <a:gd name="T120" fmla="*/ 196 w 628"/>
                  <a:gd name="T121" fmla="*/ 40 h 1164"/>
                  <a:gd name="T122" fmla="*/ 199 w 628"/>
                  <a:gd name="T123" fmla="*/ 20 h 1164"/>
                  <a:gd name="T124" fmla="*/ 202 w 628"/>
                  <a:gd name="T125" fmla="*/ 0 h 11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164"/>
                  <a:gd name="T191" fmla="*/ 628 w 628"/>
                  <a:gd name="T192" fmla="*/ 1164 h 11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164">
                    <a:moveTo>
                      <a:pt x="574" y="0"/>
                    </a:moveTo>
                    <a:lnTo>
                      <a:pt x="578" y="23"/>
                    </a:lnTo>
                    <a:lnTo>
                      <a:pt x="588" y="89"/>
                    </a:lnTo>
                    <a:lnTo>
                      <a:pt x="600" y="182"/>
                    </a:lnTo>
                    <a:lnTo>
                      <a:pt x="613" y="295"/>
                    </a:lnTo>
                    <a:lnTo>
                      <a:pt x="619" y="354"/>
                    </a:lnTo>
                    <a:lnTo>
                      <a:pt x="623" y="415"/>
                    </a:lnTo>
                    <a:lnTo>
                      <a:pt x="627" y="473"/>
                    </a:lnTo>
                    <a:lnTo>
                      <a:pt x="628" y="529"/>
                    </a:lnTo>
                    <a:lnTo>
                      <a:pt x="628" y="557"/>
                    </a:lnTo>
                    <a:lnTo>
                      <a:pt x="628" y="582"/>
                    </a:lnTo>
                    <a:lnTo>
                      <a:pt x="627" y="606"/>
                    </a:lnTo>
                    <a:lnTo>
                      <a:pt x="625" y="629"/>
                    </a:lnTo>
                    <a:lnTo>
                      <a:pt x="623" y="650"/>
                    </a:lnTo>
                    <a:lnTo>
                      <a:pt x="620" y="670"/>
                    </a:lnTo>
                    <a:lnTo>
                      <a:pt x="616" y="687"/>
                    </a:lnTo>
                    <a:lnTo>
                      <a:pt x="612" y="702"/>
                    </a:lnTo>
                    <a:lnTo>
                      <a:pt x="605" y="718"/>
                    </a:lnTo>
                    <a:lnTo>
                      <a:pt x="595" y="734"/>
                    </a:lnTo>
                    <a:lnTo>
                      <a:pt x="583" y="750"/>
                    </a:lnTo>
                    <a:lnTo>
                      <a:pt x="569" y="767"/>
                    </a:lnTo>
                    <a:lnTo>
                      <a:pt x="551" y="785"/>
                    </a:lnTo>
                    <a:lnTo>
                      <a:pt x="533" y="803"/>
                    </a:lnTo>
                    <a:lnTo>
                      <a:pt x="513" y="821"/>
                    </a:lnTo>
                    <a:lnTo>
                      <a:pt x="491" y="840"/>
                    </a:lnTo>
                    <a:lnTo>
                      <a:pt x="468" y="859"/>
                    </a:lnTo>
                    <a:lnTo>
                      <a:pt x="444" y="879"/>
                    </a:lnTo>
                    <a:lnTo>
                      <a:pt x="418" y="898"/>
                    </a:lnTo>
                    <a:lnTo>
                      <a:pt x="391" y="917"/>
                    </a:lnTo>
                    <a:lnTo>
                      <a:pt x="338" y="955"/>
                    </a:lnTo>
                    <a:lnTo>
                      <a:pt x="284" y="991"/>
                    </a:lnTo>
                    <a:lnTo>
                      <a:pt x="229" y="1026"/>
                    </a:lnTo>
                    <a:lnTo>
                      <a:pt x="178" y="1059"/>
                    </a:lnTo>
                    <a:lnTo>
                      <a:pt x="130" y="1089"/>
                    </a:lnTo>
                    <a:lnTo>
                      <a:pt x="87" y="1114"/>
                    </a:lnTo>
                    <a:lnTo>
                      <a:pt x="23" y="1150"/>
                    </a:lnTo>
                    <a:lnTo>
                      <a:pt x="0" y="1164"/>
                    </a:lnTo>
                    <a:lnTo>
                      <a:pt x="22" y="1124"/>
                    </a:lnTo>
                    <a:lnTo>
                      <a:pt x="45" y="1086"/>
                    </a:lnTo>
                    <a:lnTo>
                      <a:pt x="68" y="1049"/>
                    </a:lnTo>
                    <a:lnTo>
                      <a:pt x="91" y="1012"/>
                    </a:lnTo>
                    <a:lnTo>
                      <a:pt x="136" y="943"/>
                    </a:lnTo>
                    <a:lnTo>
                      <a:pt x="181" y="876"/>
                    </a:lnTo>
                    <a:lnTo>
                      <a:pt x="225" y="812"/>
                    </a:lnTo>
                    <a:lnTo>
                      <a:pt x="269" y="749"/>
                    </a:lnTo>
                    <a:lnTo>
                      <a:pt x="311" y="685"/>
                    </a:lnTo>
                    <a:lnTo>
                      <a:pt x="351" y="622"/>
                    </a:lnTo>
                    <a:lnTo>
                      <a:pt x="370" y="590"/>
                    </a:lnTo>
                    <a:lnTo>
                      <a:pt x="389" y="558"/>
                    </a:lnTo>
                    <a:lnTo>
                      <a:pt x="408" y="524"/>
                    </a:lnTo>
                    <a:lnTo>
                      <a:pt x="426" y="491"/>
                    </a:lnTo>
                    <a:lnTo>
                      <a:pt x="442" y="456"/>
                    </a:lnTo>
                    <a:lnTo>
                      <a:pt x="459" y="421"/>
                    </a:lnTo>
                    <a:lnTo>
                      <a:pt x="474" y="384"/>
                    </a:lnTo>
                    <a:lnTo>
                      <a:pt x="489" y="347"/>
                    </a:lnTo>
                    <a:lnTo>
                      <a:pt x="502" y="309"/>
                    </a:lnTo>
                    <a:lnTo>
                      <a:pt x="515" y="270"/>
                    </a:lnTo>
                    <a:lnTo>
                      <a:pt x="528" y="228"/>
                    </a:lnTo>
                    <a:lnTo>
                      <a:pt x="539" y="186"/>
                    </a:lnTo>
                    <a:lnTo>
                      <a:pt x="549" y="142"/>
                    </a:lnTo>
                    <a:lnTo>
                      <a:pt x="558" y="97"/>
                    </a:lnTo>
                    <a:lnTo>
                      <a:pt x="566" y="49"/>
                    </a:lnTo>
                    <a:lnTo>
                      <a:pt x="574" y="0"/>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27" name="Freeform 15">
                <a:extLst>
                  <a:ext uri="{FF2B5EF4-FFF2-40B4-BE49-F238E27FC236}">
                    <a16:creationId xmlns:a16="http://schemas.microsoft.com/office/drawing/2014/main" id="{365F58EF-54D3-4C71-85C5-FB6A81632002}"/>
                  </a:ext>
                </a:extLst>
              </p:cNvPr>
              <p:cNvSpPr>
                <a:spLocks/>
              </p:cNvSpPr>
              <p:nvPr/>
            </p:nvSpPr>
            <p:spPr bwMode="auto">
              <a:xfrm>
                <a:off x="4220" y="2918"/>
                <a:ext cx="527" cy="453"/>
              </a:xfrm>
              <a:custGeom>
                <a:avLst/>
                <a:gdLst>
                  <a:gd name="T0" fmla="*/ 31 w 1507"/>
                  <a:gd name="T1" fmla="*/ 259 h 1099"/>
                  <a:gd name="T2" fmla="*/ 81 w 1507"/>
                  <a:gd name="T3" fmla="*/ 285 h 1099"/>
                  <a:gd name="T4" fmla="*/ 106 w 1507"/>
                  <a:gd name="T5" fmla="*/ 293 h 1099"/>
                  <a:gd name="T6" fmla="*/ 121 w 1507"/>
                  <a:gd name="T7" fmla="*/ 293 h 1099"/>
                  <a:gd name="T8" fmla="*/ 131 w 1507"/>
                  <a:gd name="T9" fmla="*/ 290 h 1099"/>
                  <a:gd name="T10" fmla="*/ 141 w 1507"/>
                  <a:gd name="T11" fmla="*/ 294 h 1099"/>
                  <a:gd name="T12" fmla="*/ 155 w 1507"/>
                  <a:gd name="T13" fmla="*/ 311 h 1099"/>
                  <a:gd name="T14" fmla="*/ 167 w 1507"/>
                  <a:gd name="T15" fmla="*/ 336 h 1099"/>
                  <a:gd name="T16" fmla="*/ 191 w 1507"/>
                  <a:gd name="T17" fmla="*/ 366 h 1099"/>
                  <a:gd name="T18" fmla="*/ 265 w 1507"/>
                  <a:gd name="T19" fmla="*/ 416 h 1099"/>
                  <a:gd name="T20" fmla="*/ 333 w 1507"/>
                  <a:gd name="T21" fmla="*/ 451 h 1099"/>
                  <a:gd name="T22" fmla="*/ 372 w 1507"/>
                  <a:gd name="T23" fmla="*/ 439 h 1099"/>
                  <a:gd name="T24" fmla="*/ 405 w 1507"/>
                  <a:gd name="T25" fmla="*/ 426 h 1099"/>
                  <a:gd name="T26" fmla="*/ 434 w 1507"/>
                  <a:gd name="T27" fmla="*/ 395 h 1099"/>
                  <a:gd name="T28" fmla="*/ 467 w 1507"/>
                  <a:gd name="T29" fmla="*/ 351 h 1099"/>
                  <a:gd name="T30" fmla="*/ 486 w 1507"/>
                  <a:gd name="T31" fmla="*/ 316 h 1099"/>
                  <a:gd name="T32" fmla="*/ 497 w 1507"/>
                  <a:gd name="T33" fmla="*/ 284 h 1099"/>
                  <a:gd name="T34" fmla="*/ 510 w 1507"/>
                  <a:gd name="T35" fmla="*/ 221 h 1099"/>
                  <a:gd name="T36" fmla="*/ 522 w 1507"/>
                  <a:gd name="T37" fmla="*/ 137 h 1099"/>
                  <a:gd name="T38" fmla="*/ 527 w 1507"/>
                  <a:gd name="T39" fmla="*/ 60 h 1099"/>
                  <a:gd name="T40" fmla="*/ 525 w 1507"/>
                  <a:gd name="T41" fmla="*/ 26 h 1099"/>
                  <a:gd name="T42" fmla="*/ 520 w 1507"/>
                  <a:gd name="T43" fmla="*/ 9 h 1099"/>
                  <a:gd name="T44" fmla="*/ 510 w 1507"/>
                  <a:gd name="T45" fmla="*/ 2 h 1099"/>
                  <a:gd name="T46" fmla="*/ 496 w 1507"/>
                  <a:gd name="T47" fmla="*/ 0 h 1099"/>
                  <a:gd name="T48" fmla="*/ 480 w 1507"/>
                  <a:gd name="T49" fmla="*/ 3 h 1099"/>
                  <a:gd name="T50" fmla="*/ 464 w 1507"/>
                  <a:gd name="T51" fmla="*/ 11 h 1099"/>
                  <a:gd name="T52" fmla="*/ 448 w 1507"/>
                  <a:gd name="T53" fmla="*/ 23 h 1099"/>
                  <a:gd name="T54" fmla="*/ 433 w 1507"/>
                  <a:gd name="T55" fmla="*/ 40 h 1099"/>
                  <a:gd name="T56" fmla="*/ 420 w 1507"/>
                  <a:gd name="T57" fmla="*/ 62 h 1099"/>
                  <a:gd name="T58" fmla="*/ 411 w 1507"/>
                  <a:gd name="T59" fmla="*/ 89 h 1099"/>
                  <a:gd name="T60" fmla="*/ 397 w 1507"/>
                  <a:gd name="T61" fmla="*/ 141 h 1099"/>
                  <a:gd name="T62" fmla="*/ 378 w 1507"/>
                  <a:gd name="T63" fmla="*/ 184 h 1099"/>
                  <a:gd name="T64" fmla="*/ 366 w 1507"/>
                  <a:gd name="T65" fmla="*/ 204 h 1099"/>
                  <a:gd name="T66" fmla="*/ 352 w 1507"/>
                  <a:gd name="T67" fmla="*/ 220 h 1099"/>
                  <a:gd name="T68" fmla="*/ 337 w 1507"/>
                  <a:gd name="T69" fmla="*/ 230 h 1099"/>
                  <a:gd name="T70" fmla="*/ 321 w 1507"/>
                  <a:gd name="T71" fmla="*/ 235 h 1099"/>
                  <a:gd name="T72" fmla="*/ 306 w 1507"/>
                  <a:gd name="T73" fmla="*/ 233 h 1099"/>
                  <a:gd name="T74" fmla="*/ 291 w 1507"/>
                  <a:gd name="T75" fmla="*/ 224 h 1099"/>
                  <a:gd name="T76" fmla="*/ 274 w 1507"/>
                  <a:gd name="T77" fmla="*/ 204 h 1099"/>
                  <a:gd name="T78" fmla="*/ 248 w 1507"/>
                  <a:gd name="T79" fmla="*/ 170 h 1099"/>
                  <a:gd name="T80" fmla="*/ 234 w 1507"/>
                  <a:gd name="T81" fmla="*/ 155 h 1099"/>
                  <a:gd name="T82" fmla="*/ 222 w 1507"/>
                  <a:gd name="T83" fmla="*/ 151 h 1099"/>
                  <a:gd name="T84" fmla="*/ 211 w 1507"/>
                  <a:gd name="T85" fmla="*/ 157 h 1099"/>
                  <a:gd name="T86" fmla="*/ 175 w 1507"/>
                  <a:gd name="T87" fmla="*/ 205 h 1099"/>
                  <a:gd name="T88" fmla="*/ 144 w 1507"/>
                  <a:gd name="T89" fmla="*/ 241 h 1099"/>
                  <a:gd name="T90" fmla="*/ 146 w 1507"/>
                  <a:gd name="T91" fmla="*/ 218 h 1099"/>
                  <a:gd name="T92" fmla="*/ 145 w 1507"/>
                  <a:gd name="T93" fmla="*/ 184 h 1099"/>
                  <a:gd name="T94" fmla="*/ 141 w 1507"/>
                  <a:gd name="T95" fmla="*/ 173 h 1099"/>
                  <a:gd name="T96" fmla="*/ 134 w 1507"/>
                  <a:gd name="T97" fmla="*/ 171 h 1099"/>
                  <a:gd name="T98" fmla="*/ 111 w 1507"/>
                  <a:gd name="T99" fmla="*/ 179 h 1099"/>
                  <a:gd name="T100" fmla="*/ 42 w 1507"/>
                  <a:gd name="T101" fmla="*/ 195 h 1099"/>
                  <a:gd name="T102" fmla="*/ 8 w 1507"/>
                  <a:gd name="T103" fmla="*/ 211 h 10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07"/>
                  <a:gd name="T157" fmla="*/ 0 h 1099"/>
                  <a:gd name="T158" fmla="*/ 1507 w 1507"/>
                  <a:gd name="T159" fmla="*/ 1099 h 10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07" h="1099">
                    <a:moveTo>
                      <a:pt x="0" y="579"/>
                    </a:moveTo>
                    <a:lnTo>
                      <a:pt x="11" y="586"/>
                    </a:lnTo>
                    <a:lnTo>
                      <a:pt x="43" y="603"/>
                    </a:lnTo>
                    <a:lnTo>
                      <a:pt x="89" y="628"/>
                    </a:lnTo>
                    <a:lnTo>
                      <a:pt x="145" y="655"/>
                    </a:lnTo>
                    <a:lnTo>
                      <a:pt x="174" y="669"/>
                    </a:lnTo>
                    <a:lnTo>
                      <a:pt x="204" y="681"/>
                    </a:lnTo>
                    <a:lnTo>
                      <a:pt x="233" y="692"/>
                    </a:lnTo>
                    <a:lnTo>
                      <a:pt x="262" y="701"/>
                    </a:lnTo>
                    <a:lnTo>
                      <a:pt x="275" y="705"/>
                    </a:lnTo>
                    <a:lnTo>
                      <a:pt x="288" y="708"/>
                    </a:lnTo>
                    <a:lnTo>
                      <a:pt x="302" y="710"/>
                    </a:lnTo>
                    <a:lnTo>
                      <a:pt x="314" y="711"/>
                    </a:lnTo>
                    <a:lnTo>
                      <a:pt x="325" y="712"/>
                    </a:lnTo>
                    <a:lnTo>
                      <a:pt x="336" y="712"/>
                    </a:lnTo>
                    <a:lnTo>
                      <a:pt x="345" y="710"/>
                    </a:lnTo>
                    <a:lnTo>
                      <a:pt x="354" y="708"/>
                    </a:lnTo>
                    <a:lnTo>
                      <a:pt x="361" y="705"/>
                    </a:lnTo>
                    <a:lnTo>
                      <a:pt x="368" y="704"/>
                    </a:lnTo>
                    <a:lnTo>
                      <a:pt x="376" y="704"/>
                    </a:lnTo>
                    <a:lnTo>
                      <a:pt x="383" y="705"/>
                    </a:lnTo>
                    <a:lnTo>
                      <a:pt x="389" y="707"/>
                    </a:lnTo>
                    <a:lnTo>
                      <a:pt x="396" y="710"/>
                    </a:lnTo>
                    <a:lnTo>
                      <a:pt x="403" y="713"/>
                    </a:lnTo>
                    <a:lnTo>
                      <a:pt x="409" y="718"/>
                    </a:lnTo>
                    <a:lnTo>
                      <a:pt x="421" y="728"/>
                    </a:lnTo>
                    <a:lnTo>
                      <a:pt x="433" y="741"/>
                    </a:lnTo>
                    <a:lnTo>
                      <a:pt x="443" y="755"/>
                    </a:lnTo>
                    <a:lnTo>
                      <a:pt x="453" y="770"/>
                    </a:lnTo>
                    <a:lnTo>
                      <a:pt x="463" y="786"/>
                    </a:lnTo>
                    <a:lnTo>
                      <a:pt x="471" y="801"/>
                    </a:lnTo>
                    <a:lnTo>
                      <a:pt x="477" y="816"/>
                    </a:lnTo>
                    <a:lnTo>
                      <a:pt x="483" y="830"/>
                    </a:lnTo>
                    <a:lnTo>
                      <a:pt x="491" y="850"/>
                    </a:lnTo>
                    <a:lnTo>
                      <a:pt x="493" y="858"/>
                    </a:lnTo>
                    <a:lnTo>
                      <a:pt x="546" y="888"/>
                    </a:lnTo>
                    <a:lnTo>
                      <a:pt x="598" y="918"/>
                    </a:lnTo>
                    <a:lnTo>
                      <a:pt x="652" y="948"/>
                    </a:lnTo>
                    <a:lnTo>
                      <a:pt x="706" y="978"/>
                    </a:lnTo>
                    <a:lnTo>
                      <a:pt x="759" y="1009"/>
                    </a:lnTo>
                    <a:lnTo>
                      <a:pt x="814" y="1039"/>
                    </a:lnTo>
                    <a:lnTo>
                      <a:pt x="868" y="1069"/>
                    </a:lnTo>
                    <a:lnTo>
                      <a:pt x="922" y="1099"/>
                    </a:lnTo>
                    <a:lnTo>
                      <a:pt x="951" y="1093"/>
                    </a:lnTo>
                    <a:lnTo>
                      <a:pt x="979" y="1086"/>
                    </a:lnTo>
                    <a:lnTo>
                      <a:pt x="1007" y="1079"/>
                    </a:lnTo>
                    <a:lnTo>
                      <a:pt x="1035" y="1072"/>
                    </a:lnTo>
                    <a:lnTo>
                      <a:pt x="1063" y="1064"/>
                    </a:lnTo>
                    <a:lnTo>
                      <a:pt x="1091" y="1056"/>
                    </a:lnTo>
                    <a:lnTo>
                      <a:pt x="1120" y="1048"/>
                    </a:lnTo>
                    <a:lnTo>
                      <a:pt x="1148" y="1040"/>
                    </a:lnTo>
                    <a:lnTo>
                      <a:pt x="1157" y="1033"/>
                    </a:lnTo>
                    <a:lnTo>
                      <a:pt x="1183" y="1013"/>
                    </a:lnTo>
                    <a:lnTo>
                      <a:pt x="1200" y="998"/>
                    </a:lnTo>
                    <a:lnTo>
                      <a:pt x="1220" y="979"/>
                    </a:lnTo>
                    <a:lnTo>
                      <a:pt x="1242" y="959"/>
                    </a:lnTo>
                    <a:lnTo>
                      <a:pt x="1266" y="935"/>
                    </a:lnTo>
                    <a:lnTo>
                      <a:pt x="1289" y="910"/>
                    </a:lnTo>
                    <a:lnTo>
                      <a:pt x="1313" y="882"/>
                    </a:lnTo>
                    <a:lnTo>
                      <a:pt x="1336" y="851"/>
                    </a:lnTo>
                    <a:lnTo>
                      <a:pt x="1358" y="818"/>
                    </a:lnTo>
                    <a:lnTo>
                      <a:pt x="1369" y="801"/>
                    </a:lnTo>
                    <a:lnTo>
                      <a:pt x="1379" y="784"/>
                    </a:lnTo>
                    <a:lnTo>
                      <a:pt x="1389" y="766"/>
                    </a:lnTo>
                    <a:lnTo>
                      <a:pt x="1398" y="748"/>
                    </a:lnTo>
                    <a:lnTo>
                      <a:pt x="1406" y="729"/>
                    </a:lnTo>
                    <a:lnTo>
                      <a:pt x="1414" y="710"/>
                    </a:lnTo>
                    <a:lnTo>
                      <a:pt x="1420" y="690"/>
                    </a:lnTo>
                    <a:lnTo>
                      <a:pt x="1427" y="670"/>
                    </a:lnTo>
                    <a:lnTo>
                      <a:pt x="1437" y="628"/>
                    </a:lnTo>
                    <a:lnTo>
                      <a:pt x="1448" y="584"/>
                    </a:lnTo>
                    <a:lnTo>
                      <a:pt x="1458" y="536"/>
                    </a:lnTo>
                    <a:lnTo>
                      <a:pt x="1467" y="486"/>
                    </a:lnTo>
                    <a:lnTo>
                      <a:pt x="1476" y="435"/>
                    </a:lnTo>
                    <a:lnTo>
                      <a:pt x="1485" y="384"/>
                    </a:lnTo>
                    <a:lnTo>
                      <a:pt x="1492" y="332"/>
                    </a:lnTo>
                    <a:lnTo>
                      <a:pt x="1498" y="282"/>
                    </a:lnTo>
                    <a:lnTo>
                      <a:pt x="1503" y="234"/>
                    </a:lnTo>
                    <a:lnTo>
                      <a:pt x="1506" y="189"/>
                    </a:lnTo>
                    <a:lnTo>
                      <a:pt x="1507" y="146"/>
                    </a:lnTo>
                    <a:lnTo>
                      <a:pt x="1507" y="108"/>
                    </a:lnTo>
                    <a:lnTo>
                      <a:pt x="1506" y="92"/>
                    </a:lnTo>
                    <a:lnTo>
                      <a:pt x="1504" y="76"/>
                    </a:lnTo>
                    <a:lnTo>
                      <a:pt x="1502" y="62"/>
                    </a:lnTo>
                    <a:lnTo>
                      <a:pt x="1499" y="49"/>
                    </a:lnTo>
                    <a:lnTo>
                      <a:pt x="1495" y="38"/>
                    </a:lnTo>
                    <a:lnTo>
                      <a:pt x="1491" y="29"/>
                    </a:lnTo>
                    <a:lnTo>
                      <a:pt x="1486" y="21"/>
                    </a:lnTo>
                    <a:lnTo>
                      <a:pt x="1481" y="15"/>
                    </a:lnTo>
                    <a:lnTo>
                      <a:pt x="1473" y="11"/>
                    </a:lnTo>
                    <a:lnTo>
                      <a:pt x="1465" y="7"/>
                    </a:lnTo>
                    <a:lnTo>
                      <a:pt x="1457" y="4"/>
                    </a:lnTo>
                    <a:lnTo>
                      <a:pt x="1448" y="2"/>
                    </a:lnTo>
                    <a:lnTo>
                      <a:pt x="1438" y="1"/>
                    </a:lnTo>
                    <a:lnTo>
                      <a:pt x="1428" y="0"/>
                    </a:lnTo>
                    <a:lnTo>
                      <a:pt x="1417" y="0"/>
                    </a:lnTo>
                    <a:lnTo>
                      <a:pt x="1407" y="1"/>
                    </a:lnTo>
                    <a:lnTo>
                      <a:pt x="1396" y="2"/>
                    </a:lnTo>
                    <a:lnTo>
                      <a:pt x="1384" y="5"/>
                    </a:lnTo>
                    <a:lnTo>
                      <a:pt x="1373" y="7"/>
                    </a:lnTo>
                    <a:lnTo>
                      <a:pt x="1362" y="11"/>
                    </a:lnTo>
                    <a:lnTo>
                      <a:pt x="1350" y="15"/>
                    </a:lnTo>
                    <a:lnTo>
                      <a:pt x="1338" y="21"/>
                    </a:lnTo>
                    <a:lnTo>
                      <a:pt x="1327" y="27"/>
                    </a:lnTo>
                    <a:lnTo>
                      <a:pt x="1315" y="33"/>
                    </a:lnTo>
                    <a:lnTo>
                      <a:pt x="1303" y="40"/>
                    </a:lnTo>
                    <a:lnTo>
                      <a:pt x="1292" y="48"/>
                    </a:lnTo>
                    <a:lnTo>
                      <a:pt x="1281" y="57"/>
                    </a:lnTo>
                    <a:lnTo>
                      <a:pt x="1270" y="66"/>
                    </a:lnTo>
                    <a:lnTo>
                      <a:pt x="1258" y="76"/>
                    </a:lnTo>
                    <a:lnTo>
                      <a:pt x="1247" y="87"/>
                    </a:lnTo>
                    <a:lnTo>
                      <a:pt x="1237" y="98"/>
                    </a:lnTo>
                    <a:lnTo>
                      <a:pt x="1227" y="110"/>
                    </a:lnTo>
                    <a:lnTo>
                      <a:pt x="1218" y="123"/>
                    </a:lnTo>
                    <a:lnTo>
                      <a:pt x="1209" y="137"/>
                    </a:lnTo>
                    <a:lnTo>
                      <a:pt x="1201" y="151"/>
                    </a:lnTo>
                    <a:lnTo>
                      <a:pt x="1193" y="166"/>
                    </a:lnTo>
                    <a:lnTo>
                      <a:pt x="1186" y="183"/>
                    </a:lnTo>
                    <a:lnTo>
                      <a:pt x="1180" y="200"/>
                    </a:lnTo>
                    <a:lnTo>
                      <a:pt x="1174" y="217"/>
                    </a:lnTo>
                    <a:lnTo>
                      <a:pt x="1169" y="235"/>
                    </a:lnTo>
                    <a:lnTo>
                      <a:pt x="1160" y="272"/>
                    </a:lnTo>
                    <a:lnTo>
                      <a:pt x="1148" y="307"/>
                    </a:lnTo>
                    <a:lnTo>
                      <a:pt x="1136" y="342"/>
                    </a:lnTo>
                    <a:lnTo>
                      <a:pt x="1122" y="374"/>
                    </a:lnTo>
                    <a:lnTo>
                      <a:pt x="1107" y="405"/>
                    </a:lnTo>
                    <a:lnTo>
                      <a:pt x="1090" y="433"/>
                    </a:lnTo>
                    <a:lnTo>
                      <a:pt x="1082" y="447"/>
                    </a:lnTo>
                    <a:lnTo>
                      <a:pt x="1073" y="460"/>
                    </a:lnTo>
                    <a:lnTo>
                      <a:pt x="1064" y="472"/>
                    </a:lnTo>
                    <a:lnTo>
                      <a:pt x="1055" y="484"/>
                    </a:lnTo>
                    <a:lnTo>
                      <a:pt x="1046" y="495"/>
                    </a:lnTo>
                    <a:lnTo>
                      <a:pt x="1036" y="506"/>
                    </a:lnTo>
                    <a:lnTo>
                      <a:pt x="1026" y="516"/>
                    </a:lnTo>
                    <a:lnTo>
                      <a:pt x="1016" y="525"/>
                    </a:lnTo>
                    <a:lnTo>
                      <a:pt x="1006" y="533"/>
                    </a:lnTo>
                    <a:lnTo>
                      <a:pt x="996" y="541"/>
                    </a:lnTo>
                    <a:lnTo>
                      <a:pt x="985" y="547"/>
                    </a:lnTo>
                    <a:lnTo>
                      <a:pt x="975" y="553"/>
                    </a:lnTo>
                    <a:lnTo>
                      <a:pt x="964" y="558"/>
                    </a:lnTo>
                    <a:lnTo>
                      <a:pt x="953" y="562"/>
                    </a:lnTo>
                    <a:lnTo>
                      <a:pt x="942" y="566"/>
                    </a:lnTo>
                    <a:lnTo>
                      <a:pt x="930" y="568"/>
                    </a:lnTo>
                    <a:lnTo>
                      <a:pt x="919" y="570"/>
                    </a:lnTo>
                    <a:lnTo>
                      <a:pt x="908" y="570"/>
                    </a:lnTo>
                    <a:lnTo>
                      <a:pt x="896" y="570"/>
                    </a:lnTo>
                    <a:lnTo>
                      <a:pt x="885" y="568"/>
                    </a:lnTo>
                    <a:lnTo>
                      <a:pt x="874" y="565"/>
                    </a:lnTo>
                    <a:lnTo>
                      <a:pt x="863" y="561"/>
                    </a:lnTo>
                    <a:lnTo>
                      <a:pt x="852" y="556"/>
                    </a:lnTo>
                    <a:lnTo>
                      <a:pt x="842" y="550"/>
                    </a:lnTo>
                    <a:lnTo>
                      <a:pt x="832" y="543"/>
                    </a:lnTo>
                    <a:lnTo>
                      <a:pt x="822" y="535"/>
                    </a:lnTo>
                    <a:lnTo>
                      <a:pt x="812" y="526"/>
                    </a:lnTo>
                    <a:lnTo>
                      <a:pt x="802" y="517"/>
                    </a:lnTo>
                    <a:lnTo>
                      <a:pt x="783" y="495"/>
                    </a:lnTo>
                    <a:lnTo>
                      <a:pt x="763" y="474"/>
                    </a:lnTo>
                    <a:lnTo>
                      <a:pt x="745" y="452"/>
                    </a:lnTo>
                    <a:lnTo>
                      <a:pt x="728" y="431"/>
                    </a:lnTo>
                    <a:lnTo>
                      <a:pt x="710" y="412"/>
                    </a:lnTo>
                    <a:lnTo>
                      <a:pt x="693" y="394"/>
                    </a:lnTo>
                    <a:lnTo>
                      <a:pt x="685" y="387"/>
                    </a:lnTo>
                    <a:lnTo>
                      <a:pt x="677" y="380"/>
                    </a:lnTo>
                    <a:lnTo>
                      <a:pt x="668" y="375"/>
                    </a:lnTo>
                    <a:lnTo>
                      <a:pt x="660" y="371"/>
                    </a:lnTo>
                    <a:lnTo>
                      <a:pt x="652" y="368"/>
                    </a:lnTo>
                    <a:lnTo>
                      <a:pt x="644" y="366"/>
                    </a:lnTo>
                    <a:lnTo>
                      <a:pt x="636" y="366"/>
                    </a:lnTo>
                    <a:lnTo>
                      <a:pt x="628" y="367"/>
                    </a:lnTo>
                    <a:lnTo>
                      <a:pt x="620" y="370"/>
                    </a:lnTo>
                    <a:lnTo>
                      <a:pt x="611" y="375"/>
                    </a:lnTo>
                    <a:lnTo>
                      <a:pt x="603" y="382"/>
                    </a:lnTo>
                    <a:lnTo>
                      <a:pt x="595" y="391"/>
                    </a:lnTo>
                    <a:lnTo>
                      <a:pt x="564" y="429"/>
                    </a:lnTo>
                    <a:lnTo>
                      <a:pt x="532" y="465"/>
                    </a:lnTo>
                    <a:lnTo>
                      <a:pt x="500" y="498"/>
                    </a:lnTo>
                    <a:lnTo>
                      <a:pt x="471" y="529"/>
                    </a:lnTo>
                    <a:lnTo>
                      <a:pt x="445" y="554"/>
                    </a:lnTo>
                    <a:lnTo>
                      <a:pt x="425" y="573"/>
                    </a:lnTo>
                    <a:lnTo>
                      <a:pt x="412" y="585"/>
                    </a:lnTo>
                    <a:lnTo>
                      <a:pt x="407" y="589"/>
                    </a:lnTo>
                    <a:lnTo>
                      <a:pt x="409" y="581"/>
                    </a:lnTo>
                    <a:lnTo>
                      <a:pt x="412" y="559"/>
                    </a:lnTo>
                    <a:lnTo>
                      <a:pt x="417" y="528"/>
                    </a:lnTo>
                    <a:lnTo>
                      <a:pt x="419" y="493"/>
                    </a:lnTo>
                    <a:lnTo>
                      <a:pt x="419" y="476"/>
                    </a:lnTo>
                    <a:lnTo>
                      <a:pt x="418" y="460"/>
                    </a:lnTo>
                    <a:lnTo>
                      <a:pt x="415" y="446"/>
                    </a:lnTo>
                    <a:lnTo>
                      <a:pt x="411" y="433"/>
                    </a:lnTo>
                    <a:lnTo>
                      <a:pt x="409" y="428"/>
                    </a:lnTo>
                    <a:lnTo>
                      <a:pt x="406" y="424"/>
                    </a:lnTo>
                    <a:lnTo>
                      <a:pt x="402" y="420"/>
                    </a:lnTo>
                    <a:lnTo>
                      <a:pt x="398" y="417"/>
                    </a:lnTo>
                    <a:lnTo>
                      <a:pt x="393" y="416"/>
                    </a:lnTo>
                    <a:lnTo>
                      <a:pt x="388" y="415"/>
                    </a:lnTo>
                    <a:lnTo>
                      <a:pt x="382" y="416"/>
                    </a:lnTo>
                    <a:lnTo>
                      <a:pt x="375" y="418"/>
                    </a:lnTo>
                    <a:lnTo>
                      <a:pt x="360" y="423"/>
                    </a:lnTo>
                    <a:lnTo>
                      <a:pt x="340" y="428"/>
                    </a:lnTo>
                    <a:lnTo>
                      <a:pt x="318" y="434"/>
                    </a:lnTo>
                    <a:lnTo>
                      <a:pt x="291" y="440"/>
                    </a:lnTo>
                    <a:lnTo>
                      <a:pt x="236" y="451"/>
                    </a:lnTo>
                    <a:lnTo>
                      <a:pt x="177" y="462"/>
                    </a:lnTo>
                    <a:lnTo>
                      <a:pt x="121" y="472"/>
                    </a:lnTo>
                    <a:lnTo>
                      <a:pt x="75" y="480"/>
                    </a:lnTo>
                    <a:lnTo>
                      <a:pt x="43" y="485"/>
                    </a:lnTo>
                    <a:lnTo>
                      <a:pt x="32" y="487"/>
                    </a:lnTo>
                    <a:lnTo>
                      <a:pt x="24" y="511"/>
                    </a:lnTo>
                    <a:lnTo>
                      <a:pt x="16" y="533"/>
                    </a:lnTo>
                    <a:lnTo>
                      <a:pt x="8" y="556"/>
                    </a:lnTo>
                    <a:lnTo>
                      <a:pt x="0" y="579"/>
                    </a:lnTo>
                    <a:close/>
                  </a:path>
                </a:pathLst>
              </a:custGeom>
              <a:solidFill>
                <a:srgbClr val="BFB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28" name="Freeform 16">
                <a:extLst>
                  <a:ext uri="{FF2B5EF4-FFF2-40B4-BE49-F238E27FC236}">
                    <a16:creationId xmlns:a16="http://schemas.microsoft.com/office/drawing/2014/main" id="{F9A3C058-DF95-4803-AA20-E63940432302}"/>
                  </a:ext>
                </a:extLst>
              </p:cNvPr>
              <p:cNvSpPr>
                <a:spLocks/>
              </p:cNvSpPr>
              <p:nvPr/>
            </p:nvSpPr>
            <p:spPr bwMode="auto">
              <a:xfrm>
                <a:off x="4027" y="3296"/>
                <a:ext cx="525" cy="287"/>
              </a:xfrm>
              <a:custGeom>
                <a:avLst/>
                <a:gdLst>
                  <a:gd name="T0" fmla="*/ 33 w 1498"/>
                  <a:gd name="T1" fmla="*/ 81 h 694"/>
                  <a:gd name="T2" fmla="*/ 74 w 1498"/>
                  <a:gd name="T3" fmla="*/ 110 h 694"/>
                  <a:gd name="T4" fmla="*/ 98 w 1498"/>
                  <a:gd name="T5" fmla="*/ 126 h 694"/>
                  <a:gd name="T6" fmla="*/ 123 w 1498"/>
                  <a:gd name="T7" fmla="*/ 138 h 694"/>
                  <a:gd name="T8" fmla="*/ 149 w 1498"/>
                  <a:gd name="T9" fmla="*/ 148 h 694"/>
                  <a:gd name="T10" fmla="*/ 175 w 1498"/>
                  <a:gd name="T11" fmla="*/ 154 h 694"/>
                  <a:gd name="T12" fmla="*/ 202 w 1498"/>
                  <a:gd name="T13" fmla="*/ 156 h 694"/>
                  <a:gd name="T14" fmla="*/ 230 w 1498"/>
                  <a:gd name="T15" fmla="*/ 153 h 694"/>
                  <a:gd name="T16" fmla="*/ 259 w 1498"/>
                  <a:gd name="T17" fmla="*/ 144 h 694"/>
                  <a:gd name="T18" fmla="*/ 278 w 1498"/>
                  <a:gd name="T19" fmla="*/ 143 h 694"/>
                  <a:gd name="T20" fmla="*/ 281 w 1498"/>
                  <a:gd name="T21" fmla="*/ 165 h 694"/>
                  <a:gd name="T22" fmla="*/ 286 w 1498"/>
                  <a:gd name="T23" fmla="*/ 187 h 694"/>
                  <a:gd name="T24" fmla="*/ 295 w 1498"/>
                  <a:gd name="T25" fmla="*/ 208 h 694"/>
                  <a:gd name="T26" fmla="*/ 307 w 1498"/>
                  <a:gd name="T27" fmla="*/ 227 h 694"/>
                  <a:gd name="T28" fmla="*/ 320 w 1498"/>
                  <a:gd name="T29" fmla="*/ 245 h 694"/>
                  <a:gd name="T30" fmla="*/ 335 w 1498"/>
                  <a:gd name="T31" fmla="*/ 260 h 694"/>
                  <a:gd name="T32" fmla="*/ 352 w 1498"/>
                  <a:gd name="T33" fmla="*/ 272 h 694"/>
                  <a:gd name="T34" fmla="*/ 370 w 1498"/>
                  <a:gd name="T35" fmla="*/ 281 h 694"/>
                  <a:gd name="T36" fmla="*/ 388 w 1498"/>
                  <a:gd name="T37" fmla="*/ 286 h 694"/>
                  <a:gd name="T38" fmla="*/ 407 w 1498"/>
                  <a:gd name="T39" fmla="*/ 287 h 694"/>
                  <a:gd name="T40" fmla="*/ 435 w 1498"/>
                  <a:gd name="T41" fmla="*/ 281 h 694"/>
                  <a:gd name="T42" fmla="*/ 465 w 1498"/>
                  <a:gd name="T43" fmla="*/ 270 h 694"/>
                  <a:gd name="T44" fmla="*/ 490 w 1498"/>
                  <a:gd name="T45" fmla="*/ 257 h 694"/>
                  <a:gd name="T46" fmla="*/ 523 w 1498"/>
                  <a:gd name="T47" fmla="*/ 237 h 694"/>
                  <a:gd name="T48" fmla="*/ 523 w 1498"/>
                  <a:gd name="T49" fmla="*/ 201 h 694"/>
                  <a:gd name="T50" fmla="*/ 519 w 1498"/>
                  <a:gd name="T51" fmla="*/ 150 h 694"/>
                  <a:gd name="T52" fmla="*/ 515 w 1498"/>
                  <a:gd name="T53" fmla="*/ 100 h 694"/>
                  <a:gd name="T54" fmla="*/ 509 w 1498"/>
                  <a:gd name="T55" fmla="*/ 121 h 694"/>
                  <a:gd name="T56" fmla="*/ 499 w 1498"/>
                  <a:gd name="T57" fmla="*/ 146 h 694"/>
                  <a:gd name="T58" fmla="*/ 486 w 1498"/>
                  <a:gd name="T59" fmla="*/ 175 h 694"/>
                  <a:gd name="T60" fmla="*/ 476 w 1498"/>
                  <a:gd name="T61" fmla="*/ 191 h 694"/>
                  <a:gd name="T62" fmla="*/ 467 w 1498"/>
                  <a:gd name="T63" fmla="*/ 201 h 694"/>
                  <a:gd name="T64" fmla="*/ 457 w 1498"/>
                  <a:gd name="T65" fmla="*/ 208 h 694"/>
                  <a:gd name="T66" fmla="*/ 445 w 1498"/>
                  <a:gd name="T67" fmla="*/ 213 h 694"/>
                  <a:gd name="T68" fmla="*/ 432 w 1498"/>
                  <a:gd name="T69" fmla="*/ 214 h 694"/>
                  <a:gd name="T70" fmla="*/ 418 w 1498"/>
                  <a:gd name="T71" fmla="*/ 213 h 694"/>
                  <a:gd name="T72" fmla="*/ 402 w 1498"/>
                  <a:gd name="T73" fmla="*/ 210 h 694"/>
                  <a:gd name="T74" fmla="*/ 373 w 1498"/>
                  <a:gd name="T75" fmla="*/ 198 h 694"/>
                  <a:gd name="T76" fmla="*/ 355 w 1498"/>
                  <a:gd name="T77" fmla="*/ 187 h 694"/>
                  <a:gd name="T78" fmla="*/ 343 w 1498"/>
                  <a:gd name="T79" fmla="*/ 177 h 694"/>
                  <a:gd name="T80" fmla="*/ 334 w 1498"/>
                  <a:gd name="T81" fmla="*/ 167 h 694"/>
                  <a:gd name="T82" fmla="*/ 328 w 1498"/>
                  <a:gd name="T83" fmla="*/ 156 h 694"/>
                  <a:gd name="T84" fmla="*/ 325 w 1498"/>
                  <a:gd name="T85" fmla="*/ 145 h 694"/>
                  <a:gd name="T86" fmla="*/ 323 w 1498"/>
                  <a:gd name="T87" fmla="*/ 125 h 694"/>
                  <a:gd name="T88" fmla="*/ 323 w 1498"/>
                  <a:gd name="T89" fmla="*/ 88 h 694"/>
                  <a:gd name="T90" fmla="*/ 326 w 1498"/>
                  <a:gd name="T91" fmla="*/ 38 h 694"/>
                  <a:gd name="T92" fmla="*/ 329 w 1498"/>
                  <a:gd name="T93" fmla="*/ 0 h 694"/>
                  <a:gd name="T94" fmla="*/ 306 w 1498"/>
                  <a:gd name="T95" fmla="*/ 14 h 694"/>
                  <a:gd name="T96" fmla="*/ 280 w 1498"/>
                  <a:gd name="T97" fmla="*/ 27 h 694"/>
                  <a:gd name="T98" fmla="*/ 253 w 1498"/>
                  <a:gd name="T99" fmla="*/ 38 h 694"/>
                  <a:gd name="T100" fmla="*/ 225 w 1498"/>
                  <a:gd name="T101" fmla="*/ 48 h 694"/>
                  <a:gd name="T102" fmla="*/ 197 w 1498"/>
                  <a:gd name="T103" fmla="*/ 54 h 694"/>
                  <a:gd name="T104" fmla="*/ 168 w 1498"/>
                  <a:gd name="T105" fmla="*/ 58 h 694"/>
                  <a:gd name="T106" fmla="*/ 140 w 1498"/>
                  <a:gd name="T107" fmla="*/ 58 h 694"/>
                  <a:gd name="T108" fmla="*/ 111 w 1498"/>
                  <a:gd name="T109" fmla="*/ 55 h 694"/>
                  <a:gd name="T110" fmla="*/ 84 w 1498"/>
                  <a:gd name="T111" fmla="*/ 48 h 694"/>
                  <a:gd name="T112" fmla="*/ 58 w 1498"/>
                  <a:gd name="T113" fmla="*/ 37 h 694"/>
                  <a:gd name="T114" fmla="*/ 32 w 1498"/>
                  <a:gd name="T115" fmla="*/ 35 h 694"/>
                  <a:gd name="T116" fmla="*/ 0 w 1498"/>
                  <a:gd name="T117" fmla="*/ 55 h 6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98"/>
                  <a:gd name="T178" fmla="*/ 0 h 694"/>
                  <a:gd name="T179" fmla="*/ 1498 w 1498"/>
                  <a:gd name="T180" fmla="*/ 694 h 6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98" h="694">
                    <a:moveTo>
                      <a:pt x="0" y="134"/>
                    </a:moveTo>
                    <a:lnTo>
                      <a:pt x="47" y="165"/>
                    </a:lnTo>
                    <a:lnTo>
                      <a:pt x="94" y="195"/>
                    </a:lnTo>
                    <a:lnTo>
                      <a:pt x="141" y="225"/>
                    </a:lnTo>
                    <a:lnTo>
                      <a:pt x="187" y="254"/>
                    </a:lnTo>
                    <a:lnTo>
                      <a:pt x="211" y="267"/>
                    </a:lnTo>
                    <a:lnTo>
                      <a:pt x="235" y="280"/>
                    </a:lnTo>
                    <a:lnTo>
                      <a:pt x="258" y="292"/>
                    </a:lnTo>
                    <a:lnTo>
                      <a:pt x="281" y="304"/>
                    </a:lnTo>
                    <a:lnTo>
                      <a:pt x="305" y="315"/>
                    </a:lnTo>
                    <a:lnTo>
                      <a:pt x="329" y="325"/>
                    </a:lnTo>
                    <a:lnTo>
                      <a:pt x="352" y="334"/>
                    </a:lnTo>
                    <a:lnTo>
                      <a:pt x="377" y="343"/>
                    </a:lnTo>
                    <a:lnTo>
                      <a:pt x="401" y="351"/>
                    </a:lnTo>
                    <a:lnTo>
                      <a:pt x="426" y="358"/>
                    </a:lnTo>
                    <a:lnTo>
                      <a:pt x="450" y="364"/>
                    </a:lnTo>
                    <a:lnTo>
                      <a:pt x="475" y="369"/>
                    </a:lnTo>
                    <a:lnTo>
                      <a:pt x="500" y="372"/>
                    </a:lnTo>
                    <a:lnTo>
                      <a:pt x="526" y="375"/>
                    </a:lnTo>
                    <a:lnTo>
                      <a:pt x="551" y="376"/>
                    </a:lnTo>
                    <a:lnTo>
                      <a:pt x="577" y="377"/>
                    </a:lnTo>
                    <a:lnTo>
                      <a:pt x="603" y="376"/>
                    </a:lnTo>
                    <a:lnTo>
                      <a:pt x="629" y="373"/>
                    </a:lnTo>
                    <a:lnTo>
                      <a:pt x="655" y="369"/>
                    </a:lnTo>
                    <a:lnTo>
                      <a:pt x="683" y="364"/>
                    </a:lnTo>
                    <a:lnTo>
                      <a:pt x="710" y="357"/>
                    </a:lnTo>
                    <a:lnTo>
                      <a:pt x="738" y="349"/>
                    </a:lnTo>
                    <a:lnTo>
                      <a:pt x="766" y="339"/>
                    </a:lnTo>
                    <a:lnTo>
                      <a:pt x="794" y="327"/>
                    </a:lnTo>
                    <a:lnTo>
                      <a:pt x="794" y="345"/>
                    </a:lnTo>
                    <a:lnTo>
                      <a:pt x="795" y="363"/>
                    </a:lnTo>
                    <a:lnTo>
                      <a:pt x="798" y="381"/>
                    </a:lnTo>
                    <a:lnTo>
                      <a:pt x="801" y="400"/>
                    </a:lnTo>
                    <a:lnTo>
                      <a:pt x="806" y="418"/>
                    </a:lnTo>
                    <a:lnTo>
                      <a:pt x="811" y="435"/>
                    </a:lnTo>
                    <a:lnTo>
                      <a:pt x="817" y="452"/>
                    </a:lnTo>
                    <a:lnTo>
                      <a:pt x="825" y="469"/>
                    </a:lnTo>
                    <a:lnTo>
                      <a:pt x="833" y="486"/>
                    </a:lnTo>
                    <a:lnTo>
                      <a:pt x="843" y="503"/>
                    </a:lnTo>
                    <a:lnTo>
                      <a:pt x="853" y="519"/>
                    </a:lnTo>
                    <a:lnTo>
                      <a:pt x="864" y="534"/>
                    </a:lnTo>
                    <a:lnTo>
                      <a:pt x="875" y="549"/>
                    </a:lnTo>
                    <a:lnTo>
                      <a:pt x="887" y="565"/>
                    </a:lnTo>
                    <a:lnTo>
                      <a:pt x="900" y="579"/>
                    </a:lnTo>
                    <a:lnTo>
                      <a:pt x="913" y="592"/>
                    </a:lnTo>
                    <a:lnTo>
                      <a:pt x="927" y="605"/>
                    </a:lnTo>
                    <a:lnTo>
                      <a:pt x="941" y="617"/>
                    </a:lnTo>
                    <a:lnTo>
                      <a:pt x="956" y="629"/>
                    </a:lnTo>
                    <a:lnTo>
                      <a:pt x="972" y="639"/>
                    </a:lnTo>
                    <a:lnTo>
                      <a:pt x="987" y="649"/>
                    </a:lnTo>
                    <a:lnTo>
                      <a:pt x="1005" y="658"/>
                    </a:lnTo>
                    <a:lnTo>
                      <a:pt x="1021" y="666"/>
                    </a:lnTo>
                    <a:lnTo>
                      <a:pt x="1038" y="673"/>
                    </a:lnTo>
                    <a:lnTo>
                      <a:pt x="1055" y="680"/>
                    </a:lnTo>
                    <a:lnTo>
                      <a:pt x="1073" y="685"/>
                    </a:lnTo>
                    <a:lnTo>
                      <a:pt x="1090" y="689"/>
                    </a:lnTo>
                    <a:lnTo>
                      <a:pt x="1108" y="692"/>
                    </a:lnTo>
                    <a:lnTo>
                      <a:pt x="1126" y="694"/>
                    </a:lnTo>
                    <a:lnTo>
                      <a:pt x="1144" y="694"/>
                    </a:lnTo>
                    <a:lnTo>
                      <a:pt x="1162" y="694"/>
                    </a:lnTo>
                    <a:lnTo>
                      <a:pt x="1181" y="692"/>
                    </a:lnTo>
                    <a:lnTo>
                      <a:pt x="1211" y="687"/>
                    </a:lnTo>
                    <a:lnTo>
                      <a:pt x="1240" y="680"/>
                    </a:lnTo>
                    <a:lnTo>
                      <a:pt x="1269" y="673"/>
                    </a:lnTo>
                    <a:lnTo>
                      <a:pt x="1298" y="664"/>
                    </a:lnTo>
                    <a:lnTo>
                      <a:pt x="1326" y="654"/>
                    </a:lnTo>
                    <a:lnTo>
                      <a:pt x="1352" y="644"/>
                    </a:lnTo>
                    <a:lnTo>
                      <a:pt x="1376" y="633"/>
                    </a:lnTo>
                    <a:lnTo>
                      <a:pt x="1399" y="622"/>
                    </a:lnTo>
                    <a:lnTo>
                      <a:pt x="1439" y="602"/>
                    </a:lnTo>
                    <a:lnTo>
                      <a:pt x="1470" y="585"/>
                    </a:lnTo>
                    <a:lnTo>
                      <a:pt x="1491" y="573"/>
                    </a:lnTo>
                    <a:lnTo>
                      <a:pt x="1498" y="569"/>
                    </a:lnTo>
                    <a:lnTo>
                      <a:pt x="1495" y="526"/>
                    </a:lnTo>
                    <a:lnTo>
                      <a:pt x="1493" y="485"/>
                    </a:lnTo>
                    <a:lnTo>
                      <a:pt x="1490" y="444"/>
                    </a:lnTo>
                    <a:lnTo>
                      <a:pt x="1485" y="403"/>
                    </a:lnTo>
                    <a:lnTo>
                      <a:pt x="1482" y="362"/>
                    </a:lnTo>
                    <a:lnTo>
                      <a:pt x="1478" y="322"/>
                    </a:lnTo>
                    <a:lnTo>
                      <a:pt x="1474" y="282"/>
                    </a:lnTo>
                    <a:lnTo>
                      <a:pt x="1470" y="242"/>
                    </a:lnTo>
                    <a:lnTo>
                      <a:pt x="1467" y="251"/>
                    </a:lnTo>
                    <a:lnTo>
                      <a:pt x="1458" y="276"/>
                    </a:lnTo>
                    <a:lnTo>
                      <a:pt x="1452" y="293"/>
                    </a:lnTo>
                    <a:lnTo>
                      <a:pt x="1444" y="312"/>
                    </a:lnTo>
                    <a:lnTo>
                      <a:pt x="1435" y="333"/>
                    </a:lnTo>
                    <a:lnTo>
                      <a:pt x="1425" y="354"/>
                    </a:lnTo>
                    <a:lnTo>
                      <a:pt x="1414" y="377"/>
                    </a:lnTo>
                    <a:lnTo>
                      <a:pt x="1401" y="400"/>
                    </a:lnTo>
                    <a:lnTo>
                      <a:pt x="1388" y="422"/>
                    </a:lnTo>
                    <a:lnTo>
                      <a:pt x="1373" y="443"/>
                    </a:lnTo>
                    <a:lnTo>
                      <a:pt x="1365" y="453"/>
                    </a:lnTo>
                    <a:lnTo>
                      <a:pt x="1358" y="462"/>
                    </a:lnTo>
                    <a:lnTo>
                      <a:pt x="1349" y="471"/>
                    </a:lnTo>
                    <a:lnTo>
                      <a:pt x="1341" y="479"/>
                    </a:lnTo>
                    <a:lnTo>
                      <a:pt x="1332" y="487"/>
                    </a:lnTo>
                    <a:lnTo>
                      <a:pt x="1322" y="493"/>
                    </a:lnTo>
                    <a:lnTo>
                      <a:pt x="1313" y="499"/>
                    </a:lnTo>
                    <a:lnTo>
                      <a:pt x="1304" y="504"/>
                    </a:lnTo>
                    <a:lnTo>
                      <a:pt x="1293" y="508"/>
                    </a:lnTo>
                    <a:lnTo>
                      <a:pt x="1282" y="511"/>
                    </a:lnTo>
                    <a:lnTo>
                      <a:pt x="1271" y="514"/>
                    </a:lnTo>
                    <a:lnTo>
                      <a:pt x="1259" y="516"/>
                    </a:lnTo>
                    <a:lnTo>
                      <a:pt x="1246" y="517"/>
                    </a:lnTo>
                    <a:lnTo>
                      <a:pt x="1233" y="517"/>
                    </a:lnTo>
                    <a:lnTo>
                      <a:pt x="1219" y="517"/>
                    </a:lnTo>
                    <a:lnTo>
                      <a:pt x="1206" y="516"/>
                    </a:lnTo>
                    <a:lnTo>
                      <a:pt x="1192" y="515"/>
                    </a:lnTo>
                    <a:lnTo>
                      <a:pt x="1177" y="513"/>
                    </a:lnTo>
                    <a:lnTo>
                      <a:pt x="1162" y="510"/>
                    </a:lnTo>
                    <a:lnTo>
                      <a:pt x="1148" y="507"/>
                    </a:lnTo>
                    <a:lnTo>
                      <a:pt x="1119" y="499"/>
                    </a:lnTo>
                    <a:lnTo>
                      <a:pt x="1091" y="489"/>
                    </a:lnTo>
                    <a:lnTo>
                      <a:pt x="1063" y="478"/>
                    </a:lnTo>
                    <a:lnTo>
                      <a:pt x="1037" y="465"/>
                    </a:lnTo>
                    <a:lnTo>
                      <a:pt x="1025" y="459"/>
                    </a:lnTo>
                    <a:lnTo>
                      <a:pt x="1013" y="452"/>
                    </a:lnTo>
                    <a:lnTo>
                      <a:pt x="1000" y="444"/>
                    </a:lnTo>
                    <a:lnTo>
                      <a:pt x="990" y="437"/>
                    </a:lnTo>
                    <a:lnTo>
                      <a:pt x="980" y="429"/>
                    </a:lnTo>
                    <a:lnTo>
                      <a:pt x="970" y="421"/>
                    </a:lnTo>
                    <a:lnTo>
                      <a:pt x="962" y="413"/>
                    </a:lnTo>
                    <a:lnTo>
                      <a:pt x="954" y="404"/>
                    </a:lnTo>
                    <a:lnTo>
                      <a:pt x="948" y="396"/>
                    </a:lnTo>
                    <a:lnTo>
                      <a:pt x="942" y="387"/>
                    </a:lnTo>
                    <a:lnTo>
                      <a:pt x="937" y="378"/>
                    </a:lnTo>
                    <a:lnTo>
                      <a:pt x="934" y="370"/>
                    </a:lnTo>
                    <a:lnTo>
                      <a:pt x="931" y="361"/>
                    </a:lnTo>
                    <a:lnTo>
                      <a:pt x="928" y="351"/>
                    </a:lnTo>
                    <a:lnTo>
                      <a:pt x="926" y="340"/>
                    </a:lnTo>
                    <a:lnTo>
                      <a:pt x="925" y="328"/>
                    </a:lnTo>
                    <a:lnTo>
                      <a:pt x="922" y="302"/>
                    </a:lnTo>
                    <a:lnTo>
                      <a:pt x="921" y="274"/>
                    </a:lnTo>
                    <a:lnTo>
                      <a:pt x="921" y="244"/>
                    </a:lnTo>
                    <a:lnTo>
                      <a:pt x="921" y="212"/>
                    </a:lnTo>
                    <a:lnTo>
                      <a:pt x="923" y="181"/>
                    </a:lnTo>
                    <a:lnTo>
                      <a:pt x="924" y="151"/>
                    </a:lnTo>
                    <a:lnTo>
                      <a:pt x="929" y="93"/>
                    </a:lnTo>
                    <a:lnTo>
                      <a:pt x="934" y="45"/>
                    </a:lnTo>
                    <a:lnTo>
                      <a:pt x="937" y="12"/>
                    </a:lnTo>
                    <a:lnTo>
                      <a:pt x="939" y="0"/>
                    </a:lnTo>
                    <a:lnTo>
                      <a:pt x="917" y="12"/>
                    </a:lnTo>
                    <a:lnTo>
                      <a:pt x="895" y="23"/>
                    </a:lnTo>
                    <a:lnTo>
                      <a:pt x="872" y="34"/>
                    </a:lnTo>
                    <a:lnTo>
                      <a:pt x="848" y="45"/>
                    </a:lnTo>
                    <a:lnTo>
                      <a:pt x="823" y="56"/>
                    </a:lnTo>
                    <a:lnTo>
                      <a:pt x="799" y="66"/>
                    </a:lnTo>
                    <a:lnTo>
                      <a:pt x="774" y="76"/>
                    </a:lnTo>
                    <a:lnTo>
                      <a:pt x="748" y="85"/>
                    </a:lnTo>
                    <a:lnTo>
                      <a:pt x="723" y="93"/>
                    </a:lnTo>
                    <a:lnTo>
                      <a:pt x="696" y="101"/>
                    </a:lnTo>
                    <a:lnTo>
                      <a:pt x="669" y="109"/>
                    </a:lnTo>
                    <a:lnTo>
                      <a:pt x="643" y="115"/>
                    </a:lnTo>
                    <a:lnTo>
                      <a:pt x="616" y="121"/>
                    </a:lnTo>
                    <a:lnTo>
                      <a:pt x="589" y="126"/>
                    </a:lnTo>
                    <a:lnTo>
                      <a:pt x="562" y="131"/>
                    </a:lnTo>
                    <a:lnTo>
                      <a:pt x="535" y="135"/>
                    </a:lnTo>
                    <a:lnTo>
                      <a:pt x="507" y="138"/>
                    </a:lnTo>
                    <a:lnTo>
                      <a:pt x="480" y="140"/>
                    </a:lnTo>
                    <a:lnTo>
                      <a:pt x="453" y="141"/>
                    </a:lnTo>
                    <a:lnTo>
                      <a:pt x="425" y="142"/>
                    </a:lnTo>
                    <a:lnTo>
                      <a:pt x="399" y="141"/>
                    </a:lnTo>
                    <a:lnTo>
                      <a:pt x="372" y="140"/>
                    </a:lnTo>
                    <a:lnTo>
                      <a:pt x="344" y="137"/>
                    </a:lnTo>
                    <a:lnTo>
                      <a:pt x="318" y="134"/>
                    </a:lnTo>
                    <a:lnTo>
                      <a:pt x="292" y="129"/>
                    </a:lnTo>
                    <a:lnTo>
                      <a:pt x="266" y="123"/>
                    </a:lnTo>
                    <a:lnTo>
                      <a:pt x="240" y="117"/>
                    </a:lnTo>
                    <a:lnTo>
                      <a:pt x="215" y="109"/>
                    </a:lnTo>
                    <a:lnTo>
                      <a:pt x="189" y="100"/>
                    </a:lnTo>
                    <a:lnTo>
                      <a:pt x="165" y="89"/>
                    </a:lnTo>
                    <a:lnTo>
                      <a:pt x="141" y="78"/>
                    </a:lnTo>
                    <a:lnTo>
                      <a:pt x="118" y="64"/>
                    </a:lnTo>
                    <a:lnTo>
                      <a:pt x="90" y="84"/>
                    </a:lnTo>
                    <a:lnTo>
                      <a:pt x="61" y="101"/>
                    </a:lnTo>
                    <a:lnTo>
                      <a:pt x="31" y="118"/>
                    </a:lnTo>
                    <a:lnTo>
                      <a:pt x="0" y="134"/>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29" name="Freeform 17">
                <a:extLst>
                  <a:ext uri="{FF2B5EF4-FFF2-40B4-BE49-F238E27FC236}">
                    <a16:creationId xmlns:a16="http://schemas.microsoft.com/office/drawing/2014/main" id="{7880D3CB-7442-4007-A46A-78EAA01297C3}"/>
                  </a:ext>
                </a:extLst>
              </p:cNvPr>
              <p:cNvSpPr>
                <a:spLocks/>
              </p:cNvSpPr>
              <p:nvPr/>
            </p:nvSpPr>
            <p:spPr bwMode="auto">
              <a:xfrm>
                <a:off x="2275" y="2869"/>
                <a:ext cx="2091" cy="675"/>
              </a:xfrm>
              <a:custGeom>
                <a:avLst/>
                <a:gdLst>
                  <a:gd name="T0" fmla="*/ 4 w 5976"/>
                  <a:gd name="T1" fmla="*/ 160 h 1633"/>
                  <a:gd name="T2" fmla="*/ 4 w 5976"/>
                  <a:gd name="T3" fmla="*/ 253 h 1633"/>
                  <a:gd name="T4" fmla="*/ 35 w 5976"/>
                  <a:gd name="T5" fmla="*/ 344 h 1633"/>
                  <a:gd name="T6" fmla="*/ 104 w 5976"/>
                  <a:gd name="T7" fmla="*/ 457 h 1633"/>
                  <a:gd name="T8" fmla="*/ 166 w 5976"/>
                  <a:gd name="T9" fmla="*/ 545 h 1633"/>
                  <a:gd name="T10" fmla="*/ 233 w 5976"/>
                  <a:gd name="T11" fmla="*/ 598 h 1633"/>
                  <a:gd name="T12" fmla="*/ 335 w 5976"/>
                  <a:gd name="T13" fmla="*/ 647 h 1633"/>
                  <a:gd name="T14" fmla="*/ 447 w 5976"/>
                  <a:gd name="T15" fmla="*/ 671 h 1633"/>
                  <a:gd name="T16" fmla="*/ 640 w 5976"/>
                  <a:gd name="T17" fmla="*/ 643 h 1633"/>
                  <a:gd name="T18" fmla="*/ 950 w 5976"/>
                  <a:gd name="T19" fmla="*/ 588 h 1633"/>
                  <a:gd name="T20" fmla="*/ 1146 w 5976"/>
                  <a:gd name="T21" fmla="*/ 577 h 1633"/>
                  <a:gd name="T22" fmla="*/ 1375 w 5976"/>
                  <a:gd name="T23" fmla="*/ 563 h 1633"/>
                  <a:gd name="T24" fmla="*/ 1485 w 5976"/>
                  <a:gd name="T25" fmla="*/ 535 h 1633"/>
                  <a:gd name="T26" fmla="*/ 1724 w 5976"/>
                  <a:gd name="T27" fmla="*/ 492 h 1633"/>
                  <a:gd name="T28" fmla="*/ 1834 w 5976"/>
                  <a:gd name="T29" fmla="*/ 441 h 1633"/>
                  <a:gd name="T30" fmla="*/ 1933 w 5976"/>
                  <a:gd name="T31" fmla="*/ 323 h 1633"/>
                  <a:gd name="T32" fmla="*/ 2029 w 5976"/>
                  <a:gd name="T33" fmla="*/ 152 h 1633"/>
                  <a:gd name="T34" fmla="*/ 1959 w 5976"/>
                  <a:gd name="T35" fmla="*/ 8 h 1633"/>
                  <a:gd name="T36" fmla="*/ 1930 w 5976"/>
                  <a:gd name="T37" fmla="*/ 26 h 1633"/>
                  <a:gd name="T38" fmla="*/ 1964 w 5976"/>
                  <a:gd name="T39" fmla="*/ 66 h 1633"/>
                  <a:gd name="T40" fmla="*/ 1932 w 5976"/>
                  <a:gd name="T41" fmla="*/ 89 h 1633"/>
                  <a:gd name="T42" fmla="*/ 1806 w 5976"/>
                  <a:gd name="T43" fmla="*/ 106 h 1633"/>
                  <a:gd name="T44" fmla="*/ 1614 w 5976"/>
                  <a:gd name="T45" fmla="*/ 123 h 1633"/>
                  <a:gd name="T46" fmla="*/ 1535 w 5976"/>
                  <a:gd name="T47" fmla="*/ 150 h 1633"/>
                  <a:gd name="T48" fmla="*/ 1453 w 5976"/>
                  <a:gd name="T49" fmla="*/ 242 h 1633"/>
                  <a:gd name="T50" fmla="*/ 1600 w 5976"/>
                  <a:gd name="T51" fmla="*/ 257 h 1633"/>
                  <a:gd name="T52" fmla="*/ 1747 w 5976"/>
                  <a:gd name="T53" fmla="*/ 227 h 1633"/>
                  <a:gd name="T54" fmla="*/ 1921 w 5976"/>
                  <a:gd name="T55" fmla="*/ 200 h 1633"/>
                  <a:gd name="T56" fmla="*/ 1788 w 5976"/>
                  <a:gd name="T57" fmla="*/ 334 h 1633"/>
                  <a:gd name="T58" fmla="*/ 1689 w 5976"/>
                  <a:gd name="T59" fmla="*/ 386 h 1633"/>
                  <a:gd name="T60" fmla="*/ 1599 w 5976"/>
                  <a:gd name="T61" fmla="*/ 376 h 1633"/>
                  <a:gd name="T62" fmla="*/ 1574 w 5976"/>
                  <a:gd name="T63" fmla="*/ 342 h 1633"/>
                  <a:gd name="T64" fmla="*/ 1528 w 5976"/>
                  <a:gd name="T65" fmla="*/ 369 h 1633"/>
                  <a:gd name="T66" fmla="*/ 1434 w 5976"/>
                  <a:gd name="T67" fmla="*/ 414 h 1633"/>
                  <a:gd name="T68" fmla="*/ 1364 w 5976"/>
                  <a:gd name="T69" fmla="*/ 414 h 1633"/>
                  <a:gd name="T70" fmla="*/ 1303 w 5976"/>
                  <a:gd name="T71" fmla="*/ 468 h 1633"/>
                  <a:gd name="T72" fmla="*/ 1238 w 5976"/>
                  <a:gd name="T73" fmla="*/ 497 h 1633"/>
                  <a:gd name="T74" fmla="*/ 1151 w 5976"/>
                  <a:gd name="T75" fmla="*/ 500 h 1633"/>
                  <a:gd name="T76" fmla="*/ 1016 w 5976"/>
                  <a:gd name="T77" fmla="*/ 501 h 1633"/>
                  <a:gd name="T78" fmla="*/ 951 w 5976"/>
                  <a:gd name="T79" fmla="*/ 526 h 1633"/>
                  <a:gd name="T80" fmla="*/ 876 w 5976"/>
                  <a:gd name="T81" fmla="*/ 524 h 1633"/>
                  <a:gd name="T82" fmla="*/ 812 w 5976"/>
                  <a:gd name="T83" fmla="*/ 514 h 1633"/>
                  <a:gd name="T84" fmla="*/ 687 w 5976"/>
                  <a:gd name="T85" fmla="*/ 538 h 1633"/>
                  <a:gd name="T86" fmla="*/ 632 w 5976"/>
                  <a:gd name="T87" fmla="*/ 533 h 1633"/>
                  <a:gd name="T88" fmla="*/ 572 w 5976"/>
                  <a:gd name="T89" fmla="*/ 486 h 1633"/>
                  <a:gd name="T90" fmla="*/ 495 w 5976"/>
                  <a:gd name="T91" fmla="*/ 410 h 1633"/>
                  <a:gd name="T92" fmla="*/ 439 w 5976"/>
                  <a:gd name="T93" fmla="*/ 403 h 1633"/>
                  <a:gd name="T94" fmla="*/ 407 w 5976"/>
                  <a:gd name="T95" fmla="*/ 461 h 1633"/>
                  <a:gd name="T96" fmla="*/ 409 w 5976"/>
                  <a:gd name="T97" fmla="*/ 579 h 1633"/>
                  <a:gd name="T98" fmla="*/ 389 w 5976"/>
                  <a:gd name="T99" fmla="*/ 583 h 1633"/>
                  <a:gd name="T100" fmla="*/ 358 w 5976"/>
                  <a:gd name="T101" fmla="*/ 523 h 1633"/>
                  <a:gd name="T102" fmla="*/ 354 w 5976"/>
                  <a:gd name="T103" fmla="*/ 427 h 1633"/>
                  <a:gd name="T104" fmla="*/ 295 w 5976"/>
                  <a:gd name="T105" fmla="*/ 459 h 1633"/>
                  <a:gd name="T106" fmla="*/ 244 w 5976"/>
                  <a:gd name="T107" fmla="*/ 476 h 1633"/>
                  <a:gd name="T108" fmla="*/ 169 w 5976"/>
                  <a:gd name="T109" fmla="*/ 453 h 1633"/>
                  <a:gd name="T110" fmla="*/ 127 w 5976"/>
                  <a:gd name="T111" fmla="*/ 402 h 1633"/>
                  <a:gd name="T112" fmla="*/ 136 w 5976"/>
                  <a:gd name="T113" fmla="*/ 333 h 1633"/>
                  <a:gd name="T114" fmla="*/ 180 w 5976"/>
                  <a:gd name="T115" fmla="*/ 255 h 1633"/>
                  <a:gd name="T116" fmla="*/ 165 w 5976"/>
                  <a:gd name="T117" fmla="*/ 241 h 1633"/>
                  <a:gd name="T118" fmla="*/ 119 w 5976"/>
                  <a:gd name="T119" fmla="*/ 278 h 1633"/>
                  <a:gd name="T120" fmla="*/ 76 w 5976"/>
                  <a:gd name="T121" fmla="*/ 277 h 1633"/>
                  <a:gd name="T122" fmla="*/ 47 w 5976"/>
                  <a:gd name="T123" fmla="*/ 221 h 1633"/>
                  <a:gd name="T124" fmla="*/ 30 w 5976"/>
                  <a:gd name="T125" fmla="*/ 89 h 16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976"/>
                  <a:gd name="T190" fmla="*/ 0 h 1633"/>
                  <a:gd name="T191" fmla="*/ 5976 w 5976"/>
                  <a:gd name="T192" fmla="*/ 1633 h 16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976" h="1633">
                    <a:moveTo>
                      <a:pt x="84" y="145"/>
                    </a:moveTo>
                    <a:lnTo>
                      <a:pt x="71" y="179"/>
                    </a:lnTo>
                    <a:lnTo>
                      <a:pt x="60" y="211"/>
                    </a:lnTo>
                    <a:lnTo>
                      <a:pt x="48" y="243"/>
                    </a:lnTo>
                    <a:lnTo>
                      <a:pt x="39" y="273"/>
                    </a:lnTo>
                    <a:lnTo>
                      <a:pt x="30" y="304"/>
                    </a:lnTo>
                    <a:lnTo>
                      <a:pt x="23" y="333"/>
                    </a:lnTo>
                    <a:lnTo>
                      <a:pt x="16" y="361"/>
                    </a:lnTo>
                    <a:lnTo>
                      <a:pt x="11" y="388"/>
                    </a:lnTo>
                    <a:lnTo>
                      <a:pt x="7" y="415"/>
                    </a:lnTo>
                    <a:lnTo>
                      <a:pt x="4" y="442"/>
                    </a:lnTo>
                    <a:lnTo>
                      <a:pt x="1" y="468"/>
                    </a:lnTo>
                    <a:lnTo>
                      <a:pt x="0" y="494"/>
                    </a:lnTo>
                    <a:lnTo>
                      <a:pt x="0" y="519"/>
                    </a:lnTo>
                    <a:lnTo>
                      <a:pt x="1" y="543"/>
                    </a:lnTo>
                    <a:lnTo>
                      <a:pt x="3" y="567"/>
                    </a:lnTo>
                    <a:lnTo>
                      <a:pt x="7" y="591"/>
                    </a:lnTo>
                    <a:lnTo>
                      <a:pt x="11" y="615"/>
                    </a:lnTo>
                    <a:lnTo>
                      <a:pt x="16" y="640"/>
                    </a:lnTo>
                    <a:lnTo>
                      <a:pt x="23" y="664"/>
                    </a:lnTo>
                    <a:lnTo>
                      <a:pt x="30" y="688"/>
                    </a:lnTo>
                    <a:lnTo>
                      <a:pt x="39" y="712"/>
                    </a:lnTo>
                    <a:lnTo>
                      <a:pt x="49" y="736"/>
                    </a:lnTo>
                    <a:lnTo>
                      <a:pt x="61" y="760"/>
                    </a:lnTo>
                    <a:lnTo>
                      <a:pt x="73" y="785"/>
                    </a:lnTo>
                    <a:lnTo>
                      <a:pt x="86" y="810"/>
                    </a:lnTo>
                    <a:lnTo>
                      <a:pt x="101" y="835"/>
                    </a:lnTo>
                    <a:lnTo>
                      <a:pt x="116" y="861"/>
                    </a:lnTo>
                    <a:lnTo>
                      <a:pt x="133" y="887"/>
                    </a:lnTo>
                    <a:lnTo>
                      <a:pt x="151" y="914"/>
                    </a:lnTo>
                    <a:lnTo>
                      <a:pt x="170" y="941"/>
                    </a:lnTo>
                    <a:lnTo>
                      <a:pt x="190" y="970"/>
                    </a:lnTo>
                    <a:lnTo>
                      <a:pt x="212" y="998"/>
                    </a:lnTo>
                    <a:lnTo>
                      <a:pt x="243" y="1037"/>
                    </a:lnTo>
                    <a:lnTo>
                      <a:pt x="270" y="1074"/>
                    </a:lnTo>
                    <a:lnTo>
                      <a:pt x="296" y="1110"/>
                    </a:lnTo>
                    <a:lnTo>
                      <a:pt x="319" y="1144"/>
                    </a:lnTo>
                    <a:lnTo>
                      <a:pt x="342" y="1176"/>
                    </a:lnTo>
                    <a:lnTo>
                      <a:pt x="366" y="1207"/>
                    </a:lnTo>
                    <a:lnTo>
                      <a:pt x="390" y="1236"/>
                    </a:lnTo>
                    <a:lnTo>
                      <a:pt x="416" y="1266"/>
                    </a:lnTo>
                    <a:lnTo>
                      <a:pt x="429" y="1281"/>
                    </a:lnTo>
                    <a:lnTo>
                      <a:pt x="443" y="1295"/>
                    </a:lnTo>
                    <a:lnTo>
                      <a:pt x="458" y="1309"/>
                    </a:lnTo>
                    <a:lnTo>
                      <a:pt x="473" y="1323"/>
                    </a:lnTo>
                    <a:lnTo>
                      <a:pt x="490" y="1337"/>
                    </a:lnTo>
                    <a:lnTo>
                      <a:pt x="507" y="1351"/>
                    </a:lnTo>
                    <a:lnTo>
                      <a:pt x="526" y="1365"/>
                    </a:lnTo>
                    <a:lnTo>
                      <a:pt x="547" y="1379"/>
                    </a:lnTo>
                    <a:lnTo>
                      <a:pt x="568" y="1393"/>
                    </a:lnTo>
                    <a:lnTo>
                      <a:pt x="590" y="1408"/>
                    </a:lnTo>
                    <a:lnTo>
                      <a:pt x="614" y="1422"/>
                    </a:lnTo>
                    <a:lnTo>
                      <a:pt x="640" y="1437"/>
                    </a:lnTo>
                    <a:lnTo>
                      <a:pt x="667" y="1452"/>
                    </a:lnTo>
                    <a:lnTo>
                      <a:pt x="696" y="1467"/>
                    </a:lnTo>
                    <a:lnTo>
                      <a:pt x="727" y="1482"/>
                    </a:lnTo>
                    <a:lnTo>
                      <a:pt x="760" y="1497"/>
                    </a:lnTo>
                    <a:lnTo>
                      <a:pt x="793" y="1512"/>
                    </a:lnTo>
                    <a:lnTo>
                      <a:pt x="827" y="1525"/>
                    </a:lnTo>
                    <a:lnTo>
                      <a:pt x="860" y="1538"/>
                    </a:lnTo>
                    <a:lnTo>
                      <a:pt x="894" y="1549"/>
                    </a:lnTo>
                    <a:lnTo>
                      <a:pt x="926" y="1560"/>
                    </a:lnTo>
                    <a:lnTo>
                      <a:pt x="957" y="1569"/>
                    </a:lnTo>
                    <a:lnTo>
                      <a:pt x="988" y="1578"/>
                    </a:lnTo>
                    <a:lnTo>
                      <a:pt x="1019" y="1586"/>
                    </a:lnTo>
                    <a:lnTo>
                      <a:pt x="1049" y="1594"/>
                    </a:lnTo>
                    <a:lnTo>
                      <a:pt x="1078" y="1600"/>
                    </a:lnTo>
                    <a:lnTo>
                      <a:pt x="1106" y="1606"/>
                    </a:lnTo>
                    <a:lnTo>
                      <a:pt x="1134" y="1611"/>
                    </a:lnTo>
                    <a:lnTo>
                      <a:pt x="1187" y="1619"/>
                    </a:lnTo>
                    <a:lnTo>
                      <a:pt x="1235" y="1625"/>
                    </a:lnTo>
                    <a:lnTo>
                      <a:pt x="1278" y="1629"/>
                    </a:lnTo>
                    <a:lnTo>
                      <a:pt x="1318" y="1632"/>
                    </a:lnTo>
                    <a:lnTo>
                      <a:pt x="1353" y="1633"/>
                    </a:lnTo>
                    <a:lnTo>
                      <a:pt x="1382" y="1633"/>
                    </a:lnTo>
                    <a:lnTo>
                      <a:pt x="1422" y="1633"/>
                    </a:lnTo>
                    <a:lnTo>
                      <a:pt x="1436" y="1632"/>
                    </a:lnTo>
                    <a:lnTo>
                      <a:pt x="1535" y="1614"/>
                    </a:lnTo>
                    <a:lnTo>
                      <a:pt x="1632" y="1596"/>
                    </a:lnTo>
                    <a:lnTo>
                      <a:pt x="1731" y="1578"/>
                    </a:lnTo>
                    <a:lnTo>
                      <a:pt x="1830" y="1560"/>
                    </a:lnTo>
                    <a:lnTo>
                      <a:pt x="1928" y="1543"/>
                    </a:lnTo>
                    <a:lnTo>
                      <a:pt x="2026" y="1527"/>
                    </a:lnTo>
                    <a:lnTo>
                      <a:pt x="2124" y="1511"/>
                    </a:lnTo>
                    <a:lnTo>
                      <a:pt x="2223" y="1495"/>
                    </a:lnTo>
                    <a:lnTo>
                      <a:pt x="2321" y="1480"/>
                    </a:lnTo>
                    <a:lnTo>
                      <a:pt x="2419" y="1466"/>
                    </a:lnTo>
                    <a:lnTo>
                      <a:pt x="2518" y="1452"/>
                    </a:lnTo>
                    <a:lnTo>
                      <a:pt x="2616" y="1440"/>
                    </a:lnTo>
                    <a:lnTo>
                      <a:pt x="2716" y="1426"/>
                    </a:lnTo>
                    <a:lnTo>
                      <a:pt x="2815" y="1415"/>
                    </a:lnTo>
                    <a:lnTo>
                      <a:pt x="2914" y="1405"/>
                    </a:lnTo>
                    <a:lnTo>
                      <a:pt x="3014" y="1395"/>
                    </a:lnTo>
                    <a:lnTo>
                      <a:pt x="3022" y="1395"/>
                    </a:lnTo>
                    <a:lnTo>
                      <a:pt x="3047" y="1396"/>
                    </a:lnTo>
                    <a:lnTo>
                      <a:pt x="3087" y="1397"/>
                    </a:lnTo>
                    <a:lnTo>
                      <a:pt x="3140" y="1399"/>
                    </a:lnTo>
                    <a:lnTo>
                      <a:pt x="3203" y="1400"/>
                    </a:lnTo>
                    <a:lnTo>
                      <a:pt x="3275" y="1400"/>
                    </a:lnTo>
                    <a:lnTo>
                      <a:pt x="3355" y="1400"/>
                    </a:lnTo>
                    <a:lnTo>
                      <a:pt x="3441" y="1399"/>
                    </a:lnTo>
                    <a:lnTo>
                      <a:pt x="3529" y="1397"/>
                    </a:lnTo>
                    <a:lnTo>
                      <a:pt x="3621" y="1394"/>
                    </a:lnTo>
                    <a:lnTo>
                      <a:pt x="3712" y="1388"/>
                    </a:lnTo>
                    <a:lnTo>
                      <a:pt x="3802" y="1382"/>
                    </a:lnTo>
                    <a:lnTo>
                      <a:pt x="3845" y="1377"/>
                    </a:lnTo>
                    <a:lnTo>
                      <a:pt x="3887" y="1373"/>
                    </a:lnTo>
                    <a:lnTo>
                      <a:pt x="3929" y="1367"/>
                    </a:lnTo>
                    <a:lnTo>
                      <a:pt x="3969" y="1361"/>
                    </a:lnTo>
                    <a:lnTo>
                      <a:pt x="4007" y="1355"/>
                    </a:lnTo>
                    <a:lnTo>
                      <a:pt x="4043" y="1348"/>
                    </a:lnTo>
                    <a:lnTo>
                      <a:pt x="4076" y="1340"/>
                    </a:lnTo>
                    <a:lnTo>
                      <a:pt x="4109" y="1331"/>
                    </a:lnTo>
                    <a:lnTo>
                      <a:pt x="4140" y="1323"/>
                    </a:lnTo>
                    <a:lnTo>
                      <a:pt x="4172" y="1314"/>
                    </a:lnTo>
                    <a:lnTo>
                      <a:pt x="4207" y="1306"/>
                    </a:lnTo>
                    <a:lnTo>
                      <a:pt x="4243" y="1298"/>
                    </a:lnTo>
                    <a:lnTo>
                      <a:pt x="4319" y="1283"/>
                    </a:lnTo>
                    <a:lnTo>
                      <a:pt x="4397" y="1269"/>
                    </a:lnTo>
                    <a:lnTo>
                      <a:pt x="4479" y="1254"/>
                    </a:lnTo>
                    <a:lnTo>
                      <a:pt x="4560" y="1241"/>
                    </a:lnTo>
                    <a:lnTo>
                      <a:pt x="4641" y="1230"/>
                    </a:lnTo>
                    <a:lnTo>
                      <a:pt x="4720" y="1219"/>
                    </a:lnTo>
                    <a:lnTo>
                      <a:pt x="4795" y="1209"/>
                    </a:lnTo>
                    <a:lnTo>
                      <a:pt x="4864" y="1200"/>
                    </a:lnTo>
                    <a:lnTo>
                      <a:pt x="4928" y="1193"/>
                    </a:lnTo>
                    <a:lnTo>
                      <a:pt x="4982" y="1187"/>
                    </a:lnTo>
                    <a:lnTo>
                      <a:pt x="5027" y="1182"/>
                    </a:lnTo>
                    <a:lnTo>
                      <a:pt x="5062" y="1178"/>
                    </a:lnTo>
                    <a:lnTo>
                      <a:pt x="5083" y="1176"/>
                    </a:lnTo>
                    <a:lnTo>
                      <a:pt x="5091" y="1175"/>
                    </a:lnTo>
                    <a:lnTo>
                      <a:pt x="5130" y="1151"/>
                    </a:lnTo>
                    <a:lnTo>
                      <a:pt x="5168" y="1125"/>
                    </a:lnTo>
                    <a:lnTo>
                      <a:pt x="5205" y="1098"/>
                    </a:lnTo>
                    <a:lnTo>
                      <a:pt x="5242" y="1070"/>
                    </a:lnTo>
                    <a:lnTo>
                      <a:pt x="5277" y="1042"/>
                    </a:lnTo>
                    <a:lnTo>
                      <a:pt x="5311" y="1012"/>
                    </a:lnTo>
                    <a:lnTo>
                      <a:pt x="5344" y="982"/>
                    </a:lnTo>
                    <a:lnTo>
                      <a:pt x="5377" y="951"/>
                    </a:lnTo>
                    <a:lnTo>
                      <a:pt x="5408" y="918"/>
                    </a:lnTo>
                    <a:lnTo>
                      <a:pt x="5439" y="885"/>
                    </a:lnTo>
                    <a:lnTo>
                      <a:pt x="5468" y="852"/>
                    </a:lnTo>
                    <a:lnTo>
                      <a:pt x="5497" y="818"/>
                    </a:lnTo>
                    <a:lnTo>
                      <a:pt x="5525" y="783"/>
                    </a:lnTo>
                    <a:lnTo>
                      <a:pt x="5553" y="747"/>
                    </a:lnTo>
                    <a:lnTo>
                      <a:pt x="5580" y="711"/>
                    </a:lnTo>
                    <a:lnTo>
                      <a:pt x="5606" y="675"/>
                    </a:lnTo>
                    <a:lnTo>
                      <a:pt x="5631" y="638"/>
                    </a:lnTo>
                    <a:lnTo>
                      <a:pt x="5656" y="600"/>
                    </a:lnTo>
                    <a:lnTo>
                      <a:pt x="5681" y="563"/>
                    </a:lnTo>
                    <a:lnTo>
                      <a:pt x="5706" y="525"/>
                    </a:lnTo>
                    <a:lnTo>
                      <a:pt x="5752" y="447"/>
                    </a:lnTo>
                    <a:lnTo>
                      <a:pt x="5798" y="369"/>
                    </a:lnTo>
                    <a:lnTo>
                      <a:pt x="5843" y="290"/>
                    </a:lnTo>
                    <a:lnTo>
                      <a:pt x="5888" y="212"/>
                    </a:lnTo>
                    <a:lnTo>
                      <a:pt x="5932" y="132"/>
                    </a:lnTo>
                    <a:lnTo>
                      <a:pt x="5976" y="54"/>
                    </a:lnTo>
                    <a:lnTo>
                      <a:pt x="5901" y="46"/>
                    </a:lnTo>
                    <a:lnTo>
                      <a:pt x="5826" y="39"/>
                    </a:lnTo>
                    <a:lnTo>
                      <a:pt x="5751" y="32"/>
                    </a:lnTo>
                    <a:lnTo>
                      <a:pt x="5675" y="25"/>
                    </a:lnTo>
                    <a:lnTo>
                      <a:pt x="5600" y="19"/>
                    </a:lnTo>
                    <a:lnTo>
                      <a:pt x="5524" y="13"/>
                    </a:lnTo>
                    <a:lnTo>
                      <a:pt x="5450" y="7"/>
                    </a:lnTo>
                    <a:lnTo>
                      <a:pt x="5375" y="0"/>
                    </a:lnTo>
                    <a:lnTo>
                      <a:pt x="5383" y="3"/>
                    </a:lnTo>
                    <a:lnTo>
                      <a:pt x="5405" y="11"/>
                    </a:lnTo>
                    <a:lnTo>
                      <a:pt x="5437" y="24"/>
                    </a:lnTo>
                    <a:lnTo>
                      <a:pt x="5475" y="41"/>
                    </a:lnTo>
                    <a:lnTo>
                      <a:pt x="5495" y="51"/>
                    </a:lnTo>
                    <a:lnTo>
                      <a:pt x="5515" y="63"/>
                    </a:lnTo>
                    <a:lnTo>
                      <a:pt x="5535" y="75"/>
                    </a:lnTo>
                    <a:lnTo>
                      <a:pt x="5554" y="88"/>
                    </a:lnTo>
                    <a:lnTo>
                      <a:pt x="5571" y="102"/>
                    </a:lnTo>
                    <a:lnTo>
                      <a:pt x="5587" y="117"/>
                    </a:lnTo>
                    <a:lnTo>
                      <a:pt x="5594" y="125"/>
                    </a:lnTo>
                    <a:lnTo>
                      <a:pt x="5600" y="133"/>
                    </a:lnTo>
                    <a:lnTo>
                      <a:pt x="5606" y="142"/>
                    </a:lnTo>
                    <a:lnTo>
                      <a:pt x="5611" y="151"/>
                    </a:lnTo>
                    <a:lnTo>
                      <a:pt x="5614" y="159"/>
                    </a:lnTo>
                    <a:lnTo>
                      <a:pt x="5614" y="167"/>
                    </a:lnTo>
                    <a:lnTo>
                      <a:pt x="5610" y="174"/>
                    </a:lnTo>
                    <a:lnTo>
                      <a:pt x="5605" y="181"/>
                    </a:lnTo>
                    <a:lnTo>
                      <a:pt x="5596" y="188"/>
                    </a:lnTo>
                    <a:lnTo>
                      <a:pt x="5585" y="194"/>
                    </a:lnTo>
                    <a:lnTo>
                      <a:pt x="5573" y="200"/>
                    </a:lnTo>
                    <a:lnTo>
                      <a:pt x="5558" y="206"/>
                    </a:lnTo>
                    <a:lnTo>
                      <a:pt x="5541" y="211"/>
                    </a:lnTo>
                    <a:lnTo>
                      <a:pt x="5522" y="216"/>
                    </a:lnTo>
                    <a:lnTo>
                      <a:pt x="5503" y="220"/>
                    </a:lnTo>
                    <a:lnTo>
                      <a:pt x="5483" y="224"/>
                    </a:lnTo>
                    <a:lnTo>
                      <a:pt x="5439" y="232"/>
                    </a:lnTo>
                    <a:lnTo>
                      <a:pt x="5393" y="238"/>
                    </a:lnTo>
                    <a:lnTo>
                      <a:pt x="5346" y="243"/>
                    </a:lnTo>
                    <a:lnTo>
                      <a:pt x="5301" y="248"/>
                    </a:lnTo>
                    <a:lnTo>
                      <a:pt x="5258" y="251"/>
                    </a:lnTo>
                    <a:lnTo>
                      <a:pt x="5220" y="254"/>
                    </a:lnTo>
                    <a:lnTo>
                      <a:pt x="5161" y="257"/>
                    </a:lnTo>
                    <a:lnTo>
                      <a:pt x="5139" y="257"/>
                    </a:lnTo>
                    <a:lnTo>
                      <a:pt x="5114" y="259"/>
                    </a:lnTo>
                    <a:lnTo>
                      <a:pt x="5049" y="262"/>
                    </a:lnTo>
                    <a:lnTo>
                      <a:pt x="4953" y="268"/>
                    </a:lnTo>
                    <a:lnTo>
                      <a:pt x="4841" y="276"/>
                    </a:lnTo>
                    <a:lnTo>
                      <a:pt x="4782" y="281"/>
                    </a:lnTo>
                    <a:lnTo>
                      <a:pt x="4723" y="286"/>
                    </a:lnTo>
                    <a:lnTo>
                      <a:pt x="4667" y="292"/>
                    </a:lnTo>
                    <a:lnTo>
                      <a:pt x="4614" y="298"/>
                    </a:lnTo>
                    <a:lnTo>
                      <a:pt x="4565" y="306"/>
                    </a:lnTo>
                    <a:lnTo>
                      <a:pt x="4522" y="313"/>
                    </a:lnTo>
                    <a:lnTo>
                      <a:pt x="4504" y="316"/>
                    </a:lnTo>
                    <a:lnTo>
                      <a:pt x="4488" y="320"/>
                    </a:lnTo>
                    <a:lnTo>
                      <a:pt x="4474" y="324"/>
                    </a:lnTo>
                    <a:lnTo>
                      <a:pt x="4463" y="328"/>
                    </a:lnTo>
                    <a:lnTo>
                      <a:pt x="4441" y="337"/>
                    </a:lnTo>
                    <a:lnTo>
                      <a:pt x="4416" y="350"/>
                    </a:lnTo>
                    <a:lnTo>
                      <a:pt x="4387" y="365"/>
                    </a:lnTo>
                    <a:lnTo>
                      <a:pt x="4356" y="382"/>
                    </a:lnTo>
                    <a:lnTo>
                      <a:pt x="4291" y="419"/>
                    </a:lnTo>
                    <a:lnTo>
                      <a:pt x="4223" y="458"/>
                    </a:lnTo>
                    <a:lnTo>
                      <a:pt x="4160" y="497"/>
                    </a:lnTo>
                    <a:lnTo>
                      <a:pt x="4109" y="528"/>
                    </a:lnTo>
                    <a:lnTo>
                      <a:pt x="4073" y="550"/>
                    </a:lnTo>
                    <a:lnTo>
                      <a:pt x="4060" y="558"/>
                    </a:lnTo>
                    <a:lnTo>
                      <a:pt x="4107" y="574"/>
                    </a:lnTo>
                    <a:lnTo>
                      <a:pt x="4153" y="588"/>
                    </a:lnTo>
                    <a:lnTo>
                      <a:pt x="4199" y="600"/>
                    </a:lnTo>
                    <a:lnTo>
                      <a:pt x="4246" y="609"/>
                    </a:lnTo>
                    <a:lnTo>
                      <a:pt x="4292" y="616"/>
                    </a:lnTo>
                    <a:lnTo>
                      <a:pt x="4339" y="623"/>
                    </a:lnTo>
                    <a:lnTo>
                      <a:pt x="4385" y="626"/>
                    </a:lnTo>
                    <a:lnTo>
                      <a:pt x="4432" y="628"/>
                    </a:lnTo>
                    <a:lnTo>
                      <a:pt x="4479" y="628"/>
                    </a:lnTo>
                    <a:lnTo>
                      <a:pt x="4525" y="626"/>
                    </a:lnTo>
                    <a:lnTo>
                      <a:pt x="4572" y="623"/>
                    </a:lnTo>
                    <a:lnTo>
                      <a:pt x="4619" y="618"/>
                    </a:lnTo>
                    <a:lnTo>
                      <a:pt x="4665" y="613"/>
                    </a:lnTo>
                    <a:lnTo>
                      <a:pt x="4712" y="606"/>
                    </a:lnTo>
                    <a:lnTo>
                      <a:pt x="4759" y="599"/>
                    </a:lnTo>
                    <a:lnTo>
                      <a:pt x="4805" y="591"/>
                    </a:lnTo>
                    <a:lnTo>
                      <a:pt x="4852" y="582"/>
                    </a:lnTo>
                    <a:lnTo>
                      <a:pt x="4899" y="572"/>
                    </a:lnTo>
                    <a:lnTo>
                      <a:pt x="4945" y="562"/>
                    </a:lnTo>
                    <a:lnTo>
                      <a:pt x="4992" y="552"/>
                    </a:lnTo>
                    <a:lnTo>
                      <a:pt x="5085" y="530"/>
                    </a:lnTo>
                    <a:lnTo>
                      <a:pt x="5177" y="508"/>
                    </a:lnTo>
                    <a:lnTo>
                      <a:pt x="5270" y="487"/>
                    </a:lnTo>
                    <a:lnTo>
                      <a:pt x="5362" y="467"/>
                    </a:lnTo>
                    <a:lnTo>
                      <a:pt x="5409" y="457"/>
                    </a:lnTo>
                    <a:lnTo>
                      <a:pt x="5455" y="448"/>
                    </a:lnTo>
                    <a:lnTo>
                      <a:pt x="5500" y="441"/>
                    </a:lnTo>
                    <a:lnTo>
                      <a:pt x="5547" y="434"/>
                    </a:lnTo>
                    <a:lnTo>
                      <a:pt x="5491" y="486"/>
                    </a:lnTo>
                    <a:lnTo>
                      <a:pt x="5438" y="537"/>
                    </a:lnTo>
                    <a:lnTo>
                      <a:pt x="5384" y="587"/>
                    </a:lnTo>
                    <a:lnTo>
                      <a:pt x="5330" y="637"/>
                    </a:lnTo>
                    <a:lnTo>
                      <a:pt x="5276" y="684"/>
                    </a:lnTo>
                    <a:lnTo>
                      <a:pt x="5221" y="728"/>
                    </a:lnTo>
                    <a:lnTo>
                      <a:pt x="5193" y="750"/>
                    </a:lnTo>
                    <a:lnTo>
                      <a:pt x="5165" y="771"/>
                    </a:lnTo>
                    <a:lnTo>
                      <a:pt x="5137" y="792"/>
                    </a:lnTo>
                    <a:lnTo>
                      <a:pt x="5109" y="811"/>
                    </a:lnTo>
                    <a:lnTo>
                      <a:pt x="5080" y="829"/>
                    </a:lnTo>
                    <a:lnTo>
                      <a:pt x="5051" y="846"/>
                    </a:lnTo>
                    <a:lnTo>
                      <a:pt x="5020" y="863"/>
                    </a:lnTo>
                    <a:lnTo>
                      <a:pt x="4990" y="878"/>
                    </a:lnTo>
                    <a:lnTo>
                      <a:pt x="4959" y="892"/>
                    </a:lnTo>
                    <a:lnTo>
                      <a:pt x="4927" y="906"/>
                    </a:lnTo>
                    <a:lnTo>
                      <a:pt x="4895" y="917"/>
                    </a:lnTo>
                    <a:lnTo>
                      <a:pt x="4862" y="928"/>
                    </a:lnTo>
                    <a:lnTo>
                      <a:pt x="4828" y="937"/>
                    </a:lnTo>
                    <a:lnTo>
                      <a:pt x="4794" y="946"/>
                    </a:lnTo>
                    <a:lnTo>
                      <a:pt x="4759" y="953"/>
                    </a:lnTo>
                    <a:lnTo>
                      <a:pt x="4723" y="957"/>
                    </a:lnTo>
                    <a:lnTo>
                      <a:pt x="4686" y="961"/>
                    </a:lnTo>
                    <a:lnTo>
                      <a:pt x="4648" y="963"/>
                    </a:lnTo>
                    <a:lnTo>
                      <a:pt x="4610" y="963"/>
                    </a:lnTo>
                    <a:lnTo>
                      <a:pt x="4570" y="961"/>
                    </a:lnTo>
                    <a:lnTo>
                      <a:pt x="4570" y="934"/>
                    </a:lnTo>
                    <a:lnTo>
                      <a:pt x="4569" y="912"/>
                    </a:lnTo>
                    <a:lnTo>
                      <a:pt x="4566" y="892"/>
                    </a:lnTo>
                    <a:lnTo>
                      <a:pt x="4561" y="876"/>
                    </a:lnTo>
                    <a:lnTo>
                      <a:pt x="4555" y="862"/>
                    </a:lnTo>
                    <a:lnTo>
                      <a:pt x="4548" y="851"/>
                    </a:lnTo>
                    <a:lnTo>
                      <a:pt x="4540" y="842"/>
                    </a:lnTo>
                    <a:lnTo>
                      <a:pt x="4531" y="836"/>
                    </a:lnTo>
                    <a:lnTo>
                      <a:pt x="4521" y="832"/>
                    </a:lnTo>
                    <a:lnTo>
                      <a:pt x="4510" y="830"/>
                    </a:lnTo>
                    <a:lnTo>
                      <a:pt x="4498" y="830"/>
                    </a:lnTo>
                    <a:lnTo>
                      <a:pt x="4485" y="832"/>
                    </a:lnTo>
                    <a:lnTo>
                      <a:pt x="4472" y="836"/>
                    </a:lnTo>
                    <a:lnTo>
                      <a:pt x="4458" y="841"/>
                    </a:lnTo>
                    <a:lnTo>
                      <a:pt x="4444" y="847"/>
                    </a:lnTo>
                    <a:lnTo>
                      <a:pt x="4429" y="855"/>
                    </a:lnTo>
                    <a:lnTo>
                      <a:pt x="4414" y="864"/>
                    </a:lnTo>
                    <a:lnTo>
                      <a:pt x="4398" y="873"/>
                    </a:lnTo>
                    <a:lnTo>
                      <a:pt x="4383" y="884"/>
                    </a:lnTo>
                    <a:lnTo>
                      <a:pt x="4368" y="895"/>
                    </a:lnTo>
                    <a:lnTo>
                      <a:pt x="4338" y="919"/>
                    </a:lnTo>
                    <a:lnTo>
                      <a:pt x="4309" y="945"/>
                    </a:lnTo>
                    <a:lnTo>
                      <a:pt x="4256" y="992"/>
                    </a:lnTo>
                    <a:lnTo>
                      <a:pt x="4215" y="1030"/>
                    </a:lnTo>
                    <a:lnTo>
                      <a:pt x="4203" y="1027"/>
                    </a:lnTo>
                    <a:lnTo>
                      <a:pt x="4172" y="1019"/>
                    </a:lnTo>
                    <a:lnTo>
                      <a:pt x="4150" y="1014"/>
                    </a:lnTo>
                    <a:lnTo>
                      <a:pt x="4125" y="1009"/>
                    </a:lnTo>
                    <a:lnTo>
                      <a:pt x="4098" y="1004"/>
                    </a:lnTo>
                    <a:lnTo>
                      <a:pt x="4068" y="1000"/>
                    </a:lnTo>
                    <a:lnTo>
                      <a:pt x="4039" y="996"/>
                    </a:lnTo>
                    <a:lnTo>
                      <a:pt x="4009" y="994"/>
                    </a:lnTo>
                    <a:lnTo>
                      <a:pt x="3979" y="993"/>
                    </a:lnTo>
                    <a:lnTo>
                      <a:pt x="3951" y="994"/>
                    </a:lnTo>
                    <a:lnTo>
                      <a:pt x="3938" y="996"/>
                    </a:lnTo>
                    <a:lnTo>
                      <a:pt x="3924" y="998"/>
                    </a:lnTo>
                    <a:lnTo>
                      <a:pt x="3911" y="1001"/>
                    </a:lnTo>
                    <a:lnTo>
                      <a:pt x="3899" y="1004"/>
                    </a:lnTo>
                    <a:lnTo>
                      <a:pt x="3888" y="1008"/>
                    </a:lnTo>
                    <a:lnTo>
                      <a:pt x="3878" y="1013"/>
                    </a:lnTo>
                    <a:lnTo>
                      <a:pt x="3869" y="1019"/>
                    </a:lnTo>
                    <a:lnTo>
                      <a:pt x="3861" y="1025"/>
                    </a:lnTo>
                    <a:lnTo>
                      <a:pt x="3829" y="1055"/>
                    </a:lnTo>
                    <a:lnTo>
                      <a:pt x="3791" y="1087"/>
                    </a:lnTo>
                    <a:lnTo>
                      <a:pt x="3770" y="1103"/>
                    </a:lnTo>
                    <a:lnTo>
                      <a:pt x="3747" y="1120"/>
                    </a:lnTo>
                    <a:lnTo>
                      <a:pt x="3723" y="1135"/>
                    </a:lnTo>
                    <a:lnTo>
                      <a:pt x="3697" y="1150"/>
                    </a:lnTo>
                    <a:lnTo>
                      <a:pt x="3669" y="1164"/>
                    </a:lnTo>
                    <a:lnTo>
                      <a:pt x="3640" y="1177"/>
                    </a:lnTo>
                    <a:lnTo>
                      <a:pt x="3624" y="1183"/>
                    </a:lnTo>
                    <a:lnTo>
                      <a:pt x="3608" y="1189"/>
                    </a:lnTo>
                    <a:lnTo>
                      <a:pt x="3591" y="1194"/>
                    </a:lnTo>
                    <a:lnTo>
                      <a:pt x="3574" y="1199"/>
                    </a:lnTo>
                    <a:lnTo>
                      <a:pt x="3556" y="1203"/>
                    </a:lnTo>
                    <a:lnTo>
                      <a:pt x="3538" y="1207"/>
                    </a:lnTo>
                    <a:lnTo>
                      <a:pt x="3519" y="1210"/>
                    </a:lnTo>
                    <a:lnTo>
                      <a:pt x="3500" y="1213"/>
                    </a:lnTo>
                    <a:lnTo>
                      <a:pt x="3480" y="1215"/>
                    </a:lnTo>
                    <a:lnTo>
                      <a:pt x="3459" y="1217"/>
                    </a:lnTo>
                    <a:lnTo>
                      <a:pt x="3438" y="1218"/>
                    </a:lnTo>
                    <a:lnTo>
                      <a:pt x="3416" y="1218"/>
                    </a:lnTo>
                    <a:lnTo>
                      <a:pt x="3372" y="1218"/>
                    </a:lnTo>
                    <a:lnTo>
                      <a:pt x="3330" y="1216"/>
                    </a:lnTo>
                    <a:lnTo>
                      <a:pt x="3289" y="1214"/>
                    </a:lnTo>
                    <a:lnTo>
                      <a:pt x="3248" y="1212"/>
                    </a:lnTo>
                    <a:lnTo>
                      <a:pt x="3172" y="1206"/>
                    </a:lnTo>
                    <a:lnTo>
                      <a:pt x="3099" y="1202"/>
                    </a:lnTo>
                    <a:lnTo>
                      <a:pt x="3064" y="1201"/>
                    </a:lnTo>
                    <a:lnTo>
                      <a:pt x="3031" y="1201"/>
                    </a:lnTo>
                    <a:lnTo>
                      <a:pt x="2998" y="1202"/>
                    </a:lnTo>
                    <a:lnTo>
                      <a:pt x="2967" y="1205"/>
                    </a:lnTo>
                    <a:lnTo>
                      <a:pt x="2935" y="1209"/>
                    </a:lnTo>
                    <a:lnTo>
                      <a:pt x="2905" y="1215"/>
                    </a:lnTo>
                    <a:lnTo>
                      <a:pt x="2890" y="1219"/>
                    </a:lnTo>
                    <a:lnTo>
                      <a:pt x="2876" y="1223"/>
                    </a:lnTo>
                    <a:lnTo>
                      <a:pt x="2861" y="1228"/>
                    </a:lnTo>
                    <a:lnTo>
                      <a:pt x="2847" y="1234"/>
                    </a:lnTo>
                    <a:lnTo>
                      <a:pt x="2819" y="1245"/>
                    </a:lnTo>
                    <a:lnTo>
                      <a:pt x="2791" y="1254"/>
                    </a:lnTo>
                    <a:lnTo>
                      <a:pt x="2766" y="1262"/>
                    </a:lnTo>
                    <a:lnTo>
                      <a:pt x="2742" y="1270"/>
                    </a:lnTo>
                    <a:lnTo>
                      <a:pt x="2718" y="1276"/>
                    </a:lnTo>
                    <a:lnTo>
                      <a:pt x="2695" y="1280"/>
                    </a:lnTo>
                    <a:lnTo>
                      <a:pt x="2673" y="1284"/>
                    </a:lnTo>
                    <a:lnTo>
                      <a:pt x="2650" y="1286"/>
                    </a:lnTo>
                    <a:lnTo>
                      <a:pt x="2627" y="1287"/>
                    </a:lnTo>
                    <a:lnTo>
                      <a:pt x="2604" y="1286"/>
                    </a:lnTo>
                    <a:lnTo>
                      <a:pt x="2580" y="1285"/>
                    </a:lnTo>
                    <a:lnTo>
                      <a:pt x="2556" y="1282"/>
                    </a:lnTo>
                    <a:lnTo>
                      <a:pt x="2530" y="1277"/>
                    </a:lnTo>
                    <a:lnTo>
                      <a:pt x="2504" y="1272"/>
                    </a:lnTo>
                    <a:lnTo>
                      <a:pt x="2475" y="1264"/>
                    </a:lnTo>
                    <a:lnTo>
                      <a:pt x="2444" y="1255"/>
                    </a:lnTo>
                    <a:lnTo>
                      <a:pt x="2429" y="1251"/>
                    </a:lnTo>
                    <a:lnTo>
                      <a:pt x="2413" y="1249"/>
                    </a:lnTo>
                    <a:lnTo>
                      <a:pt x="2396" y="1247"/>
                    </a:lnTo>
                    <a:lnTo>
                      <a:pt x="2378" y="1245"/>
                    </a:lnTo>
                    <a:lnTo>
                      <a:pt x="2360" y="1245"/>
                    </a:lnTo>
                    <a:lnTo>
                      <a:pt x="2341" y="1246"/>
                    </a:lnTo>
                    <a:lnTo>
                      <a:pt x="2322" y="1247"/>
                    </a:lnTo>
                    <a:lnTo>
                      <a:pt x="2301" y="1249"/>
                    </a:lnTo>
                    <a:lnTo>
                      <a:pt x="2260" y="1254"/>
                    </a:lnTo>
                    <a:lnTo>
                      <a:pt x="2218" y="1260"/>
                    </a:lnTo>
                    <a:lnTo>
                      <a:pt x="2175" y="1269"/>
                    </a:lnTo>
                    <a:lnTo>
                      <a:pt x="2131" y="1278"/>
                    </a:lnTo>
                    <a:lnTo>
                      <a:pt x="2088" y="1286"/>
                    </a:lnTo>
                    <a:lnTo>
                      <a:pt x="2045" y="1294"/>
                    </a:lnTo>
                    <a:lnTo>
                      <a:pt x="2003" y="1301"/>
                    </a:lnTo>
                    <a:lnTo>
                      <a:pt x="1962" y="1306"/>
                    </a:lnTo>
                    <a:lnTo>
                      <a:pt x="1942" y="1308"/>
                    </a:lnTo>
                    <a:lnTo>
                      <a:pt x="1923" y="1309"/>
                    </a:lnTo>
                    <a:lnTo>
                      <a:pt x="1905" y="1309"/>
                    </a:lnTo>
                    <a:lnTo>
                      <a:pt x="1887" y="1309"/>
                    </a:lnTo>
                    <a:lnTo>
                      <a:pt x="1870" y="1308"/>
                    </a:lnTo>
                    <a:lnTo>
                      <a:pt x="1853" y="1306"/>
                    </a:lnTo>
                    <a:lnTo>
                      <a:pt x="1838" y="1303"/>
                    </a:lnTo>
                    <a:lnTo>
                      <a:pt x="1822" y="1299"/>
                    </a:lnTo>
                    <a:lnTo>
                      <a:pt x="1807" y="1294"/>
                    </a:lnTo>
                    <a:lnTo>
                      <a:pt x="1792" y="1289"/>
                    </a:lnTo>
                    <a:lnTo>
                      <a:pt x="1777" y="1281"/>
                    </a:lnTo>
                    <a:lnTo>
                      <a:pt x="1762" y="1273"/>
                    </a:lnTo>
                    <a:lnTo>
                      <a:pt x="1746" y="1263"/>
                    </a:lnTo>
                    <a:lnTo>
                      <a:pt x="1731" y="1253"/>
                    </a:lnTo>
                    <a:lnTo>
                      <a:pt x="1715" y="1242"/>
                    </a:lnTo>
                    <a:lnTo>
                      <a:pt x="1699" y="1231"/>
                    </a:lnTo>
                    <a:lnTo>
                      <a:pt x="1667" y="1206"/>
                    </a:lnTo>
                    <a:lnTo>
                      <a:pt x="1634" y="1179"/>
                    </a:lnTo>
                    <a:lnTo>
                      <a:pt x="1603" y="1152"/>
                    </a:lnTo>
                    <a:lnTo>
                      <a:pt x="1571" y="1123"/>
                    </a:lnTo>
                    <a:lnTo>
                      <a:pt x="1541" y="1095"/>
                    </a:lnTo>
                    <a:lnTo>
                      <a:pt x="1511" y="1068"/>
                    </a:lnTo>
                    <a:lnTo>
                      <a:pt x="1481" y="1043"/>
                    </a:lnTo>
                    <a:lnTo>
                      <a:pt x="1454" y="1021"/>
                    </a:lnTo>
                    <a:lnTo>
                      <a:pt x="1440" y="1011"/>
                    </a:lnTo>
                    <a:lnTo>
                      <a:pt x="1428" y="1002"/>
                    </a:lnTo>
                    <a:lnTo>
                      <a:pt x="1415" y="994"/>
                    </a:lnTo>
                    <a:lnTo>
                      <a:pt x="1403" y="987"/>
                    </a:lnTo>
                    <a:lnTo>
                      <a:pt x="1392" y="981"/>
                    </a:lnTo>
                    <a:lnTo>
                      <a:pt x="1381" y="977"/>
                    </a:lnTo>
                    <a:lnTo>
                      <a:pt x="1371" y="974"/>
                    </a:lnTo>
                    <a:lnTo>
                      <a:pt x="1361" y="972"/>
                    </a:lnTo>
                    <a:lnTo>
                      <a:pt x="1329" y="969"/>
                    </a:lnTo>
                    <a:lnTo>
                      <a:pt x="1302" y="970"/>
                    </a:lnTo>
                    <a:lnTo>
                      <a:pt x="1277" y="973"/>
                    </a:lnTo>
                    <a:lnTo>
                      <a:pt x="1256" y="979"/>
                    </a:lnTo>
                    <a:lnTo>
                      <a:pt x="1237" y="987"/>
                    </a:lnTo>
                    <a:lnTo>
                      <a:pt x="1221" y="998"/>
                    </a:lnTo>
                    <a:lnTo>
                      <a:pt x="1207" y="1010"/>
                    </a:lnTo>
                    <a:lnTo>
                      <a:pt x="1195" y="1025"/>
                    </a:lnTo>
                    <a:lnTo>
                      <a:pt x="1186" y="1041"/>
                    </a:lnTo>
                    <a:lnTo>
                      <a:pt x="1177" y="1058"/>
                    </a:lnTo>
                    <a:lnTo>
                      <a:pt x="1171" y="1077"/>
                    </a:lnTo>
                    <a:lnTo>
                      <a:pt x="1167" y="1096"/>
                    </a:lnTo>
                    <a:lnTo>
                      <a:pt x="1164" y="1118"/>
                    </a:lnTo>
                    <a:lnTo>
                      <a:pt x="1162" y="1139"/>
                    </a:lnTo>
                    <a:lnTo>
                      <a:pt x="1162" y="1161"/>
                    </a:lnTo>
                    <a:lnTo>
                      <a:pt x="1162" y="1183"/>
                    </a:lnTo>
                    <a:lnTo>
                      <a:pt x="1167" y="1272"/>
                    </a:lnTo>
                    <a:lnTo>
                      <a:pt x="1173" y="1350"/>
                    </a:lnTo>
                    <a:lnTo>
                      <a:pt x="1173" y="1367"/>
                    </a:lnTo>
                    <a:lnTo>
                      <a:pt x="1172" y="1382"/>
                    </a:lnTo>
                    <a:lnTo>
                      <a:pt x="1171" y="1395"/>
                    </a:lnTo>
                    <a:lnTo>
                      <a:pt x="1168" y="1406"/>
                    </a:lnTo>
                    <a:lnTo>
                      <a:pt x="1163" y="1415"/>
                    </a:lnTo>
                    <a:lnTo>
                      <a:pt x="1157" y="1422"/>
                    </a:lnTo>
                    <a:lnTo>
                      <a:pt x="1150" y="1426"/>
                    </a:lnTo>
                    <a:lnTo>
                      <a:pt x="1140" y="1428"/>
                    </a:lnTo>
                    <a:lnTo>
                      <a:pt x="1134" y="1428"/>
                    </a:lnTo>
                    <a:lnTo>
                      <a:pt x="1128" y="1425"/>
                    </a:lnTo>
                    <a:lnTo>
                      <a:pt x="1122" y="1422"/>
                    </a:lnTo>
                    <a:lnTo>
                      <a:pt x="1116" y="1419"/>
                    </a:lnTo>
                    <a:lnTo>
                      <a:pt x="1111" y="1415"/>
                    </a:lnTo>
                    <a:lnTo>
                      <a:pt x="1105" y="1410"/>
                    </a:lnTo>
                    <a:lnTo>
                      <a:pt x="1099" y="1404"/>
                    </a:lnTo>
                    <a:lnTo>
                      <a:pt x="1093" y="1398"/>
                    </a:lnTo>
                    <a:lnTo>
                      <a:pt x="1082" y="1384"/>
                    </a:lnTo>
                    <a:lnTo>
                      <a:pt x="1072" y="1368"/>
                    </a:lnTo>
                    <a:lnTo>
                      <a:pt x="1062" y="1351"/>
                    </a:lnTo>
                    <a:lnTo>
                      <a:pt x="1052" y="1334"/>
                    </a:lnTo>
                    <a:lnTo>
                      <a:pt x="1036" y="1300"/>
                    </a:lnTo>
                    <a:lnTo>
                      <a:pt x="1023" y="1270"/>
                    </a:lnTo>
                    <a:lnTo>
                      <a:pt x="1014" y="1247"/>
                    </a:lnTo>
                    <a:lnTo>
                      <a:pt x="1011" y="1239"/>
                    </a:lnTo>
                    <a:lnTo>
                      <a:pt x="1011" y="1210"/>
                    </a:lnTo>
                    <a:lnTo>
                      <a:pt x="1011" y="1180"/>
                    </a:lnTo>
                    <a:lnTo>
                      <a:pt x="1011" y="1151"/>
                    </a:lnTo>
                    <a:lnTo>
                      <a:pt x="1011" y="1123"/>
                    </a:lnTo>
                    <a:lnTo>
                      <a:pt x="1011" y="1093"/>
                    </a:lnTo>
                    <a:lnTo>
                      <a:pt x="1011" y="1065"/>
                    </a:lnTo>
                    <a:lnTo>
                      <a:pt x="1011" y="1037"/>
                    </a:lnTo>
                    <a:lnTo>
                      <a:pt x="1011" y="1009"/>
                    </a:lnTo>
                    <a:lnTo>
                      <a:pt x="1002" y="1016"/>
                    </a:lnTo>
                    <a:lnTo>
                      <a:pt x="978" y="1033"/>
                    </a:lnTo>
                    <a:lnTo>
                      <a:pt x="961" y="1045"/>
                    </a:lnTo>
                    <a:lnTo>
                      <a:pt x="941" y="1057"/>
                    </a:lnTo>
                    <a:lnTo>
                      <a:pt x="919" y="1071"/>
                    </a:lnTo>
                    <a:lnTo>
                      <a:pt x="895" y="1085"/>
                    </a:lnTo>
                    <a:lnTo>
                      <a:pt x="869" y="1099"/>
                    </a:lnTo>
                    <a:lnTo>
                      <a:pt x="842" y="1113"/>
                    </a:lnTo>
                    <a:lnTo>
                      <a:pt x="815" y="1125"/>
                    </a:lnTo>
                    <a:lnTo>
                      <a:pt x="788" y="1136"/>
                    </a:lnTo>
                    <a:lnTo>
                      <a:pt x="774" y="1141"/>
                    </a:lnTo>
                    <a:lnTo>
                      <a:pt x="761" y="1145"/>
                    </a:lnTo>
                    <a:lnTo>
                      <a:pt x="747" y="1148"/>
                    </a:lnTo>
                    <a:lnTo>
                      <a:pt x="734" y="1151"/>
                    </a:lnTo>
                    <a:lnTo>
                      <a:pt x="721" y="1153"/>
                    </a:lnTo>
                    <a:lnTo>
                      <a:pt x="709" y="1154"/>
                    </a:lnTo>
                    <a:lnTo>
                      <a:pt x="696" y="1155"/>
                    </a:lnTo>
                    <a:lnTo>
                      <a:pt x="684" y="1154"/>
                    </a:lnTo>
                    <a:lnTo>
                      <a:pt x="655" y="1151"/>
                    </a:lnTo>
                    <a:lnTo>
                      <a:pt x="627" y="1146"/>
                    </a:lnTo>
                    <a:lnTo>
                      <a:pt x="600" y="1141"/>
                    </a:lnTo>
                    <a:lnTo>
                      <a:pt x="574" y="1134"/>
                    </a:lnTo>
                    <a:lnTo>
                      <a:pt x="550" y="1127"/>
                    </a:lnTo>
                    <a:lnTo>
                      <a:pt x="526" y="1119"/>
                    </a:lnTo>
                    <a:lnTo>
                      <a:pt x="504" y="1110"/>
                    </a:lnTo>
                    <a:lnTo>
                      <a:pt x="483" y="1099"/>
                    </a:lnTo>
                    <a:lnTo>
                      <a:pt x="464" y="1088"/>
                    </a:lnTo>
                    <a:lnTo>
                      <a:pt x="446" y="1076"/>
                    </a:lnTo>
                    <a:lnTo>
                      <a:pt x="429" y="1064"/>
                    </a:lnTo>
                    <a:lnTo>
                      <a:pt x="414" y="1051"/>
                    </a:lnTo>
                    <a:lnTo>
                      <a:pt x="401" y="1037"/>
                    </a:lnTo>
                    <a:lnTo>
                      <a:pt x="389" y="1023"/>
                    </a:lnTo>
                    <a:lnTo>
                      <a:pt x="379" y="1008"/>
                    </a:lnTo>
                    <a:lnTo>
                      <a:pt x="369" y="992"/>
                    </a:lnTo>
                    <a:lnTo>
                      <a:pt x="363" y="976"/>
                    </a:lnTo>
                    <a:lnTo>
                      <a:pt x="358" y="960"/>
                    </a:lnTo>
                    <a:lnTo>
                      <a:pt x="354" y="941"/>
                    </a:lnTo>
                    <a:lnTo>
                      <a:pt x="353" y="924"/>
                    </a:lnTo>
                    <a:lnTo>
                      <a:pt x="354" y="905"/>
                    </a:lnTo>
                    <a:lnTo>
                      <a:pt x="356" y="887"/>
                    </a:lnTo>
                    <a:lnTo>
                      <a:pt x="361" y="868"/>
                    </a:lnTo>
                    <a:lnTo>
                      <a:pt x="368" y="848"/>
                    </a:lnTo>
                    <a:lnTo>
                      <a:pt x="376" y="829"/>
                    </a:lnTo>
                    <a:lnTo>
                      <a:pt x="388" y="809"/>
                    </a:lnTo>
                    <a:lnTo>
                      <a:pt x="402" y="788"/>
                    </a:lnTo>
                    <a:lnTo>
                      <a:pt x="417" y="766"/>
                    </a:lnTo>
                    <a:lnTo>
                      <a:pt x="435" y="746"/>
                    </a:lnTo>
                    <a:lnTo>
                      <a:pt x="455" y="725"/>
                    </a:lnTo>
                    <a:lnTo>
                      <a:pt x="477" y="703"/>
                    </a:lnTo>
                    <a:lnTo>
                      <a:pt x="502" y="682"/>
                    </a:lnTo>
                    <a:lnTo>
                      <a:pt x="506" y="662"/>
                    </a:lnTo>
                    <a:lnTo>
                      <a:pt x="510" y="641"/>
                    </a:lnTo>
                    <a:lnTo>
                      <a:pt x="514" y="619"/>
                    </a:lnTo>
                    <a:lnTo>
                      <a:pt x="518" y="598"/>
                    </a:lnTo>
                    <a:lnTo>
                      <a:pt x="522" y="577"/>
                    </a:lnTo>
                    <a:lnTo>
                      <a:pt x="526" y="556"/>
                    </a:lnTo>
                    <a:lnTo>
                      <a:pt x="530" y="536"/>
                    </a:lnTo>
                    <a:lnTo>
                      <a:pt x="534" y="515"/>
                    </a:lnTo>
                    <a:lnTo>
                      <a:pt x="526" y="525"/>
                    </a:lnTo>
                    <a:lnTo>
                      <a:pt x="504" y="550"/>
                    </a:lnTo>
                    <a:lnTo>
                      <a:pt x="489" y="566"/>
                    </a:lnTo>
                    <a:lnTo>
                      <a:pt x="471" y="584"/>
                    </a:lnTo>
                    <a:lnTo>
                      <a:pt x="450" y="603"/>
                    </a:lnTo>
                    <a:lnTo>
                      <a:pt x="428" y="622"/>
                    </a:lnTo>
                    <a:lnTo>
                      <a:pt x="417" y="631"/>
                    </a:lnTo>
                    <a:lnTo>
                      <a:pt x="405" y="639"/>
                    </a:lnTo>
                    <a:lnTo>
                      <a:pt x="392" y="647"/>
                    </a:lnTo>
                    <a:lnTo>
                      <a:pt x="379" y="655"/>
                    </a:lnTo>
                    <a:lnTo>
                      <a:pt x="366" y="662"/>
                    </a:lnTo>
                    <a:lnTo>
                      <a:pt x="352" y="668"/>
                    </a:lnTo>
                    <a:lnTo>
                      <a:pt x="339" y="674"/>
                    </a:lnTo>
                    <a:lnTo>
                      <a:pt x="326" y="678"/>
                    </a:lnTo>
                    <a:lnTo>
                      <a:pt x="312" y="682"/>
                    </a:lnTo>
                    <a:lnTo>
                      <a:pt x="299" y="685"/>
                    </a:lnTo>
                    <a:lnTo>
                      <a:pt x="285" y="686"/>
                    </a:lnTo>
                    <a:lnTo>
                      <a:pt x="271" y="686"/>
                    </a:lnTo>
                    <a:lnTo>
                      <a:pt x="258" y="685"/>
                    </a:lnTo>
                    <a:lnTo>
                      <a:pt x="244" y="682"/>
                    </a:lnTo>
                    <a:lnTo>
                      <a:pt x="231" y="677"/>
                    </a:lnTo>
                    <a:lnTo>
                      <a:pt x="218" y="671"/>
                    </a:lnTo>
                    <a:lnTo>
                      <a:pt x="205" y="663"/>
                    </a:lnTo>
                    <a:lnTo>
                      <a:pt x="194" y="653"/>
                    </a:lnTo>
                    <a:lnTo>
                      <a:pt x="183" y="641"/>
                    </a:lnTo>
                    <a:lnTo>
                      <a:pt x="173" y="627"/>
                    </a:lnTo>
                    <a:lnTo>
                      <a:pt x="164" y="611"/>
                    </a:lnTo>
                    <a:lnTo>
                      <a:pt x="155" y="594"/>
                    </a:lnTo>
                    <a:lnTo>
                      <a:pt x="147" y="576"/>
                    </a:lnTo>
                    <a:lnTo>
                      <a:pt x="140" y="557"/>
                    </a:lnTo>
                    <a:lnTo>
                      <a:pt x="133" y="537"/>
                    </a:lnTo>
                    <a:lnTo>
                      <a:pt x="127" y="516"/>
                    </a:lnTo>
                    <a:lnTo>
                      <a:pt x="121" y="494"/>
                    </a:lnTo>
                    <a:lnTo>
                      <a:pt x="116" y="472"/>
                    </a:lnTo>
                    <a:lnTo>
                      <a:pt x="107" y="426"/>
                    </a:lnTo>
                    <a:lnTo>
                      <a:pt x="100" y="380"/>
                    </a:lnTo>
                    <a:lnTo>
                      <a:pt x="95" y="335"/>
                    </a:lnTo>
                    <a:lnTo>
                      <a:pt x="91" y="291"/>
                    </a:lnTo>
                    <a:lnTo>
                      <a:pt x="88" y="252"/>
                    </a:lnTo>
                    <a:lnTo>
                      <a:pt x="86" y="217"/>
                    </a:lnTo>
                    <a:lnTo>
                      <a:pt x="84" y="165"/>
                    </a:lnTo>
                    <a:lnTo>
                      <a:pt x="84" y="145"/>
                    </a:lnTo>
                    <a:close/>
                  </a:path>
                </a:pathLst>
              </a:custGeom>
              <a:solidFill>
                <a:srgbClr val="BFB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30" name="Freeform 18">
                <a:extLst>
                  <a:ext uri="{FF2B5EF4-FFF2-40B4-BE49-F238E27FC236}">
                    <a16:creationId xmlns:a16="http://schemas.microsoft.com/office/drawing/2014/main" id="{D8FA1F4F-F6EC-4BD9-9730-5B05E6761386}"/>
                  </a:ext>
                </a:extLst>
              </p:cNvPr>
              <p:cNvSpPr>
                <a:spLocks/>
              </p:cNvSpPr>
              <p:nvPr/>
            </p:nvSpPr>
            <p:spPr bwMode="auto">
              <a:xfrm>
                <a:off x="2543" y="2822"/>
                <a:ext cx="1288" cy="603"/>
              </a:xfrm>
              <a:custGeom>
                <a:avLst/>
                <a:gdLst>
                  <a:gd name="T0" fmla="*/ 115 w 3689"/>
                  <a:gd name="T1" fmla="*/ 354 h 1460"/>
                  <a:gd name="T2" fmla="*/ 34 w 3689"/>
                  <a:gd name="T3" fmla="*/ 437 h 1460"/>
                  <a:gd name="T4" fmla="*/ 1 w 3689"/>
                  <a:gd name="T5" fmla="*/ 511 h 1460"/>
                  <a:gd name="T6" fmla="*/ 23 w 3689"/>
                  <a:gd name="T7" fmla="*/ 591 h 1460"/>
                  <a:gd name="T8" fmla="*/ 79 w 3689"/>
                  <a:gd name="T9" fmla="*/ 490 h 1460"/>
                  <a:gd name="T10" fmla="*/ 107 w 3689"/>
                  <a:gd name="T11" fmla="*/ 439 h 1460"/>
                  <a:gd name="T12" fmla="*/ 179 w 3689"/>
                  <a:gd name="T13" fmla="*/ 385 h 1460"/>
                  <a:gd name="T14" fmla="*/ 292 w 3689"/>
                  <a:gd name="T15" fmla="*/ 392 h 1460"/>
                  <a:gd name="T16" fmla="*/ 397 w 3689"/>
                  <a:gd name="T17" fmla="*/ 479 h 1460"/>
                  <a:gd name="T18" fmla="*/ 435 w 3689"/>
                  <a:gd name="T19" fmla="*/ 497 h 1460"/>
                  <a:gd name="T20" fmla="*/ 571 w 3689"/>
                  <a:gd name="T21" fmla="*/ 491 h 1460"/>
                  <a:gd name="T22" fmla="*/ 803 w 3689"/>
                  <a:gd name="T23" fmla="*/ 468 h 1460"/>
                  <a:gd name="T24" fmla="*/ 886 w 3689"/>
                  <a:gd name="T25" fmla="*/ 461 h 1460"/>
                  <a:gd name="T26" fmla="*/ 1003 w 3689"/>
                  <a:gd name="T27" fmla="*/ 428 h 1460"/>
                  <a:gd name="T28" fmla="*/ 1055 w 3689"/>
                  <a:gd name="T29" fmla="*/ 398 h 1460"/>
                  <a:gd name="T30" fmla="*/ 1051 w 3689"/>
                  <a:gd name="T31" fmla="*/ 382 h 1460"/>
                  <a:gd name="T32" fmla="*/ 1022 w 3689"/>
                  <a:gd name="T33" fmla="*/ 365 h 1460"/>
                  <a:gd name="T34" fmla="*/ 954 w 3689"/>
                  <a:gd name="T35" fmla="*/ 351 h 1460"/>
                  <a:gd name="T36" fmla="*/ 842 w 3689"/>
                  <a:gd name="T37" fmla="*/ 350 h 1460"/>
                  <a:gd name="T38" fmla="*/ 585 w 3689"/>
                  <a:gd name="T39" fmla="*/ 370 h 1460"/>
                  <a:gd name="T40" fmla="*/ 485 w 3689"/>
                  <a:gd name="T41" fmla="*/ 371 h 1460"/>
                  <a:gd name="T42" fmla="*/ 441 w 3689"/>
                  <a:gd name="T43" fmla="*/ 350 h 1460"/>
                  <a:gd name="T44" fmla="*/ 366 w 3689"/>
                  <a:gd name="T45" fmla="*/ 279 h 1460"/>
                  <a:gd name="T46" fmla="*/ 469 w 3689"/>
                  <a:gd name="T47" fmla="*/ 279 h 1460"/>
                  <a:gd name="T48" fmla="*/ 578 w 3689"/>
                  <a:gd name="T49" fmla="*/ 278 h 1460"/>
                  <a:gd name="T50" fmla="*/ 726 w 3689"/>
                  <a:gd name="T51" fmla="*/ 232 h 1460"/>
                  <a:gd name="T52" fmla="*/ 812 w 3689"/>
                  <a:gd name="T53" fmla="*/ 236 h 1460"/>
                  <a:gd name="T54" fmla="*/ 992 w 3689"/>
                  <a:gd name="T55" fmla="*/ 285 h 1460"/>
                  <a:gd name="T56" fmla="*/ 1091 w 3689"/>
                  <a:gd name="T57" fmla="*/ 324 h 1460"/>
                  <a:gd name="T58" fmla="*/ 1180 w 3689"/>
                  <a:gd name="T59" fmla="*/ 380 h 1460"/>
                  <a:gd name="T60" fmla="*/ 1257 w 3689"/>
                  <a:gd name="T61" fmla="*/ 450 h 1460"/>
                  <a:gd name="T62" fmla="*/ 1268 w 3689"/>
                  <a:gd name="T63" fmla="*/ 404 h 1460"/>
                  <a:gd name="T64" fmla="*/ 1254 w 3689"/>
                  <a:gd name="T65" fmla="*/ 361 h 1460"/>
                  <a:gd name="T66" fmla="*/ 1221 w 3689"/>
                  <a:gd name="T67" fmla="*/ 318 h 1460"/>
                  <a:gd name="T68" fmla="*/ 1233 w 3689"/>
                  <a:gd name="T69" fmla="*/ 226 h 1460"/>
                  <a:gd name="T70" fmla="*/ 1231 w 3689"/>
                  <a:gd name="T71" fmla="*/ 187 h 1460"/>
                  <a:gd name="T72" fmla="*/ 1121 w 3689"/>
                  <a:gd name="T73" fmla="*/ 144 h 1460"/>
                  <a:gd name="T74" fmla="*/ 1090 w 3689"/>
                  <a:gd name="T75" fmla="*/ 59 h 1460"/>
                  <a:gd name="T76" fmla="*/ 1065 w 3689"/>
                  <a:gd name="T77" fmla="*/ 23 h 1460"/>
                  <a:gd name="T78" fmla="*/ 1052 w 3689"/>
                  <a:gd name="T79" fmla="*/ 28 h 1460"/>
                  <a:gd name="T80" fmla="*/ 1060 w 3689"/>
                  <a:gd name="T81" fmla="*/ 96 h 1460"/>
                  <a:gd name="T82" fmla="*/ 1053 w 3689"/>
                  <a:gd name="T83" fmla="*/ 133 h 1460"/>
                  <a:gd name="T84" fmla="*/ 1028 w 3689"/>
                  <a:gd name="T85" fmla="*/ 159 h 1460"/>
                  <a:gd name="T86" fmla="*/ 973 w 3689"/>
                  <a:gd name="T87" fmla="*/ 166 h 1460"/>
                  <a:gd name="T88" fmla="*/ 882 w 3689"/>
                  <a:gd name="T89" fmla="*/ 153 h 1460"/>
                  <a:gd name="T90" fmla="*/ 820 w 3689"/>
                  <a:gd name="T91" fmla="*/ 19 h 1460"/>
                  <a:gd name="T92" fmla="*/ 826 w 3689"/>
                  <a:gd name="T93" fmla="*/ 56 h 1460"/>
                  <a:gd name="T94" fmla="*/ 831 w 3689"/>
                  <a:gd name="T95" fmla="*/ 112 h 1460"/>
                  <a:gd name="T96" fmla="*/ 819 w 3689"/>
                  <a:gd name="T97" fmla="*/ 128 h 1460"/>
                  <a:gd name="T98" fmla="*/ 781 w 3689"/>
                  <a:gd name="T99" fmla="*/ 120 h 1460"/>
                  <a:gd name="T100" fmla="*/ 680 w 3689"/>
                  <a:gd name="T101" fmla="*/ 66 h 1460"/>
                  <a:gd name="T102" fmla="*/ 716 w 3689"/>
                  <a:gd name="T103" fmla="*/ 134 h 1460"/>
                  <a:gd name="T104" fmla="*/ 666 w 3689"/>
                  <a:gd name="T105" fmla="*/ 171 h 1460"/>
                  <a:gd name="T106" fmla="*/ 594 w 3689"/>
                  <a:gd name="T107" fmla="*/ 185 h 1460"/>
                  <a:gd name="T108" fmla="*/ 522 w 3689"/>
                  <a:gd name="T109" fmla="*/ 182 h 1460"/>
                  <a:gd name="T110" fmla="*/ 367 w 3689"/>
                  <a:gd name="T111" fmla="*/ 154 h 1460"/>
                  <a:gd name="T112" fmla="*/ 331 w 3689"/>
                  <a:gd name="T113" fmla="*/ 158 h 1460"/>
                  <a:gd name="T114" fmla="*/ 318 w 3689"/>
                  <a:gd name="T115" fmla="*/ 181 h 1460"/>
                  <a:gd name="T116" fmla="*/ 310 w 3689"/>
                  <a:gd name="T117" fmla="*/ 235 h 1460"/>
                  <a:gd name="T118" fmla="*/ 296 w 3689"/>
                  <a:gd name="T119" fmla="*/ 266 h 1460"/>
                  <a:gd name="T120" fmla="*/ 271 w 3689"/>
                  <a:gd name="T121" fmla="*/ 282 h 1460"/>
                  <a:gd name="T122" fmla="*/ 213 w 3689"/>
                  <a:gd name="T123" fmla="*/ 293 h 14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89"/>
                  <a:gd name="T187" fmla="*/ 0 h 1460"/>
                  <a:gd name="T188" fmla="*/ 3689 w 3689"/>
                  <a:gd name="T189" fmla="*/ 1460 h 14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89" h="1460">
                    <a:moveTo>
                      <a:pt x="512" y="708"/>
                    </a:moveTo>
                    <a:lnTo>
                      <a:pt x="494" y="725"/>
                    </a:lnTo>
                    <a:lnTo>
                      <a:pt x="475" y="743"/>
                    </a:lnTo>
                    <a:lnTo>
                      <a:pt x="453" y="761"/>
                    </a:lnTo>
                    <a:lnTo>
                      <a:pt x="431" y="779"/>
                    </a:lnTo>
                    <a:lnTo>
                      <a:pt x="380" y="817"/>
                    </a:lnTo>
                    <a:lnTo>
                      <a:pt x="328" y="857"/>
                    </a:lnTo>
                    <a:lnTo>
                      <a:pt x="274" y="899"/>
                    </a:lnTo>
                    <a:lnTo>
                      <a:pt x="219" y="942"/>
                    </a:lnTo>
                    <a:lnTo>
                      <a:pt x="193" y="965"/>
                    </a:lnTo>
                    <a:lnTo>
                      <a:pt x="167" y="987"/>
                    </a:lnTo>
                    <a:lnTo>
                      <a:pt x="143" y="1010"/>
                    </a:lnTo>
                    <a:lnTo>
                      <a:pt x="120" y="1034"/>
                    </a:lnTo>
                    <a:lnTo>
                      <a:pt x="97" y="1059"/>
                    </a:lnTo>
                    <a:lnTo>
                      <a:pt x="77" y="1083"/>
                    </a:lnTo>
                    <a:lnTo>
                      <a:pt x="58" y="1107"/>
                    </a:lnTo>
                    <a:lnTo>
                      <a:pt x="42" y="1132"/>
                    </a:lnTo>
                    <a:lnTo>
                      <a:pt x="28" y="1158"/>
                    </a:lnTo>
                    <a:lnTo>
                      <a:pt x="17" y="1183"/>
                    </a:lnTo>
                    <a:lnTo>
                      <a:pt x="8" y="1209"/>
                    </a:lnTo>
                    <a:lnTo>
                      <a:pt x="2" y="1237"/>
                    </a:lnTo>
                    <a:lnTo>
                      <a:pt x="0" y="1263"/>
                    </a:lnTo>
                    <a:lnTo>
                      <a:pt x="1" y="1290"/>
                    </a:lnTo>
                    <a:lnTo>
                      <a:pt x="6" y="1318"/>
                    </a:lnTo>
                    <a:lnTo>
                      <a:pt x="14" y="1345"/>
                    </a:lnTo>
                    <a:lnTo>
                      <a:pt x="27" y="1373"/>
                    </a:lnTo>
                    <a:lnTo>
                      <a:pt x="44" y="1403"/>
                    </a:lnTo>
                    <a:lnTo>
                      <a:pt x="66" y="1431"/>
                    </a:lnTo>
                    <a:lnTo>
                      <a:pt x="93" y="1460"/>
                    </a:lnTo>
                    <a:lnTo>
                      <a:pt x="99" y="1448"/>
                    </a:lnTo>
                    <a:lnTo>
                      <a:pt x="115" y="1415"/>
                    </a:lnTo>
                    <a:lnTo>
                      <a:pt x="137" y="1367"/>
                    </a:lnTo>
                    <a:lnTo>
                      <a:pt x="165" y="1309"/>
                    </a:lnTo>
                    <a:lnTo>
                      <a:pt x="195" y="1247"/>
                    </a:lnTo>
                    <a:lnTo>
                      <a:pt x="226" y="1186"/>
                    </a:lnTo>
                    <a:lnTo>
                      <a:pt x="241" y="1158"/>
                    </a:lnTo>
                    <a:lnTo>
                      <a:pt x="255" y="1132"/>
                    </a:lnTo>
                    <a:lnTo>
                      <a:pt x="270" y="1109"/>
                    </a:lnTo>
                    <a:lnTo>
                      <a:pt x="281" y="1090"/>
                    </a:lnTo>
                    <a:lnTo>
                      <a:pt x="288" y="1081"/>
                    </a:lnTo>
                    <a:lnTo>
                      <a:pt x="296" y="1072"/>
                    </a:lnTo>
                    <a:lnTo>
                      <a:pt x="305" y="1063"/>
                    </a:lnTo>
                    <a:lnTo>
                      <a:pt x="316" y="1053"/>
                    </a:lnTo>
                    <a:lnTo>
                      <a:pt x="341" y="1033"/>
                    </a:lnTo>
                    <a:lnTo>
                      <a:pt x="371" y="1013"/>
                    </a:lnTo>
                    <a:lnTo>
                      <a:pt x="404" y="992"/>
                    </a:lnTo>
                    <a:lnTo>
                      <a:pt x="440" y="972"/>
                    </a:lnTo>
                    <a:lnTo>
                      <a:pt x="476" y="952"/>
                    </a:lnTo>
                    <a:lnTo>
                      <a:pt x="512" y="932"/>
                    </a:lnTo>
                    <a:lnTo>
                      <a:pt x="583" y="898"/>
                    </a:lnTo>
                    <a:lnTo>
                      <a:pt x="643" y="868"/>
                    </a:lnTo>
                    <a:lnTo>
                      <a:pt x="684" y="850"/>
                    </a:lnTo>
                    <a:lnTo>
                      <a:pt x="699" y="843"/>
                    </a:lnTo>
                    <a:lnTo>
                      <a:pt x="717" y="857"/>
                    </a:lnTo>
                    <a:lnTo>
                      <a:pt x="766" y="896"/>
                    </a:lnTo>
                    <a:lnTo>
                      <a:pt x="835" y="950"/>
                    </a:lnTo>
                    <a:lnTo>
                      <a:pt x="919" y="1012"/>
                    </a:lnTo>
                    <a:lnTo>
                      <a:pt x="964" y="1045"/>
                    </a:lnTo>
                    <a:lnTo>
                      <a:pt x="1008" y="1077"/>
                    </a:lnTo>
                    <a:lnTo>
                      <a:pt x="1052" y="1107"/>
                    </a:lnTo>
                    <a:lnTo>
                      <a:pt x="1096" y="1135"/>
                    </a:lnTo>
                    <a:lnTo>
                      <a:pt x="1116" y="1148"/>
                    </a:lnTo>
                    <a:lnTo>
                      <a:pt x="1136" y="1159"/>
                    </a:lnTo>
                    <a:lnTo>
                      <a:pt x="1155" y="1170"/>
                    </a:lnTo>
                    <a:lnTo>
                      <a:pt x="1172" y="1179"/>
                    </a:lnTo>
                    <a:lnTo>
                      <a:pt x="1189" y="1187"/>
                    </a:lnTo>
                    <a:lnTo>
                      <a:pt x="1204" y="1194"/>
                    </a:lnTo>
                    <a:lnTo>
                      <a:pt x="1218" y="1199"/>
                    </a:lnTo>
                    <a:lnTo>
                      <a:pt x="1231" y="1202"/>
                    </a:lnTo>
                    <a:lnTo>
                      <a:pt x="1246" y="1204"/>
                    </a:lnTo>
                    <a:lnTo>
                      <a:pt x="1264" y="1206"/>
                    </a:lnTo>
                    <a:lnTo>
                      <a:pt x="1287" y="1206"/>
                    </a:lnTo>
                    <a:lnTo>
                      <a:pt x="1314" y="1206"/>
                    </a:lnTo>
                    <a:lnTo>
                      <a:pt x="1377" y="1205"/>
                    </a:lnTo>
                    <a:lnTo>
                      <a:pt x="1454" y="1201"/>
                    </a:lnTo>
                    <a:lnTo>
                      <a:pt x="1539" y="1195"/>
                    </a:lnTo>
                    <a:lnTo>
                      <a:pt x="1633" y="1189"/>
                    </a:lnTo>
                    <a:lnTo>
                      <a:pt x="1731" y="1181"/>
                    </a:lnTo>
                    <a:lnTo>
                      <a:pt x="1832" y="1172"/>
                    </a:lnTo>
                    <a:lnTo>
                      <a:pt x="1933" y="1163"/>
                    </a:lnTo>
                    <a:lnTo>
                      <a:pt x="2034" y="1154"/>
                    </a:lnTo>
                    <a:lnTo>
                      <a:pt x="2129" y="1146"/>
                    </a:lnTo>
                    <a:lnTo>
                      <a:pt x="2218" y="1138"/>
                    </a:lnTo>
                    <a:lnTo>
                      <a:pt x="2298" y="1132"/>
                    </a:lnTo>
                    <a:lnTo>
                      <a:pt x="2369" y="1127"/>
                    </a:lnTo>
                    <a:lnTo>
                      <a:pt x="2424" y="1123"/>
                    </a:lnTo>
                    <a:lnTo>
                      <a:pt x="2465" y="1122"/>
                    </a:lnTo>
                    <a:lnTo>
                      <a:pt x="2481" y="1122"/>
                    </a:lnTo>
                    <a:lnTo>
                      <a:pt x="2499" y="1121"/>
                    </a:lnTo>
                    <a:lnTo>
                      <a:pt x="2518" y="1119"/>
                    </a:lnTo>
                    <a:lnTo>
                      <a:pt x="2537" y="1117"/>
                    </a:lnTo>
                    <a:lnTo>
                      <a:pt x="2578" y="1111"/>
                    </a:lnTo>
                    <a:lnTo>
                      <a:pt x="2620" y="1103"/>
                    </a:lnTo>
                    <a:lnTo>
                      <a:pt x="2663" y="1094"/>
                    </a:lnTo>
                    <a:lnTo>
                      <a:pt x="2707" y="1083"/>
                    </a:lnTo>
                    <a:lnTo>
                      <a:pt x="2750" y="1072"/>
                    </a:lnTo>
                    <a:lnTo>
                      <a:pt x="2792" y="1061"/>
                    </a:lnTo>
                    <a:lnTo>
                      <a:pt x="2870" y="1037"/>
                    </a:lnTo>
                    <a:lnTo>
                      <a:pt x="2933" y="1018"/>
                    </a:lnTo>
                    <a:lnTo>
                      <a:pt x="2975" y="1004"/>
                    </a:lnTo>
                    <a:lnTo>
                      <a:pt x="2991" y="998"/>
                    </a:lnTo>
                    <a:lnTo>
                      <a:pt x="2997" y="994"/>
                    </a:lnTo>
                    <a:lnTo>
                      <a:pt x="3009" y="982"/>
                    </a:lnTo>
                    <a:lnTo>
                      <a:pt x="3015" y="974"/>
                    </a:lnTo>
                    <a:lnTo>
                      <a:pt x="3019" y="964"/>
                    </a:lnTo>
                    <a:lnTo>
                      <a:pt x="3020" y="959"/>
                    </a:lnTo>
                    <a:lnTo>
                      <a:pt x="3021" y="954"/>
                    </a:lnTo>
                    <a:lnTo>
                      <a:pt x="3021" y="948"/>
                    </a:lnTo>
                    <a:lnTo>
                      <a:pt x="3020" y="942"/>
                    </a:lnTo>
                    <a:lnTo>
                      <a:pt x="3017" y="937"/>
                    </a:lnTo>
                    <a:lnTo>
                      <a:pt x="3014" y="931"/>
                    </a:lnTo>
                    <a:lnTo>
                      <a:pt x="3009" y="925"/>
                    </a:lnTo>
                    <a:lnTo>
                      <a:pt x="3003" y="919"/>
                    </a:lnTo>
                    <a:lnTo>
                      <a:pt x="2994" y="913"/>
                    </a:lnTo>
                    <a:lnTo>
                      <a:pt x="2984" y="907"/>
                    </a:lnTo>
                    <a:lnTo>
                      <a:pt x="2973" y="901"/>
                    </a:lnTo>
                    <a:lnTo>
                      <a:pt x="2959" y="894"/>
                    </a:lnTo>
                    <a:lnTo>
                      <a:pt x="2944" y="888"/>
                    </a:lnTo>
                    <a:lnTo>
                      <a:pt x="2926" y="883"/>
                    </a:lnTo>
                    <a:lnTo>
                      <a:pt x="2906" y="877"/>
                    </a:lnTo>
                    <a:lnTo>
                      <a:pt x="2883" y="872"/>
                    </a:lnTo>
                    <a:lnTo>
                      <a:pt x="2858" y="867"/>
                    </a:lnTo>
                    <a:lnTo>
                      <a:pt x="2830" y="862"/>
                    </a:lnTo>
                    <a:lnTo>
                      <a:pt x="2799" y="858"/>
                    </a:lnTo>
                    <a:lnTo>
                      <a:pt x="2766" y="853"/>
                    </a:lnTo>
                    <a:lnTo>
                      <a:pt x="2729" y="850"/>
                    </a:lnTo>
                    <a:lnTo>
                      <a:pt x="2690" y="847"/>
                    </a:lnTo>
                    <a:lnTo>
                      <a:pt x="2647" y="846"/>
                    </a:lnTo>
                    <a:lnTo>
                      <a:pt x="2604" y="845"/>
                    </a:lnTo>
                    <a:lnTo>
                      <a:pt x="2558" y="845"/>
                    </a:lnTo>
                    <a:lnTo>
                      <a:pt x="2509" y="845"/>
                    </a:lnTo>
                    <a:lnTo>
                      <a:pt x="2459" y="846"/>
                    </a:lnTo>
                    <a:lnTo>
                      <a:pt x="2409" y="848"/>
                    </a:lnTo>
                    <a:lnTo>
                      <a:pt x="2303" y="853"/>
                    </a:lnTo>
                    <a:lnTo>
                      <a:pt x="2195" y="859"/>
                    </a:lnTo>
                    <a:lnTo>
                      <a:pt x="2086" y="866"/>
                    </a:lnTo>
                    <a:lnTo>
                      <a:pt x="1977" y="874"/>
                    </a:lnTo>
                    <a:lnTo>
                      <a:pt x="1871" y="882"/>
                    </a:lnTo>
                    <a:lnTo>
                      <a:pt x="1769" y="889"/>
                    </a:lnTo>
                    <a:lnTo>
                      <a:pt x="1673" y="896"/>
                    </a:lnTo>
                    <a:lnTo>
                      <a:pt x="1586" y="900"/>
                    </a:lnTo>
                    <a:lnTo>
                      <a:pt x="1545" y="902"/>
                    </a:lnTo>
                    <a:lnTo>
                      <a:pt x="1507" y="903"/>
                    </a:lnTo>
                    <a:lnTo>
                      <a:pt x="1472" y="903"/>
                    </a:lnTo>
                    <a:lnTo>
                      <a:pt x="1441" y="902"/>
                    </a:lnTo>
                    <a:lnTo>
                      <a:pt x="1412" y="901"/>
                    </a:lnTo>
                    <a:lnTo>
                      <a:pt x="1388" y="899"/>
                    </a:lnTo>
                    <a:lnTo>
                      <a:pt x="1366" y="896"/>
                    </a:lnTo>
                    <a:lnTo>
                      <a:pt x="1349" y="891"/>
                    </a:lnTo>
                    <a:lnTo>
                      <a:pt x="1335" y="885"/>
                    </a:lnTo>
                    <a:lnTo>
                      <a:pt x="1320" y="879"/>
                    </a:lnTo>
                    <a:lnTo>
                      <a:pt x="1306" y="872"/>
                    </a:lnTo>
                    <a:lnTo>
                      <a:pt x="1292" y="865"/>
                    </a:lnTo>
                    <a:lnTo>
                      <a:pt x="1263" y="848"/>
                    </a:lnTo>
                    <a:lnTo>
                      <a:pt x="1234" y="830"/>
                    </a:lnTo>
                    <a:lnTo>
                      <a:pt x="1205" y="810"/>
                    </a:lnTo>
                    <a:lnTo>
                      <a:pt x="1177" y="790"/>
                    </a:lnTo>
                    <a:lnTo>
                      <a:pt x="1151" y="769"/>
                    </a:lnTo>
                    <a:lnTo>
                      <a:pt x="1126" y="748"/>
                    </a:lnTo>
                    <a:lnTo>
                      <a:pt x="1082" y="708"/>
                    </a:lnTo>
                    <a:lnTo>
                      <a:pt x="1047" y="675"/>
                    </a:lnTo>
                    <a:lnTo>
                      <a:pt x="1024" y="653"/>
                    </a:lnTo>
                    <a:lnTo>
                      <a:pt x="1016" y="644"/>
                    </a:lnTo>
                    <a:lnTo>
                      <a:pt x="1037" y="647"/>
                    </a:lnTo>
                    <a:lnTo>
                      <a:pt x="1096" y="654"/>
                    </a:lnTo>
                    <a:lnTo>
                      <a:pt x="1182" y="662"/>
                    </a:lnTo>
                    <a:lnTo>
                      <a:pt x="1286" y="671"/>
                    </a:lnTo>
                    <a:lnTo>
                      <a:pt x="1341" y="675"/>
                    </a:lnTo>
                    <a:lnTo>
                      <a:pt x="1399" y="678"/>
                    </a:lnTo>
                    <a:lnTo>
                      <a:pt x="1455" y="680"/>
                    </a:lnTo>
                    <a:lnTo>
                      <a:pt x="1509" y="680"/>
                    </a:lnTo>
                    <a:lnTo>
                      <a:pt x="1563" y="680"/>
                    </a:lnTo>
                    <a:lnTo>
                      <a:pt x="1611" y="677"/>
                    </a:lnTo>
                    <a:lnTo>
                      <a:pt x="1633" y="675"/>
                    </a:lnTo>
                    <a:lnTo>
                      <a:pt x="1655" y="673"/>
                    </a:lnTo>
                    <a:lnTo>
                      <a:pt x="1674" y="669"/>
                    </a:lnTo>
                    <a:lnTo>
                      <a:pt x="1692" y="666"/>
                    </a:lnTo>
                    <a:lnTo>
                      <a:pt x="1769" y="648"/>
                    </a:lnTo>
                    <a:lnTo>
                      <a:pt x="1850" y="627"/>
                    </a:lnTo>
                    <a:lnTo>
                      <a:pt x="1932" y="605"/>
                    </a:lnTo>
                    <a:lnTo>
                      <a:pt x="2009" y="583"/>
                    </a:lnTo>
                    <a:lnTo>
                      <a:pt x="2077" y="562"/>
                    </a:lnTo>
                    <a:lnTo>
                      <a:pt x="2131" y="546"/>
                    </a:lnTo>
                    <a:lnTo>
                      <a:pt x="2167" y="535"/>
                    </a:lnTo>
                    <a:lnTo>
                      <a:pt x="2180" y="531"/>
                    </a:lnTo>
                    <a:lnTo>
                      <a:pt x="2216" y="542"/>
                    </a:lnTo>
                    <a:lnTo>
                      <a:pt x="2252" y="552"/>
                    </a:lnTo>
                    <a:lnTo>
                      <a:pt x="2287" y="562"/>
                    </a:lnTo>
                    <a:lnTo>
                      <a:pt x="2323" y="572"/>
                    </a:lnTo>
                    <a:lnTo>
                      <a:pt x="2397" y="590"/>
                    </a:lnTo>
                    <a:lnTo>
                      <a:pt x="2469" y="607"/>
                    </a:lnTo>
                    <a:lnTo>
                      <a:pt x="2543" y="623"/>
                    </a:lnTo>
                    <a:lnTo>
                      <a:pt x="2617" y="639"/>
                    </a:lnTo>
                    <a:lnTo>
                      <a:pt x="2691" y="655"/>
                    </a:lnTo>
                    <a:lnTo>
                      <a:pt x="2764" y="672"/>
                    </a:lnTo>
                    <a:lnTo>
                      <a:pt x="2838" y="691"/>
                    </a:lnTo>
                    <a:lnTo>
                      <a:pt x="2910" y="710"/>
                    </a:lnTo>
                    <a:lnTo>
                      <a:pt x="2946" y="721"/>
                    </a:lnTo>
                    <a:lnTo>
                      <a:pt x="2982" y="732"/>
                    </a:lnTo>
                    <a:lnTo>
                      <a:pt x="3018" y="745"/>
                    </a:lnTo>
                    <a:lnTo>
                      <a:pt x="3053" y="757"/>
                    </a:lnTo>
                    <a:lnTo>
                      <a:pt x="3088" y="770"/>
                    </a:lnTo>
                    <a:lnTo>
                      <a:pt x="3123" y="784"/>
                    </a:lnTo>
                    <a:lnTo>
                      <a:pt x="3158" y="798"/>
                    </a:lnTo>
                    <a:lnTo>
                      <a:pt x="3192" y="814"/>
                    </a:lnTo>
                    <a:lnTo>
                      <a:pt x="3225" y="830"/>
                    </a:lnTo>
                    <a:lnTo>
                      <a:pt x="3258" y="848"/>
                    </a:lnTo>
                    <a:lnTo>
                      <a:pt x="3291" y="866"/>
                    </a:lnTo>
                    <a:lnTo>
                      <a:pt x="3324" y="885"/>
                    </a:lnTo>
                    <a:lnTo>
                      <a:pt x="3377" y="921"/>
                    </a:lnTo>
                    <a:lnTo>
                      <a:pt x="3428" y="956"/>
                    </a:lnTo>
                    <a:lnTo>
                      <a:pt x="3474" y="990"/>
                    </a:lnTo>
                    <a:lnTo>
                      <a:pt x="3515" y="1022"/>
                    </a:lnTo>
                    <a:lnTo>
                      <a:pt x="3549" y="1049"/>
                    </a:lnTo>
                    <a:lnTo>
                      <a:pt x="3575" y="1071"/>
                    </a:lnTo>
                    <a:lnTo>
                      <a:pt x="3592" y="1085"/>
                    </a:lnTo>
                    <a:lnTo>
                      <a:pt x="3597" y="1090"/>
                    </a:lnTo>
                    <a:lnTo>
                      <a:pt x="3607" y="1074"/>
                    </a:lnTo>
                    <a:lnTo>
                      <a:pt x="3615" y="1057"/>
                    </a:lnTo>
                    <a:lnTo>
                      <a:pt x="3621" y="1040"/>
                    </a:lnTo>
                    <a:lnTo>
                      <a:pt x="3626" y="1024"/>
                    </a:lnTo>
                    <a:lnTo>
                      <a:pt x="3628" y="1009"/>
                    </a:lnTo>
                    <a:lnTo>
                      <a:pt x="3629" y="993"/>
                    </a:lnTo>
                    <a:lnTo>
                      <a:pt x="3629" y="978"/>
                    </a:lnTo>
                    <a:lnTo>
                      <a:pt x="3627" y="962"/>
                    </a:lnTo>
                    <a:lnTo>
                      <a:pt x="3623" y="947"/>
                    </a:lnTo>
                    <a:lnTo>
                      <a:pt x="3619" y="933"/>
                    </a:lnTo>
                    <a:lnTo>
                      <a:pt x="3613" y="918"/>
                    </a:lnTo>
                    <a:lnTo>
                      <a:pt x="3606" y="903"/>
                    </a:lnTo>
                    <a:lnTo>
                      <a:pt x="3598" y="888"/>
                    </a:lnTo>
                    <a:lnTo>
                      <a:pt x="3589" y="874"/>
                    </a:lnTo>
                    <a:lnTo>
                      <a:pt x="3579" y="860"/>
                    </a:lnTo>
                    <a:lnTo>
                      <a:pt x="3569" y="847"/>
                    </a:lnTo>
                    <a:lnTo>
                      <a:pt x="3557" y="833"/>
                    </a:lnTo>
                    <a:lnTo>
                      <a:pt x="3546" y="820"/>
                    </a:lnTo>
                    <a:lnTo>
                      <a:pt x="3533" y="807"/>
                    </a:lnTo>
                    <a:lnTo>
                      <a:pt x="3521" y="795"/>
                    </a:lnTo>
                    <a:lnTo>
                      <a:pt x="3494" y="770"/>
                    </a:lnTo>
                    <a:lnTo>
                      <a:pt x="3467" y="746"/>
                    </a:lnTo>
                    <a:lnTo>
                      <a:pt x="3414" y="701"/>
                    </a:lnTo>
                    <a:lnTo>
                      <a:pt x="3367" y="660"/>
                    </a:lnTo>
                    <a:lnTo>
                      <a:pt x="3407" y="632"/>
                    </a:lnTo>
                    <a:lnTo>
                      <a:pt x="3447" y="605"/>
                    </a:lnTo>
                    <a:lnTo>
                      <a:pt x="3488" y="577"/>
                    </a:lnTo>
                    <a:lnTo>
                      <a:pt x="3528" y="548"/>
                    </a:lnTo>
                    <a:lnTo>
                      <a:pt x="3568" y="521"/>
                    </a:lnTo>
                    <a:lnTo>
                      <a:pt x="3608" y="494"/>
                    </a:lnTo>
                    <a:lnTo>
                      <a:pt x="3649" y="467"/>
                    </a:lnTo>
                    <a:lnTo>
                      <a:pt x="3689" y="441"/>
                    </a:lnTo>
                    <a:lnTo>
                      <a:pt x="3634" y="445"/>
                    </a:lnTo>
                    <a:lnTo>
                      <a:pt x="3579" y="449"/>
                    </a:lnTo>
                    <a:lnTo>
                      <a:pt x="3524" y="453"/>
                    </a:lnTo>
                    <a:lnTo>
                      <a:pt x="3468" y="456"/>
                    </a:lnTo>
                    <a:lnTo>
                      <a:pt x="3412" y="460"/>
                    </a:lnTo>
                    <a:lnTo>
                      <a:pt x="3356" y="463"/>
                    </a:lnTo>
                    <a:lnTo>
                      <a:pt x="3299" y="465"/>
                    </a:lnTo>
                    <a:lnTo>
                      <a:pt x="3243" y="467"/>
                    </a:lnTo>
                    <a:lnTo>
                      <a:pt x="3228" y="410"/>
                    </a:lnTo>
                    <a:lnTo>
                      <a:pt x="3209" y="349"/>
                    </a:lnTo>
                    <a:lnTo>
                      <a:pt x="3199" y="316"/>
                    </a:lnTo>
                    <a:lnTo>
                      <a:pt x="3187" y="284"/>
                    </a:lnTo>
                    <a:lnTo>
                      <a:pt x="3175" y="250"/>
                    </a:lnTo>
                    <a:lnTo>
                      <a:pt x="3161" y="218"/>
                    </a:lnTo>
                    <a:lnTo>
                      <a:pt x="3144" y="187"/>
                    </a:lnTo>
                    <a:lnTo>
                      <a:pt x="3128" y="157"/>
                    </a:lnTo>
                    <a:lnTo>
                      <a:pt x="3119" y="142"/>
                    </a:lnTo>
                    <a:lnTo>
                      <a:pt x="3110" y="128"/>
                    </a:lnTo>
                    <a:lnTo>
                      <a:pt x="3101" y="115"/>
                    </a:lnTo>
                    <a:lnTo>
                      <a:pt x="3091" y="102"/>
                    </a:lnTo>
                    <a:lnTo>
                      <a:pt x="3081" y="88"/>
                    </a:lnTo>
                    <a:lnTo>
                      <a:pt x="3070" y="77"/>
                    </a:lnTo>
                    <a:lnTo>
                      <a:pt x="3059" y="65"/>
                    </a:lnTo>
                    <a:lnTo>
                      <a:pt x="3047" y="55"/>
                    </a:lnTo>
                    <a:lnTo>
                      <a:pt x="3035" y="45"/>
                    </a:lnTo>
                    <a:lnTo>
                      <a:pt x="3023" y="37"/>
                    </a:lnTo>
                    <a:lnTo>
                      <a:pt x="3010" y="29"/>
                    </a:lnTo>
                    <a:lnTo>
                      <a:pt x="2997" y="22"/>
                    </a:lnTo>
                    <a:lnTo>
                      <a:pt x="3000" y="30"/>
                    </a:lnTo>
                    <a:lnTo>
                      <a:pt x="3008" y="53"/>
                    </a:lnTo>
                    <a:lnTo>
                      <a:pt x="3012" y="69"/>
                    </a:lnTo>
                    <a:lnTo>
                      <a:pt x="3017" y="87"/>
                    </a:lnTo>
                    <a:lnTo>
                      <a:pt x="3022" y="109"/>
                    </a:lnTo>
                    <a:lnTo>
                      <a:pt x="3026" y="131"/>
                    </a:lnTo>
                    <a:lnTo>
                      <a:pt x="3030" y="155"/>
                    </a:lnTo>
                    <a:lnTo>
                      <a:pt x="3032" y="180"/>
                    </a:lnTo>
                    <a:lnTo>
                      <a:pt x="3034" y="206"/>
                    </a:lnTo>
                    <a:lnTo>
                      <a:pt x="3033" y="232"/>
                    </a:lnTo>
                    <a:lnTo>
                      <a:pt x="3032" y="245"/>
                    </a:lnTo>
                    <a:lnTo>
                      <a:pt x="3030" y="259"/>
                    </a:lnTo>
                    <a:lnTo>
                      <a:pt x="3028" y="272"/>
                    </a:lnTo>
                    <a:lnTo>
                      <a:pt x="3026" y="285"/>
                    </a:lnTo>
                    <a:lnTo>
                      <a:pt x="3022" y="297"/>
                    </a:lnTo>
                    <a:lnTo>
                      <a:pt x="3018" y="309"/>
                    </a:lnTo>
                    <a:lnTo>
                      <a:pt x="3013" y="321"/>
                    </a:lnTo>
                    <a:lnTo>
                      <a:pt x="3008" y="333"/>
                    </a:lnTo>
                    <a:lnTo>
                      <a:pt x="3001" y="345"/>
                    </a:lnTo>
                    <a:lnTo>
                      <a:pt x="2992" y="355"/>
                    </a:lnTo>
                    <a:lnTo>
                      <a:pt x="2981" y="364"/>
                    </a:lnTo>
                    <a:lnTo>
                      <a:pt x="2969" y="371"/>
                    </a:lnTo>
                    <a:lnTo>
                      <a:pt x="2956" y="378"/>
                    </a:lnTo>
                    <a:lnTo>
                      <a:pt x="2941" y="384"/>
                    </a:lnTo>
                    <a:lnTo>
                      <a:pt x="2924" y="389"/>
                    </a:lnTo>
                    <a:lnTo>
                      <a:pt x="2907" y="393"/>
                    </a:lnTo>
                    <a:lnTo>
                      <a:pt x="2889" y="396"/>
                    </a:lnTo>
                    <a:lnTo>
                      <a:pt x="2869" y="399"/>
                    </a:lnTo>
                    <a:lnTo>
                      <a:pt x="2849" y="400"/>
                    </a:lnTo>
                    <a:lnTo>
                      <a:pt x="2828" y="401"/>
                    </a:lnTo>
                    <a:lnTo>
                      <a:pt x="2786" y="402"/>
                    </a:lnTo>
                    <a:lnTo>
                      <a:pt x="2744" y="400"/>
                    </a:lnTo>
                    <a:lnTo>
                      <a:pt x="2702" y="397"/>
                    </a:lnTo>
                    <a:lnTo>
                      <a:pt x="2661" y="392"/>
                    </a:lnTo>
                    <a:lnTo>
                      <a:pt x="2624" y="388"/>
                    </a:lnTo>
                    <a:lnTo>
                      <a:pt x="2591" y="383"/>
                    </a:lnTo>
                    <a:lnTo>
                      <a:pt x="2543" y="374"/>
                    </a:lnTo>
                    <a:lnTo>
                      <a:pt x="2525" y="370"/>
                    </a:lnTo>
                    <a:lnTo>
                      <a:pt x="2499" y="324"/>
                    </a:lnTo>
                    <a:lnTo>
                      <a:pt x="2475" y="278"/>
                    </a:lnTo>
                    <a:lnTo>
                      <a:pt x="2450" y="232"/>
                    </a:lnTo>
                    <a:lnTo>
                      <a:pt x="2424" y="185"/>
                    </a:lnTo>
                    <a:lnTo>
                      <a:pt x="2399" y="139"/>
                    </a:lnTo>
                    <a:lnTo>
                      <a:pt x="2373" y="93"/>
                    </a:lnTo>
                    <a:lnTo>
                      <a:pt x="2346" y="47"/>
                    </a:lnTo>
                    <a:lnTo>
                      <a:pt x="2320" y="0"/>
                    </a:lnTo>
                    <a:lnTo>
                      <a:pt x="2324" y="12"/>
                    </a:lnTo>
                    <a:lnTo>
                      <a:pt x="2335" y="41"/>
                    </a:lnTo>
                    <a:lnTo>
                      <a:pt x="2342" y="61"/>
                    </a:lnTo>
                    <a:lnTo>
                      <a:pt x="2349" y="84"/>
                    </a:lnTo>
                    <a:lnTo>
                      <a:pt x="2357" y="110"/>
                    </a:lnTo>
                    <a:lnTo>
                      <a:pt x="2364" y="135"/>
                    </a:lnTo>
                    <a:lnTo>
                      <a:pt x="2370" y="162"/>
                    </a:lnTo>
                    <a:lnTo>
                      <a:pt x="2375" y="188"/>
                    </a:lnTo>
                    <a:lnTo>
                      <a:pt x="2378" y="214"/>
                    </a:lnTo>
                    <a:lnTo>
                      <a:pt x="2379" y="238"/>
                    </a:lnTo>
                    <a:lnTo>
                      <a:pt x="2379" y="249"/>
                    </a:lnTo>
                    <a:lnTo>
                      <a:pt x="2379" y="261"/>
                    </a:lnTo>
                    <a:lnTo>
                      <a:pt x="2377" y="271"/>
                    </a:lnTo>
                    <a:lnTo>
                      <a:pt x="2375" y="280"/>
                    </a:lnTo>
                    <a:lnTo>
                      <a:pt x="2372" y="288"/>
                    </a:lnTo>
                    <a:lnTo>
                      <a:pt x="2368" y="295"/>
                    </a:lnTo>
                    <a:lnTo>
                      <a:pt x="2364" y="301"/>
                    </a:lnTo>
                    <a:lnTo>
                      <a:pt x="2358" y="306"/>
                    </a:lnTo>
                    <a:lnTo>
                      <a:pt x="2351" y="309"/>
                    </a:lnTo>
                    <a:lnTo>
                      <a:pt x="2343" y="311"/>
                    </a:lnTo>
                    <a:lnTo>
                      <a:pt x="2334" y="312"/>
                    </a:lnTo>
                    <a:lnTo>
                      <a:pt x="2323" y="311"/>
                    </a:lnTo>
                    <a:lnTo>
                      <a:pt x="2311" y="310"/>
                    </a:lnTo>
                    <a:lnTo>
                      <a:pt x="2298" y="307"/>
                    </a:lnTo>
                    <a:lnTo>
                      <a:pt x="2283" y="304"/>
                    </a:lnTo>
                    <a:lnTo>
                      <a:pt x="2268" y="300"/>
                    </a:lnTo>
                    <a:lnTo>
                      <a:pt x="2236" y="290"/>
                    </a:lnTo>
                    <a:lnTo>
                      <a:pt x="2202" y="277"/>
                    </a:lnTo>
                    <a:lnTo>
                      <a:pt x="2165" y="263"/>
                    </a:lnTo>
                    <a:lnTo>
                      <a:pt x="2129" y="247"/>
                    </a:lnTo>
                    <a:lnTo>
                      <a:pt x="2060" y="217"/>
                    </a:lnTo>
                    <a:lnTo>
                      <a:pt x="2001" y="189"/>
                    </a:lnTo>
                    <a:lnTo>
                      <a:pt x="1960" y="169"/>
                    </a:lnTo>
                    <a:lnTo>
                      <a:pt x="1945" y="161"/>
                    </a:lnTo>
                    <a:lnTo>
                      <a:pt x="1959" y="184"/>
                    </a:lnTo>
                    <a:lnTo>
                      <a:pt x="1973" y="206"/>
                    </a:lnTo>
                    <a:lnTo>
                      <a:pt x="1988" y="229"/>
                    </a:lnTo>
                    <a:lnTo>
                      <a:pt x="2003" y="254"/>
                    </a:lnTo>
                    <a:lnTo>
                      <a:pt x="2018" y="277"/>
                    </a:lnTo>
                    <a:lnTo>
                      <a:pt x="2034" y="301"/>
                    </a:lnTo>
                    <a:lnTo>
                      <a:pt x="2049" y="325"/>
                    </a:lnTo>
                    <a:lnTo>
                      <a:pt x="2063" y="349"/>
                    </a:lnTo>
                    <a:lnTo>
                      <a:pt x="2053" y="355"/>
                    </a:lnTo>
                    <a:lnTo>
                      <a:pt x="2022" y="370"/>
                    </a:lnTo>
                    <a:lnTo>
                      <a:pt x="2000" y="380"/>
                    </a:lnTo>
                    <a:lnTo>
                      <a:pt x="1973" y="390"/>
                    </a:lnTo>
                    <a:lnTo>
                      <a:pt x="1942" y="402"/>
                    </a:lnTo>
                    <a:lnTo>
                      <a:pt x="1907" y="413"/>
                    </a:lnTo>
                    <a:lnTo>
                      <a:pt x="1867" y="424"/>
                    </a:lnTo>
                    <a:lnTo>
                      <a:pt x="1825" y="433"/>
                    </a:lnTo>
                    <a:lnTo>
                      <a:pt x="1802" y="437"/>
                    </a:lnTo>
                    <a:lnTo>
                      <a:pt x="1778" y="441"/>
                    </a:lnTo>
                    <a:lnTo>
                      <a:pt x="1753" y="444"/>
                    </a:lnTo>
                    <a:lnTo>
                      <a:pt x="1728" y="447"/>
                    </a:lnTo>
                    <a:lnTo>
                      <a:pt x="1701" y="449"/>
                    </a:lnTo>
                    <a:lnTo>
                      <a:pt x="1674" y="450"/>
                    </a:lnTo>
                    <a:lnTo>
                      <a:pt x="1646" y="451"/>
                    </a:lnTo>
                    <a:lnTo>
                      <a:pt x="1617" y="451"/>
                    </a:lnTo>
                    <a:lnTo>
                      <a:pt x="1587" y="450"/>
                    </a:lnTo>
                    <a:lnTo>
                      <a:pt x="1557" y="448"/>
                    </a:lnTo>
                    <a:lnTo>
                      <a:pt x="1525" y="445"/>
                    </a:lnTo>
                    <a:lnTo>
                      <a:pt x="1494" y="441"/>
                    </a:lnTo>
                    <a:lnTo>
                      <a:pt x="1371" y="422"/>
                    </a:lnTo>
                    <a:lnTo>
                      <a:pt x="1262" y="403"/>
                    </a:lnTo>
                    <a:lnTo>
                      <a:pt x="1212" y="395"/>
                    </a:lnTo>
                    <a:lnTo>
                      <a:pt x="1166" y="388"/>
                    </a:lnTo>
                    <a:lnTo>
                      <a:pt x="1124" y="382"/>
                    </a:lnTo>
                    <a:lnTo>
                      <a:pt x="1086" y="377"/>
                    </a:lnTo>
                    <a:lnTo>
                      <a:pt x="1050" y="374"/>
                    </a:lnTo>
                    <a:lnTo>
                      <a:pt x="1019" y="373"/>
                    </a:lnTo>
                    <a:lnTo>
                      <a:pt x="1004" y="373"/>
                    </a:lnTo>
                    <a:lnTo>
                      <a:pt x="991" y="374"/>
                    </a:lnTo>
                    <a:lnTo>
                      <a:pt x="979" y="375"/>
                    </a:lnTo>
                    <a:lnTo>
                      <a:pt x="968" y="377"/>
                    </a:lnTo>
                    <a:lnTo>
                      <a:pt x="958" y="379"/>
                    </a:lnTo>
                    <a:lnTo>
                      <a:pt x="948" y="383"/>
                    </a:lnTo>
                    <a:lnTo>
                      <a:pt x="940" y="387"/>
                    </a:lnTo>
                    <a:lnTo>
                      <a:pt x="933" y="391"/>
                    </a:lnTo>
                    <a:lnTo>
                      <a:pt x="927" y="397"/>
                    </a:lnTo>
                    <a:lnTo>
                      <a:pt x="922" y="403"/>
                    </a:lnTo>
                    <a:lnTo>
                      <a:pt x="918" y="410"/>
                    </a:lnTo>
                    <a:lnTo>
                      <a:pt x="915" y="419"/>
                    </a:lnTo>
                    <a:lnTo>
                      <a:pt x="909" y="438"/>
                    </a:lnTo>
                    <a:lnTo>
                      <a:pt x="905" y="457"/>
                    </a:lnTo>
                    <a:lnTo>
                      <a:pt x="901" y="476"/>
                    </a:lnTo>
                    <a:lnTo>
                      <a:pt x="899" y="495"/>
                    </a:lnTo>
                    <a:lnTo>
                      <a:pt x="896" y="514"/>
                    </a:lnTo>
                    <a:lnTo>
                      <a:pt x="894" y="533"/>
                    </a:lnTo>
                    <a:lnTo>
                      <a:pt x="890" y="552"/>
                    </a:lnTo>
                    <a:lnTo>
                      <a:pt x="886" y="570"/>
                    </a:lnTo>
                    <a:lnTo>
                      <a:pt x="881" y="589"/>
                    </a:lnTo>
                    <a:lnTo>
                      <a:pt x="874" y="606"/>
                    </a:lnTo>
                    <a:lnTo>
                      <a:pt x="869" y="614"/>
                    </a:lnTo>
                    <a:lnTo>
                      <a:pt x="864" y="622"/>
                    </a:lnTo>
                    <a:lnTo>
                      <a:pt x="859" y="629"/>
                    </a:lnTo>
                    <a:lnTo>
                      <a:pt x="853" y="636"/>
                    </a:lnTo>
                    <a:lnTo>
                      <a:pt x="846" y="643"/>
                    </a:lnTo>
                    <a:lnTo>
                      <a:pt x="838" y="650"/>
                    </a:lnTo>
                    <a:lnTo>
                      <a:pt x="830" y="656"/>
                    </a:lnTo>
                    <a:lnTo>
                      <a:pt x="821" y="662"/>
                    </a:lnTo>
                    <a:lnTo>
                      <a:pt x="811" y="668"/>
                    </a:lnTo>
                    <a:lnTo>
                      <a:pt x="800" y="673"/>
                    </a:lnTo>
                    <a:lnTo>
                      <a:pt x="788" y="678"/>
                    </a:lnTo>
                    <a:lnTo>
                      <a:pt x="775" y="682"/>
                    </a:lnTo>
                    <a:lnTo>
                      <a:pt x="749" y="689"/>
                    </a:lnTo>
                    <a:lnTo>
                      <a:pt x="723" y="695"/>
                    </a:lnTo>
                    <a:lnTo>
                      <a:pt x="698" y="700"/>
                    </a:lnTo>
                    <a:lnTo>
                      <a:pt x="675" y="704"/>
                    </a:lnTo>
                    <a:lnTo>
                      <a:pt x="652" y="707"/>
                    </a:lnTo>
                    <a:lnTo>
                      <a:pt x="630" y="709"/>
                    </a:lnTo>
                    <a:lnTo>
                      <a:pt x="610" y="710"/>
                    </a:lnTo>
                    <a:lnTo>
                      <a:pt x="591" y="711"/>
                    </a:lnTo>
                    <a:lnTo>
                      <a:pt x="558" y="711"/>
                    </a:lnTo>
                    <a:lnTo>
                      <a:pt x="533" y="710"/>
                    </a:lnTo>
                    <a:lnTo>
                      <a:pt x="517" y="709"/>
                    </a:lnTo>
                    <a:lnTo>
                      <a:pt x="512" y="708"/>
                    </a:lnTo>
                    <a:close/>
                  </a:path>
                </a:pathLst>
              </a:custGeom>
              <a:solidFill>
                <a:srgbClr val="BFB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31" name="Freeform 19">
                <a:extLst>
                  <a:ext uri="{FF2B5EF4-FFF2-40B4-BE49-F238E27FC236}">
                    <a16:creationId xmlns:a16="http://schemas.microsoft.com/office/drawing/2014/main" id="{F8062070-3E5A-451A-AC3D-98B7FA715457}"/>
                  </a:ext>
                </a:extLst>
              </p:cNvPr>
              <p:cNvSpPr>
                <a:spLocks/>
              </p:cNvSpPr>
              <p:nvPr/>
            </p:nvSpPr>
            <p:spPr bwMode="auto">
              <a:xfrm>
                <a:off x="2354" y="2416"/>
                <a:ext cx="2006" cy="624"/>
              </a:xfrm>
              <a:custGeom>
                <a:avLst/>
                <a:gdLst>
                  <a:gd name="T0" fmla="*/ 40 w 5736"/>
                  <a:gd name="T1" fmla="*/ 508 h 1514"/>
                  <a:gd name="T2" fmla="*/ 67 w 5736"/>
                  <a:gd name="T3" fmla="*/ 487 h 1514"/>
                  <a:gd name="T4" fmla="*/ 162 w 5736"/>
                  <a:gd name="T5" fmla="*/ 493 h 1514"/>
                  <a:gd name="T6" fmla="*/ 202 w 5736"/>
                  <a:gd name="T7" fmla="*/ 484 h 1514"/>
                  <a:gd name="T8" fmla="*/ 247 w 5736"/>
                  <a:gd name="T9" fmla="*/ 449 h 1514"/>
                  <a:gd name="T10" fmla="*/ 224 w 5736"/>
                  <a:gd name="T11" fmla="*/ 382 h 1514"/>
                  <a:gd name="T12" fmla="*/ 245 w 5736"/>
                  <a:gd name="T13" fmla="*/ 370 h 1514"/>
                  <a:gd name="T14" fmla="*/ 333 w 5736"/>
                  <a:gd name="T15" fmla="*/ 378 h 1514"/>
                  <a:gd name="T16" fmla="*/ 422 w 5736"/>
                  <a:gd name="T17" fmla="*/ 365 h 1514"/>
                  <a:gd name="T18" fmla="*/ 501 w 5736"/>
                  <a:gd name="T19" fmla="*/ 327 h 1514"/>
                  <a:gd name="T20" fmla="*/ 546 w 5736"/>
                  <a:gd name="T21" fmla="*/ 276 h 1514"/>
                  <a:gd name="T22" fmla="*/ 604 w 5736"/>
                  <a:gd name="T23" fmla="*/ 148 h 1514"/>
                  <a:gd name="T24" fmla="*/ 622 w 5736"/>
                  <a:gd name="T25" fmla="*/ 227 h 1514"/>
                  <a:gd name="T26" fmla="*/ 643 w 5736"/>
                  <a:gd name="T27" fmla="*/ 281 h 1514"/>
                  <a:gd name="T28" fmla="*/ 685 w 5736"/>
                  <a:gd name="T29" fmla="*/ 309 h 1514"/>
                  <a:gd name="T30" fmla="*/ 761 w 5736"/>
                  <a:gd name="T31" fmla="*/ 307 h 1514"/>
                  <a:gd name="T32" fmla="*/ 802 w 5736"/>
                  <a:gd name="T33" fmla="*/ 267 h 1514"/>
                  <a:gd name="T34" fmla="*/ 845 w 5736"/>
                  <a:gd name="T35" fmla="*/ 149 h 1514"/>
                  <a:gd name="T36" fmla="*/ 869 w 5736"/>
                  <a:gd name="T37" fmla="*/ 201 h 1514"/>
                  <a:gd name="T38" fmla="*/ 893 w 5736"/>
                  <a:gd name="T39" fmla="*/ 250 h 1514"/>
                  <a:gd name="T40" fmla="*/ 949 w 5736"/>
                  <a:gd name="T41" fmla="*/ 280 h 1514"/>
                  <a:gd name="T42" fmla="*/ 1039 w 5736"/>
                  <a:gd name="T43" fmla="*/ 291 h 1514"/>
                  <a:gd name="T44" fmla="*/ 1108 w 5736"/>
                  <a:gd name="T45" fmla="*/ 272 h 1514"/>
                  <a:gd name="T46" fmla="*/ 1160 w 5736"/>
                  <a:gd name="T47" fmla="*/ 215 h 1514"/>
                  <a:gd name="T48" fmla="*/ 1188 w 5736"/>
                  <a:gd name="T49" fmla="*/ 190 h 1514"/>
                  <a:gd name="T50" fmla="*/ 1209 w 5736"/>
                  <a:gd name="T51" fmla="*/ 263 h 1514"/>
                  <a:gd name="T52" fmla="*/ 1241 w 5736"/>
                  <a:gd name="T53" fmla="*/ 301 h 1514"/>
                  <a:gd name="T54" fmla="*/ 1373 w 5736"/>
                  <a:gd name="T55" fmla="*/ 307 h 1514"/>
                  <a:gd name="T56" fmla="*/ 1611 w 5736"/>
                  <a:gd name="T57" fmla="*/ 306 h 1514"/>
                  <a:gd name="T58" fmla="*/ 1718 w 5736"/>
                  <a:gd name="T59" fmla="*/ 338 h 1514"/>
                  <a:gd name="T60" fmla="*/ 1785 w 5736"/>
                  <a:gd name="T61" fmla="*/ 348 h 1514"/>
                  <a:gd name="T62" fmla="*/ 1804 w 5736"/>
                  <a:gd name="T63" fmla="*/ 317 h 1514"/>
                  <a:gd name="T64" fmla="*/ 1779 w 5736"/>
                  <a:gd name="T65" fmla="*/ 275 h 1514"/>
                  <a:gd name="T66" fmla="*/ 1646 w 5736"/>
                  <a:gd name="T67" fmla="*/ 165 h 1514"/>
                  <a:gd name="T68" fmla="*/ 1539 w 5736"/>
                  <a:gd name="T69" fmla="*/ 108 h 1514"/>
                  <a:gd name="T70" fmla="*/ 1326 w 5736"/>
                  <a:gd name="T71" fmla="*/ 19 h 1514"/>
                  <a:gd name="T72" fmla="*/ 1394 w 5736"/>
                  <a:gd name="T73" fmla="*/ 0 h 1514"/>
                  <a:gd name="T74" fmla="*/ 1536 w 5736"/>
                  <a:gd name="T75" fmla="*/ 21 h 1514"/>
                  <a:gd name="T76" fmla="*/ 1666 w 5736"/>
                  <a:gd name="T77" fmla="*/ 78 h 1514"/>
                  <a:gd name="T78" fmla="*/ 1789 w 5736"/>
                  <a:gd name="T79" fmla="*/ 167 h 1514"/>
                  <a:gd name="T80" fmla="*/ 1874 w 5736"/>
                  <a:gd name="T81" fmla="*/ 254 h 1514"/>
                  <a:gd name="T82" fmla="*/ 2003 w 5736"/>
                  <a:gd name="T83" fmla="*/ 459 h 1514"/>
                  <a:gd name="T84" fmla="*/ 1809 w 5736"/>
                  <a:gd name="T85" fmla="*/ 452 h 1514"/>
                  <a:gd name="T86" fmla="*/ 1665 w 5736"/>
                  <a:gd name="T87" fmla="*/ 408 h 1514"/>
                  <a:gd name="T88" fmla="*/ 1531 w 5736"/>
                  <a:gd name="T89" fmla="*/ 396 h 1514"/>
                  <a:gd name="T90" fmla="*/ 1327 w 5736"/>
                  <a:gd name="T91" fmla="*/ 403 h 1514"/>
                  <a:gd name="T92" fmla="*/ 1193 w 5736"/>
                  <a:gd name="T93" fmla="*/ 382 h 1514"/>
                  <a:gd name="T94" fmla="*/ 1074 w 5736"/>
                  <a:gd name="T95" fmla="*/ 364 h 1514"/>
                  <a:gd name="T96" fmla="*/ 965 w 5736"/>
                  <a:gd name="T97" fmla="*/ 361 h 1514"/>
                  <a:gd name="T98" fmla="*/ 835 w 5736"/>
                  <a:gd name="T99" fmla="*/ 357 h 1514"/>
                  <a:gd name="T100" fmla="*/ 759 w 5736"/>
                  <a:gd name="T101" fmla="*/ 374 h 1514"/>
                  <a:gd name="T102" fmla="*/ 690 w 5736"/>
                  <a:gd name="T103" fmla="*/ 373 h 1514"/>
                  <a:gd name="T104" fmla="*/ 621 w 5736"/>
                  <a:gd name="T105" fmla="*/ 356 h 1514"/>
                  <a:gd name="T106" fmla="*/ 487 w 5736"/>
                  <a:gd name="T107" fmla="*/ 404 h 1514"/>
                  <a:gd name="T108" fmla="*/ 345 w 5736"/>
                  <a:gd name="T109" fmla="*/ 464 h 1514"/>
                  <a:gd name="T110" fmla="*/ 149 w 5736"/>
                  <a:gd name="T111" fmla="*/ 605 h 1514"/>
                  <a:gd name="T112" fmla="*/ 54 w 5736"/>
                  <a:gd name="T113" fmla="*/ 549 h 15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736"/>
                  <a:gd name="T172" fmla="*/ 0 h 1514"/>
                  <a:gd name="T173" fmla="*/ 5736 w 5736"/>
                  <a:gd name="T174" fmla="*/ 1514 h 15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736" h="1514">
                    <a:moveTo>
                      <a:pt x="0" y="1402"/>
                    </a:moveTo>
                    <a:lnTo>
                      <a:pt x="5" y="1392"/>
                    </a:lnTo>
                    <a:lnTo>
                      <a:pt x="18" y="1367"/>
                    </a:lnTo>
                    <a:lnTo>
                      <a:pt x="40" y="1332"/>
                    </a:lnTo>
                    <a:lnTo>
                      <a:pt x="66" y="1292"/>
                    </a:lnTo>
                    <a:lnTo>
                      <a:pt x="81" y="1272"/>
                    </a:lnTo>
                    <a:lnTo>
                      <a:pt x="97" y="1252"/>
                    </a:lnTo>
                    <a:lnTo>
                      <a:pt x="113" y="1233"/>
                    </a:lnTo>
                    <a:lnTo>
                      <a:pt x="130" y="1216"/>
                    </a:lnTo>
                    <a:lnTo>
                      <a:pt x="139" y="1209"/>
                    </a:lnTo>
                    <a:lnTo>
                      <a:pt x="147" y="1202"/>
                    </a:lnTo>
                    <a:lnTo>
                      <a:pt x="157" y="1196"/>
                    </a:lnTo>
                    <a:lnTo>
                      <a:pt x="165" y="1191"/>
                    </a:lnTo>
                    <a:lnTo>
                      <a:pt x="173" y="1187"/>
                    </a:lnTo>
                    <a:lnTo>
                      <a:pt x="182" y="1184"/>
                    </a:lnTo>
                    <a:lnTo>
                      <a:pt x="190" y="1182"/>
                    </a:lnTo>
                    <a:lnTo>
                      <a:pt x="198" y="1182"/>
                    </a:lnTo>
                    <a:lnTo>
                      <a:pt x="250" y="1183"/>
                    </a:lnTo>
                    <a:lnTo>
                      <a:pt x="297" y="1185"/>
                    </a:lnTo>
                    <a:lnTo>
                      <a:pt x="340" y="1188"/>
                    </a:lnTo>
                    <a:lnTo>
                      <a:pt x="379" y="1191"/>
                    </a:lnTo>
                    <a:lnTo>
                      <a:pt x="414" y="1193"/>
                    </a:lnTo>
                    <a:lnTo>
                      <a:pt x="446" y="1195"/>
                    </a:lnTo>
                    <a:lnTo>
                      <a:pt x="462" y="1195"/>
                    </a:lnTo>
                    <a:lnTo>
                      <a:pt x="478" y="1195"/>
                    </a:lnTo>
                    <a:lnTo>
                      <a:pt x="492" y="1194"/>
                    </a:lnTo>
                    <a:lnTo>
                      <a:pt x="507" y="1193"/>
                    </a:lnTo>
                    <a:lnTo>
                      <a:pt x="521" y="1191"/>
                    </a:lnTo>
                    <a:lnTo>
                      <a:pt x="535" y="1188"/>
                    </a:lnTo>
                    <a:lnTo>
                      <a:pt x="549" y="1185"/>
                    </a:lnTo>
                    <a:lnTo>
                      <a:pt x="563" y="1181"/>
                    </a:lnTo>
                    <a:lnTo>
                      <a:pt x="577" y="1175"/>
                    </a:lnTo>
                    <a:lnTo>
                      <a:pt x="592" y="1169"/>
                    </a:lnTo>
                    <a:lnTo>
                      <a:pt x="606" y="1161"/>
                    </a:lnTo>
                    <a:lnTo>
                      <a:pt x="621" y="1153"/>
                    </a:lnTo>
                    <a:lnTo>
                      <a:pt x="638" y="1143"/>
                    </a:lnTo>
                    <a:lnTo>
                      <a:pt x="654" y="1131"/>
                    </a:lnTo>
                    <a:lnTo>
                      <a:pt x="671" y="1119"/>
                    </a:lnTo>
                    <a:lnTo>
                      <a:pt x="688" y="1105"/>
                    </a:lnTo>
                    <a:lnTo>
                      <a:pt x="706" y="1089"/>
                    </a:lnTo>
                    <a:lnTo>
                      <a:pt x="725" y="1071"/>
                    </a:lnTo>
                    <a:lnTo>
                      <a:pt x="745" y="1052"/>
                    </a:lnTo>
                    <a:lnTo>
                      <a:pt x="766" y="1031"/>
                    </a:lnTo>
                    <a:lnTo>
                      <a:pt x="741" y="1011"/>
                    </a:lnTo>
                    <a:lnTo>
                      <a:pt x="715" y="991"/>
                    </a:lnTo>
                    <a:lnTo>
                      <a:pt x="690" y="970"/>
                    </a:lnTo>
                    <a:lnTo>
                      <a:pt x="665" y="949"/>
                    </a:lnTo>
                    <a:lnTo>
                      <a:pt x="640" y="928"/>
                    </a:lnTo>
                    <a:lnTo>
                      <a:pt x="614" y="906"/>
                    </a:lnTo>
                    <a:lnTo>
                      <a:pt x="588" y="885"/>
                    </a:lnTo>
                    <a:lnTo>
                      <a:pt x="563" y="865"/>
                    </a:lnTo>
                    <a:lnTo>
                      <a:pt x="589" y="873"/>
                    </a:lnTo>
                    <a:lnTo>
                      <a:pt x="615" y="880"/>
                    </a:lnTo>
                    <a:lnTo>
                      <a:pt x="644" y="887"/>
                    </a:lnTo>
                    <a:lnTo>
                      <a:pt x="672" y="893"/>
                    </a:lnTo>
                    <a:lnTo>
                      <a:pt x="701" y="898"/>
                    </a:lnTo>
                    <a:lnTo>
                      <a:pt x="731" y="903"/>
                    </a:lnTo>
                    <a:lnTo>
                      <a:pt x="761" y="907"/>
                    </a:lnTo>
                    <a:lnTo>
                      <a:pt x="792" y="910"/>
                    </a:lnTo>
                    <a:lnTo>
                      <a:pt x="824" y="914"/>
                    </a:lnTo>
                    <a:lnTo>
                      <a:pt x="855" y="916"/>
                    </a:lnTo>
                    <a:lnTo>
                      <a:pt x="887" y="918"/>
                    </a:lnTo>
                    <a:lnTo>
                      <a:pt x="919" y="918"/>
                    </a:lnTo>
                    <a:lnTo>
                      <a:pt x="951" y="918"/>
                    </a:lnTo>
                    <a:lnTo>
                      <a:pt x="984" y="917"/>
                    </a:lnTo>
                    <a:lnTo>
                      <a:pt x="1016" y="915"/>
                    </a:lnTo>
                    <a:lnTo>
                      <a:pt x="1048" y="913"/>
                    </a:lnTo>
                    <a:lnTo>
                      <a:pt x="1080" y="908"/>
                    </a:lnTo>
                    <a:lnTo>
                      <a:pt x="1112" y="904"/>
                    </a:lnTo>
                    <a:lnTo>
                      <a:pt x="1144" y="899"/>
                    </a:lnTo>
                    <a:lnTo>
                      <a:pt x="1176" y="893"/>
                    </a:lnTo>
                    <a:lnTo>
                      <a:pt x="1206" y="886"/>
                    </a:lnTo>
                    <a:lnTo>
                      <a:pt x="1237" y="878"/>
                    </a:lnTo>
                    <a:lnTo>
                      <a:pt x="1266" y="869"/>
                    </a:lnTo>
                    <a:lnTo>
                      <a:pt x="1297" y="859"/>
                    </a:lnTo>
                    <a:lnTo>
                      <a:pt x="1325" y="848"/>
                    </a:lnTo>
                    <a:lnTo>
                      <a:pt x="1353" y="836"/>
                    </a:lnTo>
                    <a:lnTo>
                      <a:pt x="1380" y="823"/>
                    </a:lnTo>
                    <a:lnTo>
                      <a:pt x="1406" y="809"/>
                    </a:lnTo>
                    <a:lnTo>
                      <a:pt x="1431" y="794"/>
                    </a:lnTo>
                    <a:lnTo>
                      <a:pt x="1457" y="778"/>
                    </a:lnTo>
                    <a:lnTo>
                      <a:pt x="1480" y="761"/>
                    </a:lnTo>
                    <a:lnTo>
                      <a:pt x="1502" y="741"/>
                    </a:lnTo>
                    <a:lnTo>
                      <a:pt x="1511" y="732"/>
                    </a:lnTo>
                    <a:lnTo>
                      <a:pt x="1520" y="721"/>
                    </a:lnTo>
                    <a:lnTo>
                      <a:pt x="1530" y="710"/>
                    </a:lnTo>
                    <a:lnTo>
                      <a:pt x="1539" y="697"/>
                    </a:lnTo>
                    <a:lnTo>
                      <a:pt x="1559" y="669"/>
                    </a:lnTo>
                    <a:lnTo>
                      <a:pt x="1578" y="639"/>
                    </a:lnTo>
                    <a:lnTo>
                      <a:pt x="1599" y="607"/>
                    </a:lnTo>
                    <a:lnTo>
                      <a:pt x="1618" y="573"/>
                    </a:lnTo>
                    <a:lnTo>
                      <a:pt x="1636" y="540"/>
                    </a:lnTo>
                    <a:lnTo>
                      <a:pt x="1654" y="507"/>
                    </a:lnTo>
                    <a:lnTo>
                      <a:pt x="1685" y="445"/>
                    </a:lnTo>
                    <a:lnTo>
                      <a:pt x="1710" y="393"/>
                    </a:lnTo>
                    <a:lnTo>
                      <a:pt x="1726" y="358"/>
                    </a:lnTo>
                    <a:lnTo>
                      <a:pt x="1732" y="345"/>
                    </a:lnTo>
                    <a:lnTo>
                      <a:pt x="1734" y="361"/>
                    </a:lnTo>
                    <a:lnTo>
                      <a:pt x="1740" y="403"/>
                    </a:lnTo>
                    <a:lnTo>
                      <a:pt x="1746" y="432"/>
                    </a:lnTo>
                    <a:lnTo>
                      <a:pt x="1752" y="464"/>
                    </a:lnTo>
                    <a:lnTo>
                      <a:pt x="1761" y="498"/>
                    </a:lnTo>
                    <a:lnTo>
                      <a:pt x="1771" y="533"/>
                    </a:lnTo>
                    <a:lnTo>
                      <a:pt x="1776" y="551"/>
                    </a:lnTo>
                    <a:lnTo>
                      <a:pt x="1782" y="569"/>
                    </a:lnTo>
                    <a:lnTo>
                      <a:pt x="1788" y="587"/>
                    </a:lnTo>
                    <a:lnTo>
                      <a:pt x="1795" y="605"/>
                    </a:lnTo>
                    <a:lnTo>
                      <a:pt x="1803" y="622"/>
                    </a:lnTo>
                    <a:lnTo>
                      <a:pt x="1810" y="638"/>
                    </a:lnTo>
                    <a:lnTo>
                      <a:pt x="1819" y="654"/>
                    </a:lnTo>
                    <a:lnTo>
                      <a:pt x="1828" y="669"/>
                    </a:lnTo>
                    <a:lnTo>
                      <a:pt x="1837" y="682"/>
                    </a:lnTo>
                    <a:lnTo>
                      <a:pt x="1847" y="695"/>
                    </a:lnTo>
                    <a:lnTo>
                      <a:pt x="1858" y="707"/>
                    </a:lnTo>
                    <a:lnTo>
                      <a:pt x="1869" y="717"/>
                    </a:lnTo>
                    <a:lnTo>
                      <a:pt x="1881" y="726"/>
                    </a:lnTo>
                    <a:lnTo>
                      <a:pt x="1893" y="733"/>
                    </a:lnTo>
                    <a:lnTo>
                      <a:pt x="1906" y="738"/>
                    </a:lnTo>
                    <a:lnTo>
                      <a:pt x="1921" y="741"/>
                    </a:lnTo>
                    <a:lnTo>
                      <a:pt x="1957" y="749"/>
                    </a:lnTo>
                    <a:lnTo>
                      <a:pt x="1991" y="755"/>
                    </a:lnTo>
                    <a:lnTo>
                      <a:pt x="2023" y="758"/>
                    </a:lnTo>
                    <a:lnTo>
                      <a:pt x="2053" y="760"/>
                    </a:lnTo>
                    <a:lnTo>
                      <a:pt x="2080" y="760"/>
                    </a:lnTo>
                    <a:lnTo>
                      <a:pt x="2107" y="759"/>
                    </a:lnTo>
                    <a:lnTo>
                      <a:pt x="2131" y="756"/>
                    </a:lnTo>
                    <a:lnTo>
                      <a:pt x="2153" y="752"/>
                    </a:lnTo>
                    <a:lnTo>
                      <a:pt x="2173" y="745"/>
                    </a:lnTo>
                    <a:lnTo>
                      <a:pt x="2192" y="737"/>
                    </a:lnTo>
                    <a:lnTo>
                      <a:pt x="2210" y="728"/>
                    </a:lnTo>
                    <a:lnTo>
                      <a:pt x="2226" y="718"/>
                    </a:lnTo>
                    <a:lnTo>
                      <a:pt x="2241" y="707"/>
                    </a:lnTo>
                    <a:lnTo>
                      <a:pt x="2256" y="694"/>
                    </a:lnTo>
                    <a:lnTo>
                      <a:pt x="2269" y="680"/>
                    </a:lnTo>
                    <a:lnTo>
                      <a:pt x="2281" y="665"/>
                    </a:lnTo>
                    <a:lnTo>
                      <a:pt x="2292" y="649"/>
                    </a:lnTo>
                    <a:lnTo>
                      <a:pt x="2303" y="632"/>
                    </a:lnTo>
                    <a:lnTo>
                      <a:pt x="2313" y="614"/>
                    </a:lnTo>
                    <a:lnTo>
                      <a:pt x="2322" y="595"/>
                    </a:lnTo>
                    <a:lnTo>
                      <a:pt x="2340" y="554"/>
                    </a:lnTo>
                    <a:lnTo>
                      <a:pt x="2357" y="510"/>
                    </a:lnTo>
                    <a:lnTo>
                      <a:pt x="2374" y="463"/>
                    </a:lnTo>
                    <a:lnTo>
                      <a:pt x="2393" y="412"/>
                    </a:lnTo>
                    <a:lnTo>
                      <a:pt x="2414" y="361"/>
                    </a:lnTo>
                    <a:lnTo>
                      <a:pt x="2436" y="307"/>
                    </a:lnTo>
                    <a:lnTo>
                      <a:pt x="2438" y="321"/>
                    </a:lnTo>
                    <a:lnTo>
                      <a:pt x="2444" y="357"/>
                    </a:lnTo>
                    <a:lnTo>
                      <a:pt x="2449" y="382"/>
                    </a:lnTo>
                    <a:lnTo>
                      <a:pt x="2456" y="409"/>
                    </a:lnTo>
                    <a:lnTo>
                      <a:pt x="2464" y="440"/>
                    </a:lnTo>
                    <a:lnTo>
                      <a:pt x="2475" y="471"/>
                    </a:lnTo>
                    <a:lnTo>
                      <a:pt x="2481" y="487"/>
                    </a:lnTo>
                    <a:lnTo>
                      <a:pt x="2487" y="503"/>
                    </a:lnTo>
                    <a:lnTo>
                      <a:pt x="2494" y="519"/>
                    </a:lnTo>
                    <a:lnTo>
                      <a:pt x="2502" y="534"/>
                    </a:lnTo>
                    <a:lnTo>
                      <a:pt x="2510" y="549"/>
                    </a:lnTo>
                    <a:lnTo>
                      <a:pt x="2519" y="564"/>
                    </a:lnTo>
                    <a:lnTo>
                      <a:pt x="2529" y="578"/>
                    </a:lnTo>
                    <a:lnTo>
                      <a:pt x="2539" y="593"/>
                    </a:lnTo>
                    <a:lnTo>
                      <a:pt x="2550" y="606"/>
                    </a:lnTo>
                    <a:lnTo>
                      <a:pt x="2562" y="618"/>
                    </a:lnTo>
                    <a:lnTo>
                      <a:pt x="2576" y="629"/>
                    </a:lnTo>
                    <a:lnTo>
                      <a:pt x="2589" y="639"/>
                    </a:lnTo>
                    <a:lnTo>
                      <a:pt x="2603" y="648"/>
                    </a:lnTo>
                    <a:lnTo>
                      <a:pt x="2618" y="656"/>
                    </a:lnTo>
                    <a:lnTo>
                      <a:pt x="2634" y="662"/>
                    </a:lnTo>
                    <a:lnTo>
                      <a:pt x="2650" y="667"/>
                    </a:lnTo>
                    <a:lnTo>
                      <a:pt x="2711" y="680"/>
                    </a:lnTo>
                    <a:lnTo>
                      <a:pt x="2771" y="691"/>
                    </a:lnTo>
                    <a:lnTo>
                      <a:pt x="2801" y="695"/>
                    </a:lnTo>
                    <a:lnTo>
                      <a:pt x="2829" y="699"/>
                    </a:lnTo>
                    <a:lnTo>
                      <a:pt x="2858" y="702"/>
                    </a:lnTo>
                    <a:lnTo>
                      <a:pt x="2887" y="704"/>
                    </a:lnTo>
                    <a:lnTo>
                      <a:pt x="2915" y="706"/>
                    </a:lnTo>
                    <a:lnTo>
                      <a:pt x="2942" y="706"/>
                    </a:lnTo>
                    <a:lnTo>
                      <a:pt x="2969" y="706"/>
                    </a:lnTo>
                    <a:lnTo>
                      <a:pt x="2995" y="704"/>
                    </a:lnTo>
                    <a:lnTo>
                      <a:pt x="3021" y="702"/>
                    </a:lnTo>
                    <a:lnTo>
                      <a:pt x="3046" y="698"/>
                    </a:lnTo>
                    <a:lnTo>
                      <a:pt x="3072" y="693"/>
                    </a:lnTo>
                    <a:lnTo>
                      <a:pt x="3096" y="687"/>
                    </a:lnTo>
                    <a:lnTo>
                      <a:pt x="3119" y="679"/>
                    </a:lnTo>
                    <a:lnTo>
                      <a:pt x="3142" y="671"/>
                    </a:lnTo>
                    <a:lnTo>
                      <a:pt x="3164" y="661"/>
                    </a:lnTo>
                    <a:lnTo>
                      <a:pt x="3186" y="649"/>
                    </a:lnTo>
                    <a:lnTo>
                      <a:pt x="3206" y="636"/>
                    </a:lnTo>
                    <a:lnTo>
                      <a:pt x="3227" y="621"/>
                    </a:lnTo>
                    <a:lnTo>
                      <a:pt x="3246" y="605"/>
                    </a:lnTo>
                    <a:lnTo>
                      <a:pt x="3265" y="586"/>
                    </a:lnTo>
                    <a:lnTo>
                      <a:pt x="3282" y="567"/>
                    </a:lnTo>
                    <a:lnTo>
                      <a:pt x="3299" y="546"/>
                    </a:lnTo>
                    <a:lnTo>
                      <a:pt x="3315" y="522"/>
                    </a:lnTo>
                    <a:lnTo>
                      <a:pt x="3330" y="497"/>
                    </a:lnTo>
                    <a:lnTo>
                      <a:pt x="3344" y="471"/>
                    </a:lnTo>
                    <a:lnTo>
                      <a:pt x="3357" y="442"/>
                    </a:lnTo>
                    <a:lnTo>
                      <a:pt x="3370" y="410"/>
                    </a:lnTo>
                    <a:lnTo>
                      <a:pt x="3381" y="377"/>
                    </a:lnTo>
                    <a:lnTo>
                      <a:pt x="3382" y="392"/>
                    </a:lnTo>
                    <a:lnTo>
                      <a:pt x="3388" y="433"/>
                    </a:lnTo>
                    <a:lnTo>
                      <a:pt x="3393" y="460"/>
                    </a:lnTo>
                    <a:lnTo>
                      <a:pt x="3400" y="490"/>
                    </a:lnTo>
                    <a:lnTo>
                      <a:pt x="3408" y="522"/>
                    </a:lnTo>
                    <a:lnTo>
                      <a:pt x="3419" y="555"/>
                    </a:lnTo>
                    <a:lnTo>
                      <a:pt x="3425" y="572"/>
                    </a:lnTo>
                    <a:lnTo>
                      <a:pt x="3431" y="590"/>
                    </a:lnTo>
                    <a:lnTo>
                      <a:pt x="3438" y="606"/>
                    </a:lnTo>
                    <a:lnTo>
                      <a:pt x="3445" y="622"/>
                    </a:lnTo>
                    <a:lnTo>
                      <a:pt x="3454" y="638"/>
                    </a:lnTo>
                    <a:lnTo>
                      <a:pt x="3462" y="653"/>
                    </a:lnTo>
                    <a:lnTo>
                      <a:pt x="3472" y="667"/>
                    </a:lnTo>
                    <a:lnTo>
                      <a:pt x="3482" y="680"/>
                    </a:lnTo>
                    <a:lnTo>
                      <a:pt x="3493" y="693"/>
                    </a:lnTo>
                    <a:lnTo>
                      <a:pt x="3504" y="704"/>
                    </a:lnTo>
                    <a:lnTo>
                      <a:pt x="3516" y="714"/>
                    </a:lnTo>
                    <a:lnTo>
                      <a:pt x="3529" y="723"/>
                    </a:lnTo>
                    <a:lnTo>
                      <a:pt x="3544" y="730"/>
                    </a:lnTo>
                    <a:lnTo>
                      <a:pt x="3558" y="736"/>
                    </a:lnTo>
                    <a:lnTo>
                      <a:pt x="3574" y="740"/>
                    </a:lnTo>
                    <a:lnTo>
                      <a:pt x="3590" y="741"/>
                    </a:lnTo>
                    <a:lnTo>
                      <a:pt x="3631" y="743"/>
                    </a:lnTo>
                    <a:lnTo>
                      <a:pt x="3687" y="745"/>
                    </a:lnTo>
                    <a:lnTo>
                      <a:pt x="3757" y="745"/>
                    </a:lnTo>
                    <a:lnTo>
                      <a:pt x="3836" y="746"/>
                    </a:lnTo>
                    <a:lnTo>
                      <a:pt x="3923" y="746"/>
                    </a:lnTo>
                    <a:lnTo>
                      <a:pt x="4016" y="746"/>
                    </a:lnTo>
                    <a:lnTo>
                      <a:pt x="4110" y="746"/>
                    </a:lnTo>
                    <a:lnTo>
                      <a:pt x="4206" y="745"/>
                    </a:lnTo>
                    <a:lnTo>
                      <a:pt x="4299" y="745"/>
                    </a:lnTo>
                    <a:lnTo>
                      <a:pt x="4388" y="744"/>
                    </a:lnTo>
                    <a:lnTo>
                      <a:pt x="4470" y="744"/>
                    </a:lnTo>
                    <a:lnTo>
                      <a:pt x="4543" y="743"/>
                    </a:lnTo>
                    <a:lnTo>
                      <a:pt x="4603" y="742"/>
                    </a:lnTo>
                    <a:lnTo>
                      <a:pt x="4649" y="742"/>
                    </a:lnTo>
                    <a:lnTo>
                      <a:pt x="4680" y="742"/>
                    </a:lnTo>
                    <a:lnTo>
                      <a:pt x="4690" y="741"/>
                    </a:lnTo>
                    <a:lnTo>
                      <a:pt x="4716" y="753"/>
                    </a:lnTo>
                    <a:lnTo>
                      <a:pt x="4778" y="777"/>
                    </a:lnTo>
                    <a:lnTo>
                      <a:pt x="4819" y="791"/>
                    </a:lnTo>
                    <a:lnTo>
                      <a:pt x="4863" y="806"/>
                    </a:lnTo>
                    <a:lnTo>
                      <a:pt x="4909" y="819"/>
                    </a:lnTo>
                    <a:lnTo>
                      <a:pt x="4956" y="831"/>
                    </a:lnTo>
                    <a:lnTo>
                      <a:pt x="4980" y="836"/>
                    </a:lnTo>
                    <a:lnTo>
                      <a:pt x="5002" y="840"/>
                    </a:lnTo>
                    <a:lnTo>
                      <a:pt x="5024" y="844"/>
                    </a:lnTo>
                    <a:lnTo>
                      <a:pt x="5045" y="846"/>
                    </a:lnTo>
                    <a:lnTo>
                      <a:pt x="5064" y="847"/>
                    </a:lnTo>
                    <a:lnTo>
                      <a:pt x="5082" y="847"/>
                    </a:lnTo>
                    <a:lnTo>
                      <a:pt x="5099" y="845"/>
                    </a:lnTo>
                    <a:lnTo>
                      <a:pt x="5114" y="842"/>
                    </a:lnTo>
                    <a:lnTo>
                      <a:pt x="5127" y="837"/>
                    </a:lnTo>
                    <a:lnTo>
                      <a:pt x="5138" y="831"/>
                    </a:lnTo>
                    <a:lnTo>
                      <a:pt x="5147" y="823"/>
                    </a:lnTo>
                    <a:lnTo>
                      <a:pt x="5153" y="812"/>
                    </a:lnTo>
                    <a:lnTo>
                      <a:pt x="5156" y="800"/>
                    </a:lnTo>
                    <a:lnTo>
                      <a:pt x="5156" y="785"/>
                    </a:lnTo>
                    <a:lnTo>
                      <a:pt x="5153" y="768"/>
                    </a:lnTo>
                    <a:lnTo>
                      <a:pt x="5146" y="747"/>
                    </a:lnTo>
                    <a:lnTo>
                      <a:pt x="5142" y="737"/>
                    </a:lnTo>
                    <a:lnTo>
                      <a:pt x="5135" y="727"/>
                    </a:lnTo>
                    <a:lnTo>
                      <a:pt x="5127" y="716"/>
                    </a:lnTo>
                    <a:lnTo>
                      <a:pt x="5117" y="704"/>
                    </a:lnTo>
                    <a:lnTo>
                      <a:pt x="5107" y="692"/>
                    </a:lnTo>
                    <a:lnTo>
                      <a:pt x="5094" y="680"/>
                    </a:lnTo>
                    <a:lnTo>
                      <a:pt x="5081" y="667"/>
                    </a:lnTo>
                    <a:lnTo>
                      <a:pt x="5066" y="654"/>
                    </a:lnTo>
                    <a:lnTo>
                      <a:pt x="5034" y="627"/>
                    </a:lnTo>
                    <a:lnTo>
                      <a:pt x="4999" y="600"/>
                    </a:lnTo>
                    <a:lnTo>
                      <a:pt x="4961" y="571"/>
                    </a:lnTo>
                    <a:lnTo>
                      <a:pt x="4922" y="543"/>
                    </a:lnTo>
                    <a:lnTo>
                      <a:pt x="4843" y="490"/>
                    </a:lnTo>
                    <a:lnTo>
                      <a:pt x="4767" y="441"/>
                    </a:lnTo>
                    <a:lnTo>
                      <a:pt x="4703" y="400"/>
                    </a:lnTo>
                    <a:lnTo>
                      <a:pt x="4658" y="371"/>
                    </a:lnTo>
                    <a:lnTo>
                      <a:pt x="4646" y="365"/>
                    </a:lnTo>
                    <a:lnTo>
                      <a:pt x="4631" y="357"/>
                    </a:lnTo>
                    <a:lnTo>
                      <a:pt x="4613" y="348"/>
                    </a:lnTo>
                    <a:lnTo>
                      <a:pt x="4590" y="338"/>
                    </a:lnTo>
                    <a:lnTo>
                      <a:pt x="4536" y="315"/>
                    </a:lnTo>
                    <a:lnTo>
                      <a:pt x="4470" y="290"/>
                    </a:lnTo>
                    <a:lnTo>
                      <a:pt x="4397" y="261"/>
                    </a:lnTo>
                    <a:lnTo>
                      <a:pt x="4316" y="231"/>
                    </a:lnTo>
                    <a:lnTo>
                      <a:pt x="4233" y="201"/>
                    </a:lnTo>
                    <a:lnTo>
                      <a:pt x="4148" y="171"/>
                    </a:lnTo>
                    <a:lnTo>
                      <a:pt x="4065" y="141"/>
                    </a:lnTo>
                    <a:lnTo>
                      <a:pt x="3984" y="113"/>
                    </a:lnTo>
                    <a:lnTo>
                      <a:pt x="3910" y="86"/>
                    </a:lnTo>
                    <a:lnTo>
                      <a:pt x="3843" y="64"/>
                    </a:lnTo>
                    <a:lnTo>
                      <a:pt x="3787" y="45"/>
                    </a:lnTo>
                    <a:lnTo>
                      <a:pt x="3745" y="30"/>
                    </a:lnTo>
                    <a:lnTo>
                      <a:pt x="3718" y="21"/>
                    </a:lnTo>
                    <a:lnTo>
                      <a:pt x="3708" y="18"/>
                    </a:lnTo>
                    <a:lnTo>
                      <a:pt x="3765" y="11"/>
                    </a:lnTo>
                    <a:lnTo>
                      <a:pt x="3820" y="6"/>
                    </a:lnTo>
                    <a:lnTo>
                      <a:pt x="3876" y="2"/>
                    </a:lnTo>
                    <a:lnTo>
                      <a:pt x="3930" y="0"/>
                    </a:lnTo>
                    <a:lnTo>
                      <a:pt x="3983" y="0"/>
                    </a:lnTo>
                    <a:lnTo>
                      <a:pt x="4037" y="1"/>
                    </a:lnTo>
                    <a:lnTo>
                      <a:pt x="4088" y="4"/>
                    </a:lnTo>
                    <a:lnTo>
                      <a:pt x="4140" y="8"/>
                    </a:lnTo>
                    <a:lnTo>
                      <a:pt x="4191" y="13"/>
                    </a:lnTo>
                    <a:lnTo>
                      <a:pt x="4241" y="21"/>
                    </a:lnTo>
                    <a:lnTo>
                      <a:pt x="4290" y="29"/>
                    </a:lnTo>
                    <a:lnTo>
                      <a:pt x="4339" y="39"/>
                    </a:lnTo>
                    <a:lnTo>
                      <a:pt x="4387" y="50"/>
                    </a:lnTo>
                    <a:lnTo>
                      <a:pt x="4435" y="63"/>
                    </a:lnTo>
                    <a:lnTo>
                      <a:pt x="4482" y="77"/>
                    </a:lnTo>
                    <a:lnTo>
                      <a:pt x="4530" y="92"/>
                    </a:lnTo>
                    <a:lnTo>
                      <a:pt x="4576" y="110"/>
                    </a:lnTo>
                    <a:lnTo>
                      <a:pt x="4622" y="128"/>
                    </a:lnTo>
                    <a:lnTo>
                      <a:pt x="4668" y="147"/>
                    </a:lnTo>
                    <a:lnTo>
                      <a:pt x="4713" y="167"/>
                    </a:lnTo>
                    <a:lnTo>
                      <a:pt x="4758" y="189"/>
                    </a:lnTo>
                    <a:lnTo>
                      <a:pt x="4802" y="212"/>
                    </a:lnTo>
                    <a:lnTo>
                      <a:pt x="4848" y="236"/>
                    </a:lnTo>
                    <a:lnTo>
                      <a:pt x="4892" y="262"/>
                    </a:lnTo>
                    <a:lnTo>
                      <a:pt x="4936" y="289"/>
                    </a:lnTo>
                    <a:lnTo>
                      <a:pt x="4980" y="317"/>
                    </a:lnTo>
                    <a:lnTo>
                      <a:pt x="5024" y="345"/>
                    </a:lnTo>
                    <a:lnTo>
                      <a:pt x="5067" y="375"/>
                    </a:lnTo>
                    <a:lnTo>
                      <a:pt x="5111" y="406"/>
                    </a:lnTo>
                    <a:lnTo>
                      <a:pt x="5155" y="439"/>
                    </a:lnTo>
                    <a:lnTo>
                      <a:pt x="5199" y="472"/>
                    </a:lnTo>
                    <a:lnTo>
                      <a:pt x="5242" y="506"/>
                    </a:lnTo>
                    <a:lnTo>
                      <a:pt x="5259" y="520"/>
                    </a:lnTo>
                    <a:lnTo>
                      <a:pt x="5276" y="536"/>
                    </a:lnTo>
                    <a:lnTo>
                      <a:pt x="5294" y="553"/>
                    </a:lnTo>
                    <a:lnTo>
                      <a:pt x="5313" y="572"/>
                    </a:lnTo>
                    <a:lnTo>
                      <a:pt x="5352" y="616"/>
                    </a:lnTo>
                    <a:lnTo>
                      <a:pt x="5392" y="663"/>
                    </a:lnTo>
                    <a:lnTo>
                      <a:pt x="5433" y="713"/>
                    </a:lnTo>
                    <a:lnTo>
                      <a:pt x="5475" y="766"/>
                    </a:lnTo>
                    <a:lnTo>
                      <a:pt x="5515" y="819"/>
                    </a:lnTo>
                    <a:lnTo>
                      <a:pt x="5554" y="872"/>
                    </a:lnTo>
                    <a:lnTo>
                      <a:pt x="5626" y="972"/>
                    </a:lnTo>
                    <a:lnTo>
                      <a:pt x="5683" y="1055"/>
                    </a:lnTo>
                    <a:lnTo>
                      <a:pt x="5722" y="1113"/>
                    </a:lnTo>
                    <a:lnTo>
                      <a:pt x="5736" y="1134"/>
                    </a:lnTo>
                    <a:lnTo>
                      <a:pt x="5656" y="1130"/>
                    </a:lnTo>
                    <a:lnTo>
                      <a:pt x="5574" y="1125"/>
                    </a:lnTo>
                    <a:lnTo>
                      <a:pt x="5493" y="1120"/>
                    </a:lnTo>
                    <a:lnTo>
                      <a:pt x="5411" y="1114"/>
                    </a:lnTo>
                    <a:lnTo>
                      <a:pt x="5330" y="1109"/>
                    </a:lnTo>
                    <a:lnTo>
                      <a:pt x="5248" y="1103"/>
                    </a:lnTo>
                    <a:lnTo>
                      <a:pt x="5168" y="1097"/>
                    </a:lnTo>
                    <a:lnTo>
                      <a:pt x="5087" y="1091"/>
                    </a:lnTo>
                    <a:lnTo>
                      <a:pt x="5040" y="1070"/>
                    </a:lnTo>
                    <a:lnTo>
                      <a:pt x="4993" y="1052"/>
                    </a:lnTo>
                    <a:lnTo>
                      <a:pt x="4945" y="1035"/>
                    </a:lnTo>
                    <a:lnTo>
                      <a:pt x="4898" y="1021"/>
                    </a:lnTo>
                    <a:lnTo>
                      <a:pt x="4850" y="1009"/>
                    </a:lnTo>
                    <a:lnTo>
                      <a:pt x="4802" y="998"/>
                    </a:lnTo>
                    <a:lnTo>
                      <a:pt x="4755" y="989"/>
                    </a:lnTo>
                    <a:lnTo>
                      <a:pt x="4708" y="981"/>
                    </a:lnTo>
                    <a:lnTo>
                      <a:pt x="4661" y="975"/>
                    </a:lnTo>
                    <a:lnTo>
                      <a:pt x="4613" y="970"/>
                    </a:lnTo>
                    <a:lnTo>
                      <a:pt x="4565" y="966"/>
                    </a:lnTo>
                    <a:lnTo>
                      <a:pt x="4518" y="963"/>
                    </a:lnTo>
                    <a:lnTo>
                      <a:pt x="4469" y="961"/>
                    </a:lnTo>
                    <a:lnTo>
                      <a:pt x="4422" y="961"/>
                    </a:lnTo>
                    <a:lnTo>
                      <a:pt x="4374" y="960"/>
                    </a:lnTo>
                    <a:lnTo>
                      <a:pt x="4326" y="961"/>
                    </a:lnTo>
                    <a:lnTo>
                      <a:pt x="4230" y="963"/>
                    </a:lnTo>
                    <a:lnTo>
                      <a:pt x="4133" y="967"/>
                    </a:lnTo>
                    <a:lnTo>
                      <a:pt x="4036" y="971"/>
                    </a:lnTo>
                    <a:lnTo>
                      <a:pt x="3938" y="975"/>
                    </a:lnTo>
                    <a:lnTo>
                      <a:pt x="3889" y="976"/>
                    </a:lnTo>
                    <a:lnTo>
                      <a:pt x="3839" y="977"/>
                    </a:lnTo>
                    <a:lnTo>
                      <a:pt x="3790" y="977"/>
                    </a:lnTo>
                    <a:lnTo>
                      <a:pt x="3741" y="977"/>
                    </a:lnTo>
                    <a:lnTo>
                      <a:pt x="3692" y="976"/>
                    </a:lnTo>
                    <a:lnTo>
                      <a:pt x="3641" y="974"/>
                    </a:lnTo>
                    <a:lnTo>
                      <a:pt x="3592" y="971"/>
                    </a:lnTo>
                    <a:lnTo>
                      <a:pt x="3542" y="967"/>
                    </a:lnTo>
                    <a:lnTo>
                      <a:pt x="3496" y="954"/>
                    </a:lnTo>
                    <a:lnTo>
                      <a:pt x="3452" y="940"/>
                    </a:lnTo>
                    <a:lnTo>
                      <a:pt x="3407" y="927"/>
                    </a:lnTo>
                    <a:lnTo>
                      <a:pt x="3361" y="915"/>
                    </a:lnTo>
                    <a:lnTo>
                      <a:pt x="3316" y="901"/>
                    </a:lnTo>
                    <a:lnTo>
                      <a:pt x="3271" y="889"/>
                    </a:lnTo>
                    <a:lnTo>
                      <a:pt x="3227" y="877"/>
                    </a:lnTo>
                    <a:lnTo>
                      <a:pt x="3181" y="865"/>
                    </a:lnTo>
                    <a:lnTo>
                      <a:pt x="3144" y="871"/>
                    </a:lnTo>
                    <a:lnTo>
                      <a:pt x="3106" y="876"/>
                    </a:lnTo>
                    <a:lnTo>
                      <a:pt x="3069" y="882"/>
                    </a:lnTo>
                    <a:lnTo>
                      <a:pt x="3032" y="887"/>
                    </a:lnTo>
                    <a:lnTo>
                      <a:pt x="2995" y="893"/>
                    </a:lnTo>
                    <a:lnTo>
                      <a:pt x="2959" y="899"/>
                    </a:lnTo>
                    <a:lnTo>
                      <a:pt x="2923" y="906"/>
                    </a:lnTo>
                    <a:lnTo>
                      <a:pt x="2887" y="914"/>
                    </a:lnTo>
                    <a:lnTo>
                      <a:pt x="2844" y="900"/>
                    </a:lnTo>
                    <a:lnTo>
                      <a:pt x="2800" y="887"/>
                    </a:lnTo>
                    <a:lnTo>
                      <a:pt x="2756" y="875"/>
                    </a:lnTo>
                    <a:lnTo>
                      <a:pt x="2711" y="863"/>
                    </a:lnTo>
                    <a:lnTo>
                      <a:pt x="2666" y="852"/>
                    </a:lnTo>
                    <a:lnTo>
                      <a:pt x="2622" y="840"/>
                    </a:lnTo>
                    <a:lnTo>
                      <a:pt x="2577" y="829"/>
                    </a:lnTo>
                    <a:lnTo>
                      <a:pt x="2532" y="817"/>
                    </a:lnTo>
                    <a:lnTo>
                      <a:pt x="2483" y="835"/>
                    </a:lnTo>
                    <a:lnTo>
                      <a:pt x="2434" y="852"/>
                    </a:lnTo>
                    <a:lnTo>
                      <a:pt x="2385" y="866"/>
                    </a:lnTo>
                    <a:lnTo>
                      <a:pt x="2337" y="879"/>
                    </a:lnTo>
                    <a:lnTo>
                      <a:pt x="2312" y="885"/>
                    </a:lnTo>
                    <a:lnTo>
                      <a:pt x="2288" y="890"/>
                    </a:lnTo>
                    <a:lnTo>
                      <a:pt x="2264" y="895"/>
                    </a:lnTo>
                    <a:lnTo>
                      <a:pt x="2239" y="899"/>
                    </a:lnTo>
                    <a:lnTo>
                      <a:pt x="2215" y="902"/>
                    </a:lnTo>
                    <a:lnTo>
                      <a:pt x="2191" y="905"/>
                    </a:lnTo>
                    <a:lnTo>
                      <a:pt x="2167" y="908"/>
                    </a:lnTo>
                    <a:lnTo>
                      <a:pt x="2143" y="910"/>
                    </a:lnTo>
                    <a:lnTo>
                      <a:pt x="2118" y="912"/>
                    </a:lnTo>
                    <a:lnTo>
                      <a:pt x="2094" y="913"/>
                    </a:lnTo>
                    <a:lnTo>
                      <a:pt x="2069" y="913"/>
                    </a:lnTo>
                    <a:lnTo>
                      <a:pt x="2045" y="913"/>
                    </a:lnTo>
                    <a:lnTo>
                      <a:pt x="2021" y="912"/>
                    </a:lnTo>
                    <a:lnTo>
                      <a:pt x="1996" y="909"/>
                    </a:lnTo>
                    <a:lnTo>
                      <a:pt x="1972" y="906"/>
                    </a:lnTo>
                    <a:lnTo>
                      <a:pt x="1948" y="903"/>
                    </a:lnTo>
                    <a:lnTo>
                      <a:pt x="1923" y="900"/>
                    </a:lnTo>
                    <a:lnTo>
                      <a:pt x="1898" y="895"/>
                    </a:lnTo>
                    <a:lnTo>
                      <a:pt x="1873" y="890"/>
                    </a:lnTo>
                    <a:lnTo>
                      <a:pt x="1849" y="885"/>
                    </a:lnTo>
                    <a:lnTo>
                      <a:pt x="1824" y="878"/>
                    </a:lnTo>
                    <a:lnTo>
                      <a:pt x="1799" y="871"/>
                    </a:lnTo>
                    <a:lnTo>
                      <a:pt x="1774" y="863"/>
                    </a:lnTo>
                    <a:lnTo>
                      <a:pt x="1748" y="854"/>
                    </a:lnTo>
                    <a:lnTo>
                      <a:pt x="1697" y="872"/>
                    </a:lnTo>
                    <a:lnTo>
                      <a:pt x="1647" y="890"/>
                    </a:lnTo>
                    <a:lnTo>
                      <a:pt x="1595" y="908"/>
                    </a:lnTo>
                    <a:lnTo>
                      <a:pt x="1544" y="927"/>
                    </a:lnTo>
                    <a:lnTo>
                      <a:pt x="1494" y="944"/>
                    </a:lnTo>
                    <a:lnTo>
                      <a:pt x="1443" y="962"/>
                    </a:lnTo>
                    <a:lnTo>
                      <a:pt x="1391" y="980"/>
                    </a:lnTo>
                    <a:lnTo>
                      <a:pt x="1341" y="997"/>
                    </a:lnTo>
                    <a:lnTo>
                      <a:pt x="1290" y="1015"/>
                    </a:lnTo>
                    <a:lnTo>
                      <a:pt x="1239" y="1033"/>
                    </a:lnTo>
                    <a:lnTo>
                      <a:pt x="1188" y="1051"/>
                    </a:lnTo>
                    <a:lnTo>
                      <a:pt x="1138" y="1069"/>
                    </a:lnTo>
                    <a:lnTo>
                      <a:pt x="1086" y="1089"/>
                    </a:lnTo>
                    <a:lnTo>
                      <a:pt x="1035" y="1107"/>
                    </a:lnTo>
                    <a:lnTo>
                      <a:pt x="985" y="1126"/>
                    </a:lnTo>
                    <a:lnTo>
                      <a:pt x="933" y="1144"/>
                    </a:lnTo>
                    <a:lnTo>
                      <a:pt x="862" y="1191"/>
                    </a:lnTo>
                    <a:lnTo>
                      <a:pt x="790" y="1237"/>
                    </a:lnTo>
                    <a:lnTo>
                      <a:pt x="718" y="1283"/>
                    </a:lnTo>
                    <a:lnTo>
                      <a:pt x="646" y="1329"/>
                    </a:lnTo>
                    <a:lnTo>
                      <a:pt x="572" y="1375"/>
                    </a:lnTo>
                    <a:lnTo>
                      <a:pt x="499" y="1422"/>
                    </a:lnTo>
                    <a:lnTo>
                      <a:pt x="426" y="1468"/>
                    </a:lnTo>
                    <a:lnTo>
                      <a:pt x="354" y="1514"/>
                    </a:lnTo>
                    <a:lnTo>
                      <a:pt x="326" y="1488"/>
                    </a:lnTo>
                    <a:lnTo>
                      <a:pt x="297" y="1462"/>
                    </a:lnTo>
                    <a:lnTo>
                      <a:pt x="268" y="1436"/>
                    </a:lnTo>
                    <a:lnTo>
                      <a:pt x="240" y="1410"/>
                    </a:lnTo>
                    <a:lnTo>
                      <a:pt x="211" y="1383"/>
                    </a:lnTo>
                    <a:lnTo>
                      <a:pt x="182" y="1357"/>
                    </a:lnTo>
                    <a:lnTo>
                      <a:pt x="153" y="1331"/>
                    </a:lnTo>
                    <a:lnTo>
                      <a:pt x="122" y="1305"/>
                    </a:lnTo>
                    <a:lnTo>
                      <a:pt x="93" y="1329"/>
                    </a:lnTo>
                    <a:lnTo>
                      <a:pt x="63" y="1353"/>
                    </a:lnTo>
                    <a:lnTo>
                      <a:pt x="32" y="1377"/>
                    </a:lnTo>
                    <a:lnTo>
                      <a:pt x="0" y="1402"/>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32" name="Freeform 20">
                <a:extLst>
                  <a:ext uri="{FF2B5EF4-FFF2-40B4-BE49-F238E27FC236}">
                    <a16:creationId xmlns:a16="http://schemas.microsoft.com/office/drawing/2014/main" id="{2647E380-D781-4021-AB39-21F34D0665FB}"/>
                  </a:ext>
                </a:extLst>
              </p:cNvPr>
              <p:cNvSpPr>
                <a:spLocks/>
              </p:cNvSpPr>
              <p:nvPr/>
            </p:nvSpPr>
            <p:spPr bwMode="auto">
              <a:xfrm>
                <a:off x="2286" y="2374"/>
                <a:ext cx="1573" cy="628"/>
              </a:xfrm>
              <a:custGeom>
                <a:avLst/>
                <a:gdLst>
                  <a:gd name="T0" fmla="*/ 13 w 4497"/>
                  <a:gd name="T1" fmla="*/ 597 h 1524"/>
                  <a:gd name="T2" fmla="*/ 44 w 4497"/>
                  <a:gd name="T3" fmla="*/ 535 h 1524"/>
                  <a:gd name="T4" fmla="*/ 88 w 4497"/>
                  <a:gd name="T5" fmla="*/ 466 h 1524"/>
                  <a:gd name="T6" fmla="*/ 121 w 4497"/>
                  <a:gd name="T7" fmla="*/ 423 h 1524"/>
                  <a:gd name="T8" fmla="*/ 170 w 4497"/>
                  <a:gd name="T9" fmla="*/ 368 h 1524"/>
                  <a:gd name="T10" fmla="*/ 242 w 4497"/>
                  <a:gd name="T11" fmla="*/ 293 h 1524"/>
                  <a:gd name="T12" fmla="*/ 304 w 4497"/>
                  <a:gd name="T13" fmla="*/ 233 h 1524"/>
                  <a:gd name="T14" fmla="*/ 357 w 4497"/>
                  <a:gd name="T15" fmla="*/ 193 h 1524"/>
                  <a:gd name="T16" fmla="*/ 387 w 4497"/>
                  <a:gd name="T17" fmla="*/ 175 h 1524"/>
                  <a:gd name="T18" fmla="*/ 429 w 4497"/>
                  <a:gd name="T19" fmla="*/ 156 h 1524"/>
                  <a:gd name="T20" fmla="*/ 536 w 4497"/>
                  <a:gd name="T21" fmla="*/ 118 h 1524"/>
                  <a:gd name="T22" fmla="*/ 673 w 4497"/>
                  <a:gd name="T23" fmla="*/ 75 h 1524"/>
                  <a:gd name="T24" fmla="*/ 808 w 4497"/>
                  <a:gd name="T25" fmla="*/ 38 h 1524"/>
                  <a:gd name="T26" fmla="*/ 899 w 4497"/>
                  <a:gd name="T27" fmla="*/ 15 h 1524"/>
                  <a:gd name="T28" fmla="*/ 968 w 4497"/>
                  <a:gd name="T29" fmla="*/ 7 h 1524"/>
                  <a:gd name="T30" fmla="*/ 1099 w 4497"/>
                  <a:gd name="T31" fmla="*/ 0 h 1524"/>
                  <a:gd name="T32" fmla="*/ 1232 w 4497"/>
                  <a:gd name="T33" fmla="*/ 2 h 1524"/>
                  <a:gd name="T34" fmla="*/ 1325 w 4497"/>
                  <a:gd name="T35" fmla="*/ 12 h 1524"/>
                  <a:gd name="T36" fmla="*/ 1370 w 4497"/>
                  <a:gd name="T37" fmla="*/ 23 h 1524"/>
                  <a:gd name="T38" fmla="*/ 1443 w 4497"/>
                  <a:gd name="T39" fmla="*/ 53 h 1524"/>
                  <a:gd name="T40" fmla="*/ 1526 w 4497"/>
                  <a:gd name="T41" fmla="*/ 97 h 1524"/>
                  <a:gd name="T42" fmla="*/ 1557 w 4497"/>
                  <a:gd name="T43" fmla="*/ 120 h 1524"/>
                  <a:gd name="T44" fmla="*/ 1466 w 4497"/>
                  <a:gd name="T45" fmla="*/ 99 h 1524"/>
                  <a:gd name="T46" fmla="*/ 1400 w 4497"/>
                  <a:gd name="T47" fmla="*/ 90 h 1524"/>
                  <a:gd name="T48" fmla="*/ 1349 w 4497"/>
                  <a:gd name="T49" fmla="*/ 90 h 1524"/>
                  <a:gd name="T50" fmla="*/ 1305 w 4497"/>
                  <a:gd name="T51" fmla="*/ 101 h 1524"/>
                  <a:gd name="T52" fmla="*/ 1273 w 4497"/>
                  <a:gd name="T53" fmla="*/ 125 h 1524"/>
                  <a:gd name="T54" fmla="*/ 1255 w 4497"/>
                  <a:gd name="T55" fmla="*/ 168 h 1524"/>
                  <a:gd name="T56" fmla="*/ 1240 w 4497"/>
                  <a:gd name="T57" fmla="*/ 158 h 1524"/>
                  <a:gd name="T58" fmla="*/ 1212 w 4497"/>
                  <a:gd name="T59" fmla="*/ 119 h 1524"/>
                  <a:gd name="T60" fmla="*/ 1190 w 4497"/>
                  <a:gd name="T61" fmla="*/ 96 h 1524"/>
                  <a:gd name="T62" fmla="*/ 1170 w 4497"/>
                  <a:gd name="T63" fmla="*/ 80 h 1524"/>
                  <a:gd name="T64" fmla="*/ 1150 w 4497"/>
                  <a:gd name="T65" fmla="*/ 72 h 1524"/>
                  <a:gd name="T66" fmla="*/ 1112 w 4497"/>
                  <a:gd name="T67" fmla="*/ 68 h 1524"/>
                  <a:gd name="T68" fmla="*/ 1064 w 4497"/>
                  <a:gd name="T69" fmla="*/ 69 h 1524"/>
                  <a:gd name="T70" fmla="*/ 1018 w 4497"/>
                  <a:gd name="T71" fmla="*/ 75 h 1524"/>
                  <a:gd name="T72" fmla="*/ 985 w 4497"/>
                  <a:gd name="T73" fmla="*/ 85 h 1524"/>
                  <a:gd name="T74" fmla="*/ 969 w 4497"/>
                  <a:gd name="T75" fmla="*/ 94 h 1524"/>
                  <a:gd name="T76" fmla="*/ 941 w 4497"/>
                  <a:gd name="T77" fmla="*/ 101 h 1524"/>
                  <a:gd name="T78" fmla="*/ 897 w 4497"/>
                  <a:gd name="T79" fmla="*/ 104 h 1524"/>
                  <a:gd name="T80" fmla="*/ 818 w 4497"/>
                  <a:gd name="T81" fmla="*/ 104 h 1524"/>
                  <a:gd name="T82" fmla="*/ 772 w 4497"/>
                  <a:gd name="T83" fmla="*/ 109 h 1524"/>
                  <a:gd name="T84" fmla="*/ 742 w 4497"/>
                  <a:gd name="T85" fmla="*/ 119 h 1524"/>
                  <a:gd name="T86" fmla="*/ 719 w 4497"/>
                  <a:gd name="T87" fmla="*/ 137 h 1524"/>
                  <a:gd name="T88" fmla="*/ 705 w 4497"/>
                  <a:gd name="T89" fmla="*/ 170 h 1524"/>
                  <a:gd name="T90" fmla="*/ 695 w 4497"/>
                  <a:gd name="T91" fmla="*/ 210 h 1524"/>
                  <a:gd name="T92" fmla="*/ 686 w 4497"/>
                  <a:gd name="T93" fmla="*/ 260 h 1524"/>
                  <a:gd name="T94" fmla="*/ 678 w 4497"/>
                  <a:gd name="T95" fmla="*/ 213 h 1524"/>
                  <a:gd name="T96" fmla="*/ 665 w 4497"/>
                  <a:gd name="T97" fmla="*/ 148 h 1524"/>
                  <a:gd name="T98" fmla="*/ 642 w 4497"/>
                  <a:gd name="T99" fmla="*/ 136 h 1524"/>
                  <a:gd name="T100" fmla="*/ 572 w 4497"/>
                  <a:gd name="T101" fmla="*/ 153 h 1524"/>
                  <a:gd name="T102" fmla="*/ 490 w 4497"/>
                  <a:gd name="T103" fmla="*/ 180 h 1524"/>
                  <a:gd name="T104" fmla="*/ 444 w 4497"/>
                  <a:gd name="T105" fmla="*/ 201 h 1524"/>
                  <a:gd name="T106" fmla="*/ 402 w 4497"/>
                  <a:gd name="T107" fmla="*/ 227 h 1524"/>
                  <a:gd name="T108" fmla="*/ 353 w 4497"/>
                  <a:gd name="T109" fmla="*/ 274 h 1524"/>
                  <a:gd name="T110" fmla="*/ 259 w 4497"/>
                  <a:gd name="T111" fmla="*/ 369 h 1524"/>
                  <a:gd name="T112" fmla="*/ 165 w 4497"/>
                  <a:gd name="T113" fmla="*/ 464 h 1524"/>
                  <a:gd name="T114" fmla="*/ 70 w 4497"/>
                  <a:gd name="T115" fmla="*/ 559 h 15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497"/>
                  <a:gd name="T175" fmla="*/ 0 h 1524"/>
                  <a:gd name="T176" fmla="*/ 4497 w 4497"/>
                  <a:gd name="T177" fmla="*/ 1524 h 152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497" h="1524">
                    <a:moveTo>
                      <a:pt x="0" y="1524"/>
                    </a:moveTo>
                    <a:lnTo>
                      <a:pt x="5" y="1511"/>
                    </a:lnTo>
                    <a:lnTo>
                      <a:pt x="24" y="1473"/>
                    </a:lnTo>
                    <a:lnTo>
                      <a:pt x="37" y="1446"/>
                    </a:lnTo>
                    <a:lnTo>
                      <a:pt x="54" y="1415"/>
                    </a:lnTo>
                    <a:lnTo>
                      <a:pt x="74" y="1380"/>
                    </a:lnTo>
                    <a:lnTo>
                      <a:pt x="98" y="1341"/>
                    </a:lnTo>
                    <a:lnTo>
                      <a:pt x="125" y="1297"/>
                    </a:lnTo>
                    <a:lnTo>
                      <a:pt x="156" y="1252"/>
                    </a:lnTo>
                    <a:lnTo>
                      <a:pt x="192" y="1205"/>
                    </a:lnTo>
                    <a:lnTo>
                      <a:pt x="231" y="1154"/>
                    </a:lnTo>
                    <a:lnTo>
                      <a:pt x="252" y="1129"/>
                    </a:lnTo>
                    <a:lnTo>
                      <a:pt x="274" y="1103"/>
                    </a:lnTo>
                    <a:lnTo>
                      <a:pt x="297" y="1077"/>
                    </a:lnTo>
                    <a:lnTo>
                      <a:pt x="321" y="1051"/>
                    </a:lnTo>
                    <a:lnTo>
                      <a:pt x="347" y="1024"/>
                    </a:lnTo>
                    <a:lnTo>
                      <a:pt x="374" y="997"/>
                    </a:lnTo>
                    <a:lnTo>
                      <a:pt x="401" y="970"/>
                    </a:lnTo>
                    <a:lnTo>
                      <a:pt x="429" y="944"/>
                    </a:lnTo>
                    <a:lnTo>
                      <a:pt x="486" y="892"/>
                    </a:lnTo>
                    <a:lnTo>
                      <a:pt x="541" y="842"/>
                    </a:lnTo>
                    <a:lnTo>
                      <a:pt x="593" y="795"/>
                    </a:lnTo>
                    <a:lnTo>
                      <a:pt x="642" y="751"/>
                    </a:lnTo>
                    <a:lnTo>
                      <a:pt x="691" y="710"/>
                    </a:lnTo>
                    <a:lnTo>
                      <a:pt x="737" y="669"/>
                    </a:lnTo>
                    <a:lnTo>
                      <a:pt x="782" y="632"/>
                    </a:lnTo>
                    <a:lnTo>
                      <a:pt x="827" y="598"/>
                    </a:lnTo>
                    <a:lnTo>
                      <a:pt x="870" y="565"/>
                    </a:lnTo>
                    <a:lnTo>
                      <a:pt x="913" y="535"/>
                    </a:lnTo>
                    <a:lnTo>
                      <a:pt x="955" y="506"/>
                    </a:lnTo>
                    <a:lnTo>
                      <a:pt x="999" y="480"/>
                    </a:lnTo>
                    <a:lnTo>
                      <a:pt x="1020" y="468"/>
                    </a:lnTo>
                    <a:lnTo>
                      <a:pt x="1042" y="457"/>
                    </a:lnTo>
                    <a:lnTo>
                      <a:pt x="1063" y="445"/>
                    </a:lnTo>
                    <a:lnTo>
                      <a:pt x="1085" y="435"/>
                    </a:lnTo>
                    <a:lnTo>
                      <a:pt x="1107" y="425"/>
                    </a:lnTo>
                    <a:lnTo>
                      <a:pt x="1129" y="415"/>
                    </a:lnTo>
                    <a:lnTo>
                      <a:pt x="1153" y="406"/>
                    </a:lnTo>
                    <a:lnTo>
                      <a:pt x="1176" y="397"/>
                    </a:lnTo>
                    <a:lnTo>
                      <a:pt x="1227" y="378"/>
                    </a:lnTo>
                    <a:lnTo>
                      <a:pt x="1289" y="356"/>
                    </a:lnTo>
                    <a:lnTo>
                      <a:pt x="1362" y="333"/>
                    </a:lnTo>
                    <a:lnTo>
                      <a:pt x="1443" y="309"/>
                    </a:lnTo>
                    <a:lnTo>
                      <a:pt x="1532" y="285"/>
                    </a:lnTo>
                    <a:lnTo>
                      <a:pt x="1625" y="259"/>
                    </a:lnTo>
                    <a:lnTo>
                      <a:pt x="1722" y="234"/>
                    </a:lnTo>
                    <a:lnTo>
                      <a:pt x="1823" y="208"/>
                    </a:lnTo>
                    <a:lnTo>
                      <a:pt x="1923" y="182"/>
                    </a:lnTo>
                    <a:lnTo>
                      <a:pt x="2025" y="157"/>
                    </a:lnTo>
                    <a:lnTo>
                      <a:pt x="2124" y="134"/>
                    </a:lnTo>
                    <a:lnTo>
                      <a:pt x="2219" y="111"/>
                    </a:lnTo>
                    <a:lnTo>
                      <a:pt x="2310" y="91"/>
                    </a:lnTo>
                    <a:lnTo>
                      <a:pt x="2394" y="72"/>
                    </a:lnTo>
                    <a:lnTo>
                      <a:pt x="2471" y="56"/>
                    </a:lnTo>
                    <a:lnTo>
                      <a:pt x="2538" y="42"/>
                    </a:lnTo>
                    <a:lnTo>
                      <a:pt x="2571" y="37"/>
                    </a:lnTo>
                    <a:lnTo>
                      <a:pt x="2607" y="32"/>
                    </a:lnTo>
                    <a:lnTo>
                      <a:pt x="2644" y="27"/>
                    </a:lnTo>
                    <a:lnTo>
                      <a:pt x="2683" y="23"/>
                    </a:lnTo>
                    <a:lnTo>
                      <a:pt x="2767" y="16"/>
                    </a:lnTo>
                    <a:lnTo>
                      <a:pt x="2855" y="10"/>
                    </a:lnTo>
                    <a:lnTo>
                      <a:pt x="2949" y="5"/>
                    </a:lnTo>
                    <a:lnTo>
                      <a:pt x="3044" y="2"/>
                    </a:lnTo>
                    <a:lnTo>
                      <a:pt x="3142" y="0"/>
                    </a:lnTo>
                    <a:lnTo>
                      <a:pt x="3240" y="0"/>
                    </a:lnTo>
                    <a:lnTo>
                      <a:pt x="3337" y="1"/>
                    </a:lnTo>
                    <a:lnTo>
                      <a:pt x="3432" y="3"/>
                    </a:lnTo>
                    <a:lnTo>
                      <a:pt x="3522" y="6"/>
                    </a:lnTo>
                    <a:lnTo>
                      <a:pt x="3607" y="11"/>
                    </a:lnTo>
                    <a:lnTo>
                      <a:pt x="3686" y="17"/>
                    </a:lnTo>
                    <a:lnTo>
                      <a:pt x="3757" y="24"/>
                    </a:lnTo>
                    <a:lnTo>
                      <a:pt x="3789" y="28"/>
                    </a:lnTo>
                    <a:lnTo>
                      <a:pt x="3818" y="32"/>
                    </a:lnTo>
                    <a:lnTo>
                      <a:pt x="3845" y="37"/>
                    </a:lnTo>
                    <a:lnTo>
                      <a:pt x="3869" y="42"/>
                    </a:lnTo>
                    <a:lnTo>
                      <a:pt x="3917" y="55"/>
                    </a:lnTo>
                    <a:lnTo>
                      <a:pt x="3967" y="71"/>
                    </a:lnTo>
                    <a:lnTo>
                      <a:pt x="4019" y="88"/>
                    </a:lnTo>
                    <a:lnTo>
                      <a:pt x="4072" y="108"/>
                    </a:lnTo>
                    <a:lnTo>
                      <a:pt x="4124" y="128"/>
                    </a:lnTo>
                    <a:lnTo>
                      <a:pt x="4176" y="150"/>
                    </a:lnTo>
                    <a:lnTo>
                      <a:pt x="4228" y="171"/>
                    </a:lnTo>
                    <a:lnTo>
                      <a:pt x="4276" y="193"/>
                    </a:lnTo>
                    <a:lnTo>
                      <a:pt x="4363" y="234"/>
                    </a:lnTo>
                    <a:lnTo>
                      <a:pt x="4434" y="268"/>
                    </a:lnTo>
                    <a:lnTo>
                      <a:pt x="4480" y="291"/>
                    </a:lnTo>
                    <a:lnTo>
                      <a:pt x="4497" y="300"/>
                    </a:lnTo>
                    <a:lnTo>
                      <a:pt x="4450" y="291"/>
                    </a:lnTo>
                    <a:lnTo>
                      <a:pt x="4395" y="280"/>
                    </a:lnTo>
                    <a:lnTo>
                      <a:pt x="4331" y="267"/>
                    </a:lnTo>
                    <a:lnTo>
                      <a:pt x="4263" y="254"/>
                    </a:lnTo>
                    <a:lnTo>
                      <a:pt x="4190" y="241"/>
                    </a:lnTo>
                    <a:lnTo>
                      <a:pt x="4115" y="230"/>
                    </a:lnTo>
                    <a:lnTo>
                      <a:pt x="4078" y="226"/>
                    </a:lnTo>
                    <a:lnTo>
                      <a:pt x="4039" y="222"/>
                    </a:lnTo>
                    <a:lnTo>
                      <a:pt x="4002" y="219"/>
                    </a:lnTo>
                    <a:lnTo>
                      <a:pt x="3965" y="217"/>
                    </a:lnTo>
                    <a:lnTo>
                      <a:pt x="3928" y="217"/>
                    </a:lnTo>
                    <a:lnTo>
                      <a:pt x="3893" y="217"/>
                    </a:lnTo>
                    <a:lnTo>
                      <a:pt x="3857" y="219"/>
                    </a:lnTo>
                    <a:lnTo>
                      <a:pt x="3823" y="223"/>
                    </a:lnTo>
                    <a:lnTo>
                      <a:pt x="3791" y="229"/>
                    </a:lnTo>
                    <a:lnTo>
                      <a:pt x="3761" y="236"/>
                    </a:lnTo>
                    <a:lnTo>
                      <a:pt x="3732" y="245"/>
                    </a:lnTo>
                    <a:lnTo>
                      <a:pt x="3704" y="256"/>
                    </a:lnTo>
                    <a:lnTo>
                      <a:pt x="3680" y="270"/>
                    </a:lnTo>
                    <a:lnTo>
                      <a:pt x="3658" y="286"/>
                    </a:lnTo>
                    <a:lnTo>
                      <a:pt x="3638" y="304"/>
                    </a:lnTo>
                    <a:lnTo>
                      <a:pt x="3621" y="325"/>
                    </a:lnTo>
                    <a:lnTo>
                      <a:pt x="3607" y="349"/>
                    </a:lnTo>
                    <a:lnTo>
                      <a:pt x="3597" y="377"/>
                    </a:lnTo>
                    <a:lnTo>
                      <a:pt x="3589" y="407"/>
                    </a:lnTo>
                    <a:lnTo>
                      <a:pt x="3585" y="439"/>
                    </a:lnTo>
                    <a:lnTo>
                      <a:pt x="3578" y="429"/>
                    </a:lnTo>
                    <a:lnTo>
                      <a:pt x="3558" y="401"/>
                    </a:lnTo>
                    <a:lnTo>
                      <a:pt x="3544" y="382"/>
                    </a:lnTo>
                    <a:lnTo>
                      <a:pt x="3527" y="360"/>
                    </a:lnTo>
                    <a:lnTo>
                      <a:pt x="3508" y="337"/>
                    </a:lnTo>
                    <a:lnTo>
                      <a:pt x="3488" y="313"/>
                    </a:lnTo>
                    <a:lnTo>
                      <a:pt x="3465" y="289"/>
                    </a:lnTo>
                    <a:lnTo>
                      <a:pt x="3441" y="266"/>
                    </a:lnTo>
                    <a:lnTo>
                      <a:pt x="3428" y="254"/>
                    </a:lnTo>
                    <a:lnTo>
                      <a:pt x="3415" y="243"/>
                    </a:lnTo>
                    <a:lnTo>
                      <a:pt x="3401" y="233"/>
                    </a:lnTo>
                    <a:lnTo>
                      <a:pt x="3388" y="223"/>
                    </a:lnTo>
                    <a:lnTo>
                      <a:pt x="3374" y="213"/>
                    </a:lnTo>
                    <a:lnTo>
                      <a:pt x="3360" y="203"/>
                    </a:lnTo>
                    <a:lnTo>
                      <a:pt x="3346" y="195"/>
                    </a:lnTo>
                    <a:lnTo>
                      <a:pt x="3332" y="188"/>
                    </a:lnTo>
                    <a:lnTo>
                      <a:pt x="3317" y="182"/>
                    </a:lnTo>
                    <a:lnTo>
                      <a:pt x="3303" y="177"/>
                    </a:lnTo>
                    <a:lnTo>
                      <a:pt x="3288" y="174"/>
                    </a:lnTo>
                    <a:lnTo>
                      <a:pt x="3274" y="171"/>
                    </a:lnTo>
                    <a:lnTo>
                      <a:pt x="3244" y="168"/>
                    </a:lnTo>
                    <a:lnTo>
                      <a:pt x="3212" y="166"/>
                    </a:lnTo>
                    <a:lnTo>
                      <a:pt x="3179" y="165"/>
                    </a:lnTo>
                    <a:lnTo>
                      <a:pt x="3145" y="164"/>
                    </a:lnTo>
                    <a:lnTo>
                      <a:pt x="3111" y="164"/>
                    </a:lnTo>
                    <a:lnTo>
                      <a:pt x="3076" y="165"/>
                    </a:lnTo>
                    <a:lnTo>
                      <a:pt x="3041" y="167"/>
                    </a:lnTo>
                    <a:lnTo>
                      <a:pt x="3007" y="169"/>
                    </a:lnTo>
                    <a:lnTo>
                      <a:pt x="2974" y="172"/>
                    </a:lnTo>
                    <a:lnTo>
                      <a:pt x="2942" y="176"/>
                    </a:lnTo>
                    <a:lnTo>
                      <a:pt x="2910" y="181"/>
                    </a:lnTo>
                    <a:lnTo>
                      <a:pt x="2880" y="187"/>
                    </a:lnTo>
                    <a:lnTo>
                      <a:pt x="2853" y="193"/>
                    </a:lnTo>
                    <a:lnTo>
                      <a:pt x="2828" y="201"/>
                    </a:lnTo>
                    <a:lnTo>
                      <a:pt x="2816" y="205"/>
                    </a:lnTo>
                    <a:lnTo>
                      <a:pt x="2805" y="210"/>
                    </a:lnTo>
                    <a:lnTo>
                      <a:pt x="2795" y="215"/>
                    </a:lnTo>
                    <a:lnTo>
                      <a:pt x="2786" y="220"/>
                    </a:lnTo>
                    <a:lnTo>
                      <a:pt x="2770" y="227"/>
                    </a:lnTo>
                    <a:lnTo>
                      <a:pt x="2751" y="233"/>
                    </a:lnTo>
                    <a:lnTo>
                      <a:pt x="2732" y="238"/>
                    </a:lnTo>
                    <a:lnTo>
                      <a:pt x="2711" y="242"/>
                    </a:lnTo>
                    <a:lnTo>
                      <a:pt x="2690" y="245"/>
                    </a:lnTo>
                    <a:lnTo>
                      <a:pt x="2666" y="247"/>
                    </a:lnTo>
                    <a:lnTo>
                      <a:pt x="2642" y="249"/>
                    </a:lnTo>
                    <a:lnTo>
                      <a:pt x="2617" y="250"/>
                    </a:lnTo>
                    <a:lnTo>
                      <a:pt x="2564" y="252"/>
                    </a:lnTo>
                    <a:lnTo>
                      <a:pt x="2509" y="252"/>
                    </a:lnTo>
                    <a:lnTo>
                      <a:pt x="2452" y="252"/>
                    </a:lnTo>
                    <a:lnTo>
                      <a:pt x="2395" y="252"/>
                    </a:lnTo>
                    <a:lnTo>
                      <a:pt x="2339" y="253"/>
                    </a:lnTo>
                    <a:lnTo>
                      <a:pt x="2284" y="256"/>
                    </a:lnTo>
                    <a:lnTo>
                      <a:pt x="2257" y="258"/>
                    </a:lnTo>
                    <a:lnTo>
                      <a:pt x="2231" y="261"/>
                    </a:lnTo>
                    <a:lnTo>
                      <a:pt x="2207" y="265"/>
                    </a:lnTo>
                    <a:lnTo>
                      <a:pt x="2183" y="269"/>
                    </a:lnTo>
                    <a:lnTo>
                      <a:pt x="2161" y="275"/>
                    </a:lnTo>
                    <a:lnTo>
                      <a:pt x="2139" y="282"/>
                    </a:lnTo>
                    <a:lnTo>
                      <a:pt x="2120" y="289"/>
                    </a:lnTo>
                    <a:lnTo>
                      <a:pt x="2100" y="298"/>
                    </a:lnTo>
                    <a:lnTo>
                      <a:pt x="2084" y="308"/>
                    </a:lnTo>
                    <a:lnTo>
                      <a:pt x="2069" y="320"/>
                    </a:lnTo>
                    <a:lnTo>
                      <a:pt x="2056" y="333"/>
                    </a:lnTo>
                    <a:lnTo>
                      <a:pt x="2045" y="348"/>
                    </a:lnTo>
                    <a:lnTo>
                      <a:pt x="2034" y="369"/>
                    </a:lnTo>
                    <a:lnTo>
                      <a:pt x="2024" y="390"/>
                    </a:lnTo>
                    <a:lnTo>
                      <a:pt x="2015" y="413"/>
                    </a:lnTo>
                    <a:lnTo>
                      <a:pt x="2007" y="437"/>
                    </a:lnTo>
                    <a:lnTo>
                      <a:pt x="1999" y="461"/>
                    </a:lnTo>
                    <a:lnTo>
                      <a:pt x="1992" y="485"/>
                    </a:lnTo>
                    <a:lnTo>
                      <a:pt x="1986" y="508"/>
                    </a:lnTo>
                    <a:lnTo>
                      <a:pt x="1980" y="532"/>
                    </a:lnTo>
                    <a:lnTo>
                      <a:pt x="1971" y="573"/>
                    </a:lnTo>
                    <a:lnTo>
                      <a:pt x="1964" y="607"/>
                    </a:lnTo>
                    <a:lnTo>
                      <a:pt x="1961" y="630"/>
                    </a:lnTo>
                    <a:lnTo>
                      <a:pt x="1959" y="638"/>
                    </a:lnTo>
                    <a:lnTo>
                      <a:pt x="1952" y="598"/>
                    </a:lnTo>
                    <a:lnTo>
                      <a:pt x="1945" y="558"/>
                    </a:lnTo>
                    <a:lnTo>
                      <a:pt x="1938" y="517"/>
                    </a:lnTo>
                    <a:lnTo>
                      <a:pt x="1930" y="478"/>
                    </a:lnTo>
                    <a:lnTo>
                      <a:pt x="1921" y="438"/>
                    </a:lnTo>
                    <a:lnTo>
                      <a:pt x="1911" y="399"/>
                    </a:lnTo>
                    <a:lnTo>
                      <a:pt x="1900" y="359"/>
                    </a:lnTo>
                    <a:lnTo>
                      <a:pt x="1889" y="321"/>
                    </a:lnTo>
                    <a:lnTo>
                      <a:pt x="1882" y="322"/>
                    </a:lnTo>
                    <a:lnTo>
                      <a:pt x="1864" y="325"/>
                    </a:lnTo>
                    <a:lnTo>
                      <a:pt x="1834" y="329"/>
                    </a:lnTo>
                    <a:lnTo>
                      <a:pt x="1795" y="336"/>
                    </a:lnTo>
                    <a:lnTo>
                      <a:pt x="1747" y="345"/>
                    </a:lnTo>
                    <a:lnTo>
                      <a:pt x="1693" y="356"/>
                    </a:lnTo>
                    <a:lnTo>
                      <a:pt x="1634" y="370"/>
                    </a:lnTo>
                    <a:lnTo>
                      <a:pt x="1570" y="386"/>
                    </a:lnTo>
                    <a:lnTo>
                      <a:pt x="1503" y="404"/>
                    </a:lnTo>
                    <a:lnTo>
                      <a:pt x="1435" y="424"/>
                    </a:lnTo>
                    <a:lnTo>
                      <a:pt x="1401" y="435"/>
                    </a:lnTo>
                    <a:lnTo>
                      <a:pt x="1367" y="447"/>
                    </a:lnTo>
                    <a:lnTo>
                      <a:pt x="1334" y="460"/>
                    </a:lnTo>
                    <a:lnTo>
                      <a:pt x="1300" y="473"/>
                    </a:lnTo>
                    <a:lnTo>
                      <a:pt x="1268" y="487"/>
                    </a:lnTo>
                    <a:lnTo>
                      <a:pt x="1236" y="502"/>
                    </a:lnTo>
                    <a:lnTo>
                      <a:pt x="1206" y="517"/>
                    </a:lnTo>
                    <a:lnTo>
                      <a:pt x="1177" y="534"/>
                    </a:lnTo>
                    <a:lnTo>
                      <a:pt x="1149" y="551"/>
                    </a:lnTo>
                    <a:lnTo>
                      <a:pt x="1121" y="568"/>
                    </a:lnTo>
                    <a:lnTo>
                      <a:pt x="1096" y="587"/>
                    </a:lnTo>
                    <a:lnTo>
                      <a:pt x="1073" y="606"/>
                    </a:lnTo>
                    <a:lnTo>
                      <a:pt x="1008" y="663"/>
                    </a:lnTo>
                    <a:lnTo>
                      <a:pt x="941" y="721"/>
                    </a:lnTo>
                    <a:lnTo>
                      <a:pt x="875" y="778"/>
                    </a:lnTo>
                    <a:lnTo>
                      <a:pt x="808" y="836"/>
                    </a:lnTo>
                    <a:lnTo>
                      <a:pt x="741" y="894"/>
                    </a:lnTo>
                    <a:lnTo>
                      <a:pt x="674" y="951"/>
                    </a:lnTo>
                    <a:lnTo>
                      <a:pt x="606" y="1009"/>
                    </a:lnTo>
                    <a:lnTo>
                      <a:pt x="539" y="1067"/>
                    </a:lnTo>
                    <a:lnTo>
                      <a:pt x="471" y="1124"/>
                    </a:lnTo>
                    <a:lnTo>
                      <a:pt x="403" y="1182"/>
                    </a:lnTo>
                    <a:lnTo>
                      <a:pt x="335" y="1239"/>
                    </a:lnTo>
                    <a:lnTo>
                      <a:pt x="268" y="1296"/>
                    </a:lnTo>
                    <a:lnTo>
                      <a:pt x="201" y="1354"/>
                    </a:lnTo>
                    <a:lnTo>
                      <a:pt x="133" y="1410"/>
                    </a:lnTo>
                    <a:lnTo>
                      <a:pt x="67" y="1467"/>
                    </a:lnTo>
                    <a:lnTo>
                      <a:pt x="0" y="1524"/>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33" name="Freeform 21">
                <a:extLst>
                  <a:ext uri="{FF2B5EF4-FFF2-40B4-BE49-F238E27FC236}">
                    <a16:creationId xmlns:a16="http://schemas.microsoft.com/office/drawing/2014/main" id="{648254C8-2A4A-41C7-B11E-062EF4F086C2}"/>
                  </a:ext>
                </a:extLst>
              </p:cNvPr>
              <p:cNvSpPr>
                <a:spLocks/>
              </p:cNvSpPr>
              <p:nvPr/>
            </p:nvSpPr>
            <p:spPr bwMode="auto">
              <a:xfrm>
                <a:off x="2356" y="1342"/>
                <a:ext cx="976" cy="915"/>
              </a:xfrm>
              <a:custGeom>
                <a:avLst/>
                <a:gdLst>
                  <a:gd name="T0" fmla="*/ 159 w 2786"/>
                  <a:gd name="T1" fmla="*/ 337 h 2211"/>
                  <a:gd name="T2" fmla="*/ 132 w 2786"/>
                  <a:gd name="T3" fmla="*/ 405 h 2211"/>
                  <a:gd name="T4" fmla="*/ 100 w 2786"/>
                  <a:gd name="T5" fmla="*/ 391 h 2211"/>
                  <a:gd name="T6" fmla="*/ 44 w 2786"/>
                  <a:gd name="T7" fmla="*/ 319 h 2211"/>
                  <a:gd name="T8" fmla="*/ 58 w 2786"/>
                  <a:gd name="T9" fmla="*/ 283 h 2211"/>
                  <a:gd name="T10" fmla="*/ 108 w 2786"/>
                  <a:gd name="T11" fmla="*/ 283 h 2211"/>
                  <a:gd name="T12" fmla="*/ 145 w 2786"/>
                  <a:gd name="T13" fmla="*/ 262 h 2211"/>
                  <a:gd name="T14" fmla="*/ 176 w 2786"/>
                  <a:gd name="T15" fmla="*/ 216 h 2211"/>
                  <a:gd name="T16" fmla="*/ 237 w 2786"/>
                  <a:gd name="T17" fmla="*/ 191 h 2211"/>
                  <a:gd name="T18" fmla="*/ 294 w 2786"/>
                  <a:gd name="T19" fmla="*/ 219 h 2211"/>
                  <a:gd name="T20" fmla="*/ 339 w 2786"/>
                  <a:gd name="T21" fmla="*/ 220 h 2211"/>
                  <a:gd name="T22" fmla="*/ 378 w 2786"/>
                  <a:gd name="T23" fmla="*/ 187 h 2211"/>
                  <a:gd name="T24" fmla="*/ 419 w 2786"/>
                  <a:gd name="T25" fmla="*/ 113 h 2211"/>
                  <a:gd name="T26" fmla="*/ 448 w 2786"/>
                  <a:gd name="T27" fmla="*/ 238 h 2211"/>
                  <a:gd name="T28" fmla="*/ 507 w 2786"/>
                  <a:gd name="T29" fmla="*/ 254 h 2211"/>
                  <a:gd name="T30" fmla="*/ 546 w 2786"/>
                  <a:gd name="T31" fmla="*/ 206 h 2211"/>
                  <a:gd name="T32" fmla="*/ 565 w 2786"/>
                  <a:gd name="T33" fmla="*/ 130 h 2211"/>
                  <a:gd name="T34" fmla="*/ 583 w 2786"/>
                  <a:gd name="T35" fmla="*/ 12 h 2211"/>
                  <a:gd name="T36" fmla="*/ 633 w 2786"/>
                  <a:gd name="T37" fmla="*/ 91 h 2211"/>
                  <a:gd name="T38" fmla="*/ 616 w 2786"/>
                  <a:gd name="T39" fmla="*/ 238 h 2211"/>
                  <a:gd name="T40" fmla="*/ 598 w 2786"/>
                  <a:gd name="T41" fmla="*/ 300 h 2211"/>
                  <a:gd name="T42" fmla="*/ 567 w 2786"/>
                  <a:gd name="T43" fmla="*/ 357 h 2211"/>
                  <a:gd name="T44" fmla="*/ 520 w 2786"/>
                  <a:gd name="T45" fmla="*/ 420 h 2211"/>
                  <a:gd name="T46" fmla="*/ 567 w 2786"/>
                  <a:gd name="T47" fmla="*/ 406 h 2211"/>
                  <a:gd name="T48" fmla="*/ 621 w 2786"/>
                  <a:gd name="T49" fmla="*/ 360 h 2211"/>
                  <a:gd name="T50" fmla="*/ 700 w 2786"/>
                  <a:gd name="T51" fmla="*/ 259 h 2211"/>
                  <a:gd name="T52" fmla="*/ 734 w 2786"/>
                  <a:gd name="T53" fmla="*/ 174 h 2211"/>
                  <a:gd name="T54" fmla="*/ 761 w 2786"/>
                  <a:gd name="T55" fmla="*/ 103 h 2211"/>
                  <a:gd name="T56" fmla="*/ 789 w 2786"/>
                  <a:gd name="T57" fmla="*/ 64 h 2211"/>
                  <a:gd name="T58" fmla="*/ 847 w 2786"/>
                  <a:gd name="T59" fmla="*/ 33 h 2211"/>
                  <a:gd name="T60" fmla="*/ 920 w 2786"/>
                  <a:gd name="T61" fmla="*/ 9 h 2211"/>
                  <a:gd name="T62" fmla="*/ 962 w 2786"/>
                  <a:gd name="T63" fmla="*/ 12 h 2211"/>
                  <a:gd name="T64" fmla="*/ 974 w 2786"/>
                  <a:gd name="T65" fmla="*/ 28 h 2211"/>
                  <a:gd name="T66" fmla="*/ 972 w 2786"/>
                  <a:gd name="T67" fmla="*/ 62 h 2211"/>
                  <a:gd name="T68" fmla="*/ 949 w 2786"/>
                  <a:gd name="T69" fmla="*/ 97 h 2211"/>
                  <a:gd name="T70" fmla="*/ 907 w 2786"/>
                  <a:gd name="T71" fmla="*/ 133 h 2211"/>
                  <a:gd name="T72" fmla="*/ 847 w 2786"/>
                  <a:gd name="T73" fmla="*/ 210 h 2211"/>
                  <a:gd name="T74" fmla="*/ 834 w 2786"/>
                  <a:gd name="T75" fmla="*/ 239 h 2211"/>
                  <a:gd name="T76" fmla="*/ 857 w 2786"/>
                  <a:gd name="T77" fmla="*/ 310 h 2211"/>
                  <a:gd name="T78" fmla="*/ 832 w 2786"/>
                  <a:gd name="T79" fmla="*/ 338 h 2211"/>
                  <a:gd name="T80" fmla="*/ 748 w 2786"/>
                  <a:gd name="T81" fmla="*/ 319 h 2211"/>
                  <a:gd name="T82" fmla="*/ 717 w 2786"/>
                  <a:gd name="T83" fmla="*/ 401 h 2211"/>
                  <a:gd name="T84" fmla="*/ 679 w 2786"/>
                  <a:gd name="T85" fmla="*/ 442 h 2211"/>
                  <a:gd name="T86" fmla="*/ 637 w 2786"/>
                  <a:gd name="T87" fmla="*/ 487 h 2211"/>
                  <a:gd name="T88" fmla="*/ 616 w 2786"/>
                  <a:gd name="T89" fmla="*/ 533 h 2211"/>
                  <a:gd name="T90" fmla="*/ 603 w 2786"/>
                  <a:gd name="T91" fmla="*/ 654 h 2211"/>
                  <a:gd name="T92" fmla="*/ 589 w 2786"/>
                  <a:gd name="T93" fmla="*/ 728 h 2211"/>
                  <a:gd name="T94" fmla="*/ 554 w 2786"/>
                  <a:gd name="T95" fmla="*/ 797 h 2211"/>
                  <a:gd name="T96" fmla="*/ 472 w 2786"/>
                  <a:gd name="T97" fmla="*/ 900 h 2211"/>
                  <a:gd name="T98" fmla="*/ 455 w 2786"/>
                  <a:gd name="T99" fmla="*/ 874 h 2211"/>
                  <a:gd name="T100" fmla="*/ 461 w 2786"/>
                  <a:gd name="T101" fmla="*/ 803 h 2211"/>
                  <a:gd name="T102" fmla="*/ 476 w 2786"/>
                  <a:gd name="T103" fmla="*/ 760 h 2211"/>
                  <a:gd name="T104" fmla="*/ 503 w 2786"/>
                  <a:gd name="T105" fmla="*/ 659 h 2211"/>
                  <a:gd name="T106" fmla="*/ 522 w 2786"/>
                  <a:gd name="T107" fmla="*/ 512 h 2211"/>
                  <a:gd name="T108" fmla="*/ 408 w 2786"/>
                  <a:gd name="T109" fmla="*/ 418 h 2211"/>
                  <a:gd name="T110" fmla="*/ 324 w 2786"/>
                  <a:gd name="T111" fmla="*/ 324 h 2211"/>
                  <a:gd name="T112" fmla="*/ 278 w 2786"/>
                  <a:gd name="T113" fmla="*/ 289 h 2211"/>
                  <a:gd name="T114" fmla="*/ 234 w 2786"/>
                  <a:gd name="T115" fmla="*/ 284 h 22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86"/>
                  <a:gd name="T175" fmla="*/ 0 h 2211"/>
                  <a:gd name="T176" fmla="*/ 2786 w 2786"/>
                  <a:gd name="T177" fmla="*/ 2211 h 22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86" h="2211">
                    <a:moveTo>
                      <a:pt x="611" y="708"/>
                    </a:moveTo>
                    <a:lnTo>
                      <a:pt x="585" y="726"/>
                    </a:lnTo>
                    <a:lnTo>
                      <a:pt x="559" y="744"/>
                    </a:lnTo>
                    <a:lnTo>
                      <a:pt x="533" y="762"/>
                    </a:lnTo>
                    <a:lnTo>
                      <a:pt x="507" y="781"/>
                    </a:lnTo>
                    <a:lnTo>
                      <a:pt x="481" y="798"/>
                    </a:lnTo>
                    <a:lnTo>
                      <a:pt x="454" y="815"/>
                    </a:lnTo>
                    <a:lnTo>
                      <a:pt x="428" y="832"/>
                    </a:lnTo>
                    <a:lnTo>
                      <a:pt x="402" y="848"/>
                    </a:lnTo>
                    <a:lnTo>
                      <a:pt x="396" y="874"/>
                    </a:lnTo>
                    <a:lnTo>
                      <a:pt x="391" y="900"/>
                    </a:lnTo>
                    <a:lnTo>
                      <a:pt x="386" y="926"/>
                    </a:lnTo>
                    <a:lnTo>
                      <a:pt x="381" y="953"/>
                    </a:lnTo>
                    <a:lnTo>
                      <a:pt x="377" y="979"/>
                    </a:lnTo>
                    <a:lnTo>
                      <a:pt x="373" y="1005"/>
                    </a:lnTo>
                    <a:lnTo>
                      <a:pt x="369" y="1031"/>
                    </a:lnTo>
                    <a:lnTo>
                      <a:pt x="365" y="1057"/>
                    </a:lnTo>
                    <a:lnTo>
                      <a:pt x="346" y="1028"/>
                    </a:lnTo>
                    <a:lnTo>
                      <a:pt x="327" y="1000"/>
                    </a:lnTo>
                    <a:lnTo>
                      <a:pt x="307" y="973"/>
                    </a:lnTo>
                    <a:lnTo>
                      <a:pt x="286" y="946"/>
                    </a:lnTo>
                    <a:lnTo>
                      <a:pt x="265" y="919"/>
                    </a:lnTo>
                    <a:lnTo>
                      <a:pt x="243" y="894"/>
                    </a:lnTo>
                    <a:lnTo>
                      <a:pt x="221" y="869"/>
                    </a:lnTo>
                    <a:lnTo>
                      <a:pt x="198" y="844"/>
                    </a:lnTo>
                    <a:lnTo>
                      <a:pt x="175" y="820"/>
                    </a:lnTo>
                    <a:lnTo>
                      <a:pt x="151" y="796"/>
                    </a:lnTo>
                    <a:lnTo>
                      <a:pt x="126" y="772"/>
                    </a:lnTo>
                    <a:lnTo>
                      <a:pt x="102" y="747"/>
                    </a:lnTo>
                    <a:lnTo>
                      <a:pt x="51" y="701"/>
                    </a:lnTo>
                    <a:lnTo>
                      <a:pt x="0" y="655"/>
                    </a:lnTo>
                    <a:lnTo>
                      <a:pt x="60" y="667"/>
                    </a:lnTo>
                    <a:lnTo>
                      <a:pt x="115" y="677"/>
                    </a:lnTo>
                    <a:lnTo>
                      <a:pt x="141" y="680"/>
                    </a:lnTo>
                    <a:lnTo>
                      <a:pt x="166" y="684"/>
                    </a:lnTo>
                    <a:lnTo>
                      <a:pt x="189" y="686"/>
                    </a:lnTo>
                    <a:lnTo>
                      <a:pt x="211" y="688"/>
                    </a:lnTo>
                    <a:lnTo>
                      <a:pt x="233" y="689"/>
                    </a:lnTo>
                    <a:lnTo>
                      <a:pt x="253" y="689"/>
                    </a:lnTo>
                    <a:lnTo>
                      <a:pt x="272" y="688"/>
                    </a:lnTo>
                    <a:lnTo>
                      <a:pt x="291" y="686"/>
                    </a:lnTo>
                    <a:lnTo>
                      <a:pt x="309" y="683"/>
                    </a:lnTo>
                    <a:lnTo>
                      <a:pt x="326" y="680"/>
                    </a:lnTo>
                    <a:lnTo>
                      <a:pt x="342" y="675"/>
                    </a:lnTo>
                    <a:lnTo>
                      <a:pt x="358" y="669"/>
                    </a:lnTo>
                    <a:lnTo>
                      <a:pt x="373" y="662"/>
                    </a:lnTo>
                    <a:lnTo>
                      <a:pt x="387" y="654"/>
                    </a:lnTo>
                    <a:lnTo>
                      <a:pt x="401" y="645"/>
                    </a:lnTo>
                    <a:lnTo>
                      <a:pt x="415" y="634"/>
                    </a:lnTo>
                    <a:lnTo>
                      <a:pt x="428" y="622"/>
                    </a:lnTo>
                    <a:lnTo>
                      <a:pt x="441" y="609"/>
                    </a:lnTo>
                    <a:lnTo>
                      <a:pt x="453" y="594"/>
                    </a:lnTo>
                    <a:lnTo>
                      <a:pt x="465" y="578"/>
                    </a:lnTo>
                    <a:lnTo>
                      <a:pt x="479" y="561"/>
                    </a:lnTo>
                    <a:lnTo>
                      <a:pt x="491" y="542"/>
                    </a:lnTo>
                    <a:lnTo>
                      <a:pt x="502" y="522"/>
                    </a:lnTo>
                    <a:lnTo>
                      <a:pt x="514" y="501"/>
                    </a:lnTo>
                    <a:lnTo>
                      <a:pt x="526" y="477"/>
                    </a:lnTo>
                    <a:lnTo>
                      <a:pt x="538" y="453"/>
                    </a:lnTo>
                    <a:lnTo>
                      <a:pt x="551" y="425"/>
                    </a:lnTo>
                    <a:lnTo>
                      <a:pt x="563" y="397"/>
                    </a:lnTo>
                    <a:lnTo>
                      <a:pt x="622" y="431"/>
                    </a:lnTo>
                    <a:lnTo>
                      <a:pt x="678" y="462"/>
                    </a:lnTo>
                    <a:lnTo>
                      <a:pt x="704" y="475"/>
                    </a:lnTo>
                    <a:lnTo>
                      <a:pt x="729" y="488"/>
                    </a:lnTo>
                    <a:lnTo>
                      <a:pt x="753" y="499"/>
                    </a:lnTo>
                    <a:lnTo>
                      <a:pt x="776" y="509"/>
                    </a:lnTo>
                    <a:lnTo>
                      <a:pt x="799" y="517"/>
                    </a:lnTo>
                    <a:lnTo>
                      <a:pt x="820" y="524"/>
                    </a:lnTo>
                    <a:lnTo>
                      <a:pt x="840" y="530"/>
                    </a:lnTo>
                    <a:lnTo>
                      <a:pt x="860" y="535"/>
                    </a:lnTo>
                    <a:lnTo>
                      <a:pt x="879" y="538"/>
                    </a:lnTo>
                    <a:lnTo>
                      <a:pt x="898" y="540"/>
                    </a:lnTo>
                    <a:lnTo>
                      <a:pt x="916" y="540"/>
                    </a:lnTo>
                    <a:lnTo>
                      <a:pt x="934" y="539"/>
                    </a:lnTo>
                    <a:lnTo>
                      <a:pt x="952" y="536"/>
                    </a:lnTo>
                    <a:lnTo>
                      <a:pt x="969" y="531"/>
                    </a:lnTo>
                    <a:lnTo>
                      <a:pt x="985" y="525"/>
                    </a:lnTo>
                    <a:lnTo>
                      <a:pt x="1001" y="517"/>
                    </a:lnTo>
                    <a:lnTo>
                      <a:pt x="1017" y="507"/>
                    </a:lnTo>
                    <a:lnTo>
                      <a:pt x="1033" y="496"/>
                    </a:lnTo>
                    <a:lnTo>
                      <a:pt x="1049" y="483"/>
                    </a:lnTo>
                    <a:lnTo>
                      <a:pt x="1065" y="468"/>
                    </a:lnTo>
                    <a:lnTo>
                      <a:pt x="1080" y="451"/>
                    </a:lnTo>
                    <a:lnTo>
                      <a:pt x="1096" y="431"/>
                    </a:lnTo>
                    <a:lnTo>
                      <a:pt x="1113" y="410"/>
                    </a:lnTo>
                    <a:lnTo>
                      <a:pt x="1129" y="387"/>
                    </a:lnTo>
                    <a:lnTo>
                      <a:pt x="1146" y="362"/>
                    </a:lnTo>
                    <a:lnTo>
                      <a:pt x="1162" y="335"/>
                    </a:lnTo>
                    <a:lnTo>
                      <a:pt x="1179" y="306"/>
                    </a:lnTo>
                    <a:lnTo>
                      <a:pt x="1196" y="273"/>
                    </a:lnTo>
                    <a:lnTo>
                      <a:pt x="1208" y="317"/>
                    </a:lnTo>
                    <a:lnTo>
                      <a:pt x="1220" y="359"/>
                    </a:lnTo>
                    <a:lnTo>
                      <a:pt x="1232" y="402"/>
                    </a:lnTo>
                    <a:lnTo>
                      <a:pt x="1244" y="445"/>
                    </a:lnTo>
                    <a:lnTo>
                      <a:pt x="1256" y="489"/>
                    </a:lnTo>
                    <a:lnTo>
                      <a:pt x="1268" y="532"/>
                    </a:lnTo>
                    <a:lnTo>
                      <a:pt x="1281" y="574"/>
                    </a:lnTo>
                    <a:lnTo>
                      <a:pt x="1293" y="618"/>
                    </a:lnTo>
                    <a:lnTo>
                      <a:pt x="1324" y="624"/>
                    </a:lnTo>
                    <a:lnTo>
                      <a:pt x="1352" y="628"/>
                    </a:lnTo>
                    <a:lnTo>
                      <a:pt x="1379" y="629"/>
                    </a:lnTo>
                    <a:lnTo>
                      <a:pt x="1404" y="626"/>
                    </a:lnTo>
                    <a:lnTo>
                      <a:pt x="1427" y="621"/>
                    </a:lnTo>
                    <a:lnTo>
                      <a:pt x="1450" y="613"/>
                    </a:lnTo>
                    <a:lnTo>
                      <a:pt x="1470" y="602"/>
                    </a:lnTo>
                    <a:lnTo>
                      <a:pt x="1488" y="589"/>
                    </a:lnTo>
                    <a:lnTo>
                      <a:pt x="1505" y="574"/>
                    </a:lnTo>
                    <a:lnTo>
                      <a:pt x="1521" y="558"/>
                    </a:lnTo>
                    <a:lnTo>
                      <a:pt x="1535" y="539"/>
                    </a:lnTo>
                    <a:lnTo>
                      <a:pt x="1548" y="519"/>
                    </a:lnTo>
                    <a:lnTo>
                      <a:pt x="1559" y="497"/>
                    </a:lnTo>
                    <a:lnTo>
                      <a:pt x="1570" y="474"/>
                    </a:lnTo>
                    <a:lnTo>
                      <a:pt x="1580" y="449"/>
                    </a:lnTo>
                    <a:lnTo>
                      <a:pt x="1588" y="423"/>
                    </a:lnTo>
                    <a:lnTo>
                      <a:pt x="1597" y="397"/>
                    </a:lnTo>
                    <a:lnTo>
                      <a:pt x="1604" y="370"/>
                    </a:lnTo>
                    <a:lnTo>
                      <a:pt x="1610" y="342"/>
                    </a:lnTo>
                    <a:lnTo>
                      <a:pt x="1615" y="314"/>
                    </a:lnTo>
                    <a:lnTo>
                      <a:pt x="1624" y="256"/>
                    </a:lnTo>
                    <a:lnTo>
                      <a:pt x="1631" y="200"/>
                    </a:lnTo>
                    <a:lnTo>
                      <a:pt x="1636" y="145"/>
                    </a:lnTo>
                    <a:lnTo>
                      <a:pt x="1640" y="92"/>
                    </a:lnTo>
                    <a:lnTo>
                      <a:pt x="1644" y="43"/>
                    </a:lnTo>
                    <a:lnTo>
                      <a:pt x="1647" y="0"/>
                    </a:lnTo>
                    <a:lnTo>
                      <a:pt x="1667" y="28"/>
                    </a:lnTo>
                    <a:lnTo>
                      <a:pt x="1687" y="55"/>
                    </a:lnTo>
                    <a:lnTo>
                      <a:pt x="1707" y="83"/>
                    </a:lnTo>
                    <a:lnTo>
                      <a:pt x="1727" y="110"/>
                    </a:lnTo>
                    <a:lnTo>
                      <a:pt x="1747" y="138"/>
                    </a:lnTo>
                    <a:lnTo>
                      <a:pt x="1768" y="165"/>
                    </a:lnTo>
                    <a:lnTo>
                      <a:pt x="1788" y="192"/>
                    </a:lnTo>
                    <a:lnTo>
                      <a:pt x="1808" y="220"/>
                    </a:lnTo>
                    <a:lnTo>
                      <a:pt x="1799" y="294"/>
                    </a:lnTo>
                    <a:lnTo>
                      <a:pt x="1790" y="372"/>
                    </a:lnTo>
                    <a:lnTo>
                      <a:pt x="1785" y="412"/>
                    </a:lnTo>
                    <a:lnTo>
                      <a:pt x="1780" y="454"/>
                    </a:lnTo>
                    <a:lnTo>
                      <a:pt x="1774" y="494"/>
                    </a:lnTo>
                    <a:lnTo>
                      <a:pt x="1767" y="535"/>
                    </a:lnTo>
                    <a:lnTo>
                      <a:pt x="1759" y="575"/>
                    </a:lnTo>
                    <a:lnTo>
                      <a:pt x="1748" y="615"/>
                    </a:lnTo>
                    <a:lnTo>
                      <a:pt x="1743" y="634"/>
                    </a:lnTo>
                    <a:lnTo>
                      <a:pt x="1737" y="653"/>
                    </a:lnTo>
                    <a:lnTo>
                      <a:pt x="1731" y="672"/>
                    </a:lnTo>
                    <a:lnTo>
                      <a:pt x="1725" y="690"/>
                    </a:lnTo>
                    <a:lnTo>
                      <a:pt x="1718" y="708"/>
                    </a:lnTo>
                    <a:lnTo>
                      <a:pt x="1710" y="726"/>
                    </a:lnTo>
                    <a:lnTo>
                      <a:pt x="1702" y="743"/>
                    </a:lnTo>
                    <a:lnTo>
                      <a:pt x="1693" y="759"/>
                    </a:lnTo>
                    <a:lnTo>
                      <a:pt x="1684" y="776"/>
                    </a:lnTo>
                    <a:lnTo>
                      <a:pt x="1674" y="792"/>
                    </a:lnTo>
                    <a:lnTo>
                      <a:pt x="1664" y="807"/>
                    </a:lnTo>
                    <a:lnTo>
                      <a:pt x="1653" y="821"/>
                    </a:lnTo>
                    <a:lnTo>
                      <a:pt x="1620" y="862"/>
                    </a:lnTo>
                    <a:lnTo>
                      <a:pt x="1588" y="899"/>
                    </a:lnTo>
                    <a:lnTo>
                      <a:pt x="1559" y="932"/>
                    </a:lnTo>
                    <a:lnTo>
                      <a:pt x="1535" y="960"/>
                    </a:lnTo>
                    <a:lnTo>
                      <a:pt x="1515" y="983"/>
                    </a:lnTo>
                    <a:lnTo>
                      <a:pt x="1499" y="1000"/>
                    </a:lnTo>
                    <a:lnTo>
                      <a:pt x="1490" y="1011"/>
                    </a:lnTo>
                    <a:lnTo>
                      <a:pt x="1486" y="1014"/>
                    </a:lnTo>
                    <a:lnTo>
                      <a:pt x="1503" y="1016"/>
                    </a:lnTo>
                    <a:lnTo>
                      <a:pt x="1521" y="1016"/>
                    </a:lnTo>
                    <a:lnTo>
                      <a:pt x="1540" y="1013"/>
                    </a:lnTo>
                    <a:lnTo>
                      <a:pt x="1559" y="1008"/>
                    </a:lnTo>
                    <a:lnTo>
                      <a:pt x="1579" y="1001"/>
                    </a:lnTo>
                    <a:lnTo>
                      <a:pt x="1600" y="992"/>
                    </a:lnTo>
                    <a:lnTo>
                      <a:pt x="1621" y="982"/>
                    </a:lnTo>
                    <a:lnTo>
                      <a:pt x="1642" y="970"/>
                    </a:lnTo>
                    <a:lnTo>
                      <a:pt x="1664" y="957"/>
                    </a:lnTo>
                    <a:lnTo>
                      <a:pt x="1686" y="942"/>
                    </a:lnTo>
                    <a:lnTo>
                      <a:pt x="1708" y="925"/>
                    </a:lnTo>
                    <a:lnTo>
                      <a:pt x="1730" y="908"/>
                    </a:lnTo>
                    <a:lnTo>
                      <a:pt x="1752" y="890"/>
                    </a:lnTo>
                    <a:lnTo>
                      <a:pt x="1775" y="871"/>
                    </a:lnTo>
                    <a:lnTo>
                      <a:pt x="1796" y="851"/>
                    </a:lnTo>
                    <a:lnTo>
                      <a:pt x="1818" y="831"/>
                    </a:lnTo>
                    <a:lnTo>
                      <a:pt x="1859" y="790"/>
                    </a:lnTo>
                    <a:lnTo>
                      <a:pt x="1899" y="747"/>
                    </a:lnTo>
                    <a:lnTo>
                      <a:pt x="1937" y="704"/>
                    </a:lnTo>
                    <a:lnTo>
                      <a:pt x="1971" y="664"/>
                    </a:lnTo>
                    <a:lnTo>
                      <a:pt x="2001" y="625"/>
                    </a:lnTo>
                    <a:lnTo>
                      <a:pt x="2026" y="588"/>
                    </a:lnTo>
                    <a:lnTo>
                      <a:pt x="2037" y="572"/>
                    </a:lnTo>
                    <a:lnTo>
                      <a:pt x="2046" y="557"/>
                    </a:lnTo>
                    <a:lnTo>
                      <a:pt x="2054" y="544"/>
                    </a:lnTo>
                    <a:lnTo>
                      <a:pt x="2060" y="531"/>
                    </a:lnTo>
                    <a:lnTo>
                      <a:pt x="2079" y="480"/>
                    </a:lnTo>
                    <a:lnTo>
                      <a:pt x="2098" y="421"/>
                    </a:lnTo>
                    <a:lnTo>
                      <a:pt x="2109" y="390"/>
                    </a:lnTo>
                    <a:lnTo>
                      <a:pt x="2121" y="358"/>
                    </a:lnTo>
                    <a:lnTo>
                      <a:pt x="2134" y="327"/>
                    </a:lnTo>
                    <a:lnTo>
                      <a:pt x="2149" y="295"/>
                    </a:lnTo>
                    <a:lnTo>
                      <a:pt x="2157" y="278"/>
                    </a:lnTo>
                    <a:lnTo>
                      <a:pt x="2165" y="263"/>
                    </a:lnTo>
                    <a:lnTo>
                      <a:pt x="2174" y="248"/>
                    </a:lnTo>
                    <a:lnTo>
                      <a:pt x="2184" y="233"/>
                    </a:lnTo>
                    <a:lnTo>
                      <a:pt x="2194" y="219"/>
                    </a:lnTo>
                    <a:lnTo>
                      <a:pt x="2204" y="205"/>
                    </a:lnTo>
                    <a:lnTo>
                      <a:pt x="2216" y="192"/>
                    </a:lnTo>
                    <a:lnTo>
                      <a:pt x="2227" y="179"/>
                    </a:lnTo>
                    <a:lnTo>
                      <a:pt x="2241" y="167"/>
                    </a:lnTo>
                    <a:lnTo>
                      <a:pt x="2254" y="155"/>
                    </a:lnTo>
                    <a:lnTo>
                      <a:pt x="2268" y="144"/>
                    </a:lnTo>
                    <a:lnTo>
                      <a:pt x="2283" y="134"/>
                    </a:lnTo>
                    <a:lnTo>
                      <a:pt x="2298" y="125"/>
                    </a:lnTo>
                    <a:lnTo>
                      <a:pt x="2315" y="116"/>
                    </a:lnTo>
                    <a:lnTo>
                      <a:pt x="2332" y="108"/>
                    </a:lnTo>
                    <a:lnTo>
                      <a:pt x="2350" y="102"/>
                    </a:lnTo>
                    <a:lnTo>
                      <a:pt x="2421" y="79"/>
                    </a:lnTo>
                    <a:lnTo>
                      <a:pt x="2482" y="59"/>
                    </a:lnTo>
                    <a:lnTo>
                      <a:pt x="2510" y="51"/>
                    </a:lnTo>
                    <a:lnTo>
                      <a:pt x="2537" y="43"/>
                    </a:lnTo>
                    <a:lnTo>
                      <a:pt x="2563" y="36"/>
                    </a:lnTo>
                    <a:lnTo>
                      <a:pt x="2587" y="30"/>
                    </a:lnTo>
                    <a:lnTo>
                      <a:pt x="2609" y="26"/>
                    </a:lnTo>
                    <a:lnTo>
                      <a:pt x="2630" y="22"/>
                    </a:lnTo>
                    <a:lnTo>
                      <a:pt x="2651" y="20"/>
                    </a:lnTo>
                    <a:lnTo>
                      <a:pt x="2670" y="18"/>
                    </a:lnTo>
                    <a:lnTo>
                      <a:pt x="2689" y="19"/>
                    </a:lnTo>
                    <a:lnTo>
                      <a:pt x="2707" y="20"/>
                    </a:lnTo>
                    <a:lnTo>
                      <a:pt x="2725" y="23"/>
                    </a:lnTo>
                    <a:lnTo>
                      <a:pt x="2742" y="27"/>
                    </a:lnTo>
                    <a:lnTo>
                      <a:pt x="2750" y="30"/>
                    </a:lnTo>
                    <a:lnTo>
                      <a:pt x="2757" y="33"/>
                    </a:lnTo>
                    <a:lnTo>
                      <a:pt x="2763" y="38"/>
                    </a:lnTo>
                    <a:lnTo>
                      <a:pt x="2768" y="43"/>
                    </a:lnTo>
                    <a:lnTo>
                      <a:pt x="2773" y="48"/>
                    </a:lnTo>
                    <a:lnTo>
                      <a:pt x="2776" y="54"/>
                    </a:lnTo>
                    <a:lnTo>
                      <a:pt x="2780" y="60"/>
                    </a:lnTo>
                    <a:lnTo>
                      <a:pt x="2782" y="67"/>
                    </a:lnTo>
                    <a:lnTo>
                      <a:pt x="2784" y="74"/>
                    </a:lnTo>
                    <a:lnTo>
                      <a:pt x="2785" y="82"/>
                    </a:lnTo>
                    <a:lnTo>
                      <a:pt x="2786" y="90"/>
                    </a:lnTo>
                    <a:lnTo>
                      <a:pt x="2786" y="98"/>
                    </a:lnTo>
                    <a:lnTo>
                      <a:pt x="2784" y="115"/>
                    </a:lnTo>
                    <a:lnTo>
                      <a:pt x="2781" y="133"/>
                    </a:lnTo>
                    <a:lnTo>
                      <a:pt x="2776" y="150"/>
                    </a:lnTo>
                    <a:lnTo>
                      <a:pt x="2768" y="167"/>
                    </a:lnTo>
                    <a:lnTo>
                      <a:pt x="2760" y="183"/>
                    </a:lnTo>
                    <a:lnTo>
                      <a:pt x="2750" y="198"/>
                    </a:lnTo>
                    <a:lnTo>
                      <a:pt x="2739" y="212"/>
                    </a:lnTo>
                    <a:lnTo>
                      <a:pt x="2726" y="224"/>
                    </a:lnTo>
                    <a:lnTo>
                      <a:pt x="2719" y="229"/>
                    </a:lnTo>
                    <a:lnTo>
                      <a:pt x="2712" y="234"/>
                    </a:lnTo>
                    <a:lnTo>
                      <a:pt x="2706" y="238"/>
                    </a:lnTo>
                    <a:lnTo>
                      <a:pt x="2699" y="241"/>
                    </a:lnTo>
                    <a:lnTo>
                      <a:pt x="2683" y="250"/>
                    </a:lnTo>
                    <a:lnTo>
                      <a:pt x="2663" y="262"/>
                    </a:lnTo>
                    <a:lnTo>
                      <a:pt x="2641" y="279"/>
                    </a:lnTo>
                    <a:lnTo>
                      <a:pt x="2617" y="299"/>
                    </a:lnTo>
                    <a:lnTo>
                      <a:pt x="2591" y="322"/>
                    </a:lnTo>
                    <a:lnTo>
                      <a:pt x="2565" y="346"/>
                    </a:lnTo>
                    <a:lnTo>
                      <a:pt x="2537" y="372"/>
                    </a:lnTo>
                    <a:lnTo>
                      <a:pt x="2510" y="399"/>
                    </a:lnTo>
                    <a:lnTo>
                      <a:pt x="2485" y="426"/>
                    </a:lnTo>
                    <a:lnTo>
                      <a:pt x="2461" y="455"/>
                    </a:lnTo>
                    <a:lnTo>
                      <a:pt x="2439" y="481"/>
                    </a:lnTo>
                    <a:lnTo>
                      <a:pt x="2419" y="507"/>
                    </a:lnTo>
                    <a:lnTo>
                      <a:pt x="2411" y="519"/>
                    </a:lnTo>
                    <a:lnTo>
                      <a:pt x="2404" y="530"/>
                    </a:lnTo>
                    <a:lnTo>
                      <a:pt x="2396" y="541"/>
                    </a:lnTo>
                    <a:lnTo>
                      <a:pt x="2391" y="551"/>
                    </a:lnTo>
                    <a:lnTo>
                      <a:pt x="2387" y="561"/>
                    </a:lnTo>
                    <a:lnTo>
                      <a:pt x="2384" y="570"/>
                    </a:lnTo>
                    <a:lnTo>
                      <a:pt x="2382" y="578"/>
                    </a:lnTo>
                    <a:lnTo>
                      <a:pt x="2382" y="585"/>
                    </a:lnTo>
                    <a:lnTo>
                      <a:pt x="2384" y="599"/>
                    </a:lnTo>
                    <a:lnTo>
                      <a:pt x="2389" y="617"/>
                    </a:lnTo>
                    <a:lnTo>
                      <a:pt x="2396" y="637"/>
                    </a:lnTo>
                    <a:lnTo>
                      <a:pt x="2405" y="658"/>
                    </a:lnTo>
                    <a:lnTo>
                      <a:pt x="2426" y="704"/>
                    </a:lnTo>
                    <a:lnTo>
                      <a:pt x="2449" y="750"/>
                    </a:lnTo>
                    <a:lnTo>
                      <a:pt x="2472" y="794"/>
                    </a:lnTo>
                    <a:lnTo>
                      <a:pt x="2492" y="830"/>
                    </a:lnTo>
                    <a:lnTo>
                      <a:pt x="2506" y="855"/>
                    </a:lnTo>
                    <a:lnTo>
                      <a:pt x="2511" y="864"/>
                    </a:lnTo>
                    <a:lnTo>
                      <a:pt x="2467" y="848"/>
                    </a:lnTo>
                    <a:lnTo>
                      <a:pt x="2422" y="832"/>
                    </a:lnTo>
                    <a:lnTo>
                      <a:pt x="2376" y="816"/>
                    </a:lnTo>
                    <a:lnTo>
                      <a:pt x="2331" y="800"/>
                    </a:lnTo>
                    <a:lnTo>
                      <a:pt x="2285" y="784"/>
                    </a:lnTo>
                    <a:lnTo>
                      <a:pt x="2239" y="767"/>
                    </a:lnTo>
                    <a:lnTo>
                      <a:pt x="2192" y="751"/>
                    </a:lnTo>
                    <a:lnTo>
                      <a:pt x="2146" y="735"/>
                    </a:lnTo>
                    <a:lnTo>
                      <a:pt x="2144" y="744"/>
                    </a:lnTo>
                    <a:lnTo>
                      <a:pt x="2136" y="770"/>
                    </a:lnTo>
                    <a:lnTo>
                      <a:pt x="2124" y="807"/>
                    </a:lnTo>
                    <a:lnTo>
                      <a:pt x="2107" y="851"/>
                    </a:lnTo>
                    <a:lnTo>
                      <a:pt x="2097" y="875"/>
                    </a:lnTo>
                    <a:lnTo>
                      <a:pt x="2087" y="899"/>
                    </a:lnTo>
                    <a:lnTo>
                      <a:pt x="2074" y="922"/>
                    </a:lnTo>
                    <a:lnTo>
                      <a:pt x="2062" y="946"/>
                    </a:lnTo>
                    <a:lnTo>
                      <a:pt x="2049" y="968"/>
                    </a:lnTo>
                    <a:lnTo>
                      <a:pt x="2036" y="988"/>
                    </a:lnTo>
                    <a:lnTo>
                      <a:pt x="2029" y="997"/>
                    </a:lnTo>
                    <a:lnTo>
                      <a:pt x="2021" y="1005"/>
                    </a:lnTo>
                    <a:lnTo>
                      <a:pt x="2014" y="1013"/>
                    </a:lnTo>
                    <a:lnTo>
                      <a:pt x="2007" y="1020"/>
                    </a:lnTo>
                    <a:lnTo>
                      <a:pt x="1975" y="1044"/>
                    </a:lnTo>
                    <a:lnTo>
                      <a:pt x="1941" y="1069"/>
                    </a:lnTo>
                    <a:lnTo>
                      <a:pt x="1923" y="1082"/>
                    </a:lnTo>
                    <a:lnTo>
                      <a:pt x="1904" y="1097"/>
                    </a:lnTo>
                    <a:lnTo>
                      <a:pt x="1886" y="1111"/>
                    </a:lnTo>
                    <a:lnTo>
                      <a:pt x="1869" y="1126"/>
                    </a:lnTo>
                    <a:lnTo>
                      <a:pt x="1852" y="1142"/>
                    </a:lnTo>
                    <a:lnTo>
                      <a:pt x="1836" y="1159"/>
                    </a:lnTo>
                    <a:lnTo>
                      <a:pt x="1820" y="1177"/>
                    </a:lnTo>
                    <a:lnTo>
                      <a:pt x="1805" y="1196"/>
                    </a:lnTo>
                    <a:lnTo>
                      <a:pt x="1792" y="1217"/>
                    </a:lnTo>
                    <a:lnTo>
                      <a:pt x="1780" y="1239"/>
                    </a:lnTo>
                    <a:lnTo>
                      <a:pt x="1774" y="1250"/>
                    </a:lnTo>
                    <a:lnTo>
                      <a:pt x="1769" y="1263"/>
                    </a:lnTo>
                    <a:lnTo>
                      <a:pt x="1765" y="1275"/>
                    </a:lnTo>
                    <a:lnTo>
                      <a:pt x="1760" y="1288"/>
                    </a:lnTo>
                    <a:lnTo>
                      <a:pt x="1753" y="1315"/>
                    </a:lnTo>
                    <a:lnTo>
                      <a:pt x="1748" y="1344"/>
                    </a:lnTo>
                    <a:lnTo>
                      <a:pt x="1744" y="1374"/>
                    </a:lnTo>
                    <a:lnTo>
                      <a:pt x="1740" y="1406"/>
                    </a:lnTo>
                    <a:lnTo>
                      <a:pt x="1734" y="1474"/>
                    </a:lnTo>
                    <a:lnTo>
                      <a:pt x="1728" y="1544"/>
                    </a:lnTo>
                    <a:lnTo>
                      <a:pt x="1724" y="1581"/>
                    </a:lnTo>
                    <a:lnTo>
                      <a:pt x="1719" y="1616"/>
                    </a:lnTo>
                    <a:lnTo>
                      <a:pt x="1712" y="1652"/>
                    </a:lnTo>
                    <a:lnTo>
                      <a:pt x="1705" y="1688"/>
                    </a:lnTo>
                    <a:lnTo>
                      <a:pt x="1700" y="1705"/>
                    </a:lnTo>
                    <a:lnTo>
                      <a:pt x="1695" y="1723"/>
                    </a:lnTo>
                    <a:lnTo>
                      <a:pt x="1689" y="1741"/>
                    </a:lnTo>
                    <a:lnTo>
                      <a:pt x="1683" y="1758"/>
                    </a:lnTo>
                    <a:lnTo>
                      <a:pt x="1677" y="1775"/>
                    </a:lnTo>
                    <a:lnTo>
                      <a:pt x="1669" y="1792"/>
                    </a:lnTo>
                    <a:lnTo>
                      <a:pt x="1661" y="1808"/>
                    </a:lnTo>
                    <a:lnTo>
                      <a:pt x="1653" y="1825"/>
                    </a:lnTo>
                    <a:lnTo>
                      <a:pt x="1632" y="1858"/>
                    </a:lnTo>
                    <a:lnTo>
                      <a:pt x="1609" y="1892"/>
                    </a:lnTo>
                    <a:lnTo>
                      <a:pt x="1583" y="1926"/>
                    </a:lnTo>
                    <a:lnTo>
                      <a:pt x="1556" y="1960"/>
                    </a:lnTo>
                    <a:lnTo>
                      <a:pt x="1528" y="1993"/>
                    </a:lnTo>
                    <a:lnTo>
                      <a:pt x="1499" y="2024"/>
                    </a:lnTo>
                    <a:lnTo>
                      <a:pt x="1471" y="2055"/>
                    </a:lnTo>
                    <a:lnTo>
                      <a:pt x="1443" y="2085"/>
                    </a:lnTo>
                    <a:lnTo>
                      <a:pt x="1391" y="2135"/>
                    </a:lnTo>
                    <a:lnTo>
                      <a:pt x="1348" y="2175"/>
                    </a:lnTo>
                    <a:lnTo>
                      <a:pt x="1320" y="2201"/>
                    </a:lnTo>
                    <a:lnTo>
                      <a:pt x="1309" y="2211"/>
                    </a:lnTo>
                    <a:lnTo>
                      <a:pt x="1308" y="2201"/>
                    </a:lnTo>
                    <a:lnTo>
                      <a:pt x="1305" y="2176"/>
                    </a:lnTo>
                    <a:lnTo>
                      <a:pt x="1303" y="2158"/>
                    </a:lnTo>
                    <a:lnTo>
                      <a:pt x="1302" y="2137"/>
                    </a:lnTo>
                    <a:lnTo>
                      <a:pt x="1301" y="2113"/>
                    </a:lnTo>
                    <a:lnTo>
                      <a:pt x="1301" y="2088"/>
                    </a:lnTo>
                    <a:lnTo>
                      <a:pt x="1301" y="2061"/>
                    </a:lnTo>
                    <a:lnTo>
                      <a:pt x="1303" y="2031"/>
                    </a:lnTo>
                    <a:lnTo>
                      <a:pt x="1307" y="2001"/>
                    </a:lnTo>
                    <a:lnTo>
                      <a:pt x="1312" y="1971"/>
                    </a:lnTo>
                    <a:lnTo>
                      <a:pt x="1315" y="1956"/>
                    </a:lnTo>
                    <a:lnTo>
                      <a:pt x="1318" y="1941"/>
                    </a:lnTo>
                    <a:lnTo>
                      <a:pt x="1322" y="1926"/>
                    </a:lnTo>
                    <a:lnTo>
                      <a:pt x="1327" y="1910"/>
                    </a:lnTo>
                    <a:lnTo>
                      <a:pt x="1332" y="1895"/>
                    </a:lnTo>
                    <a:lnTo>
                      <a:pt x="1338" y="1880"/>
                    </a:lnTo>
                    <a:lnTo>
                      <a:pt x="1345" y="1865"/>
                    </a:lnTo>
                    <a:lnTo>
                      <a:pt x="1352" y="1851"/>
                    </a:lnTo>
                    <a:lnTo>
                      <a:pt x="1360" y="1836"/>
                    </a:lnTo>
                    <a:lnTo>
                      <a:pt x="1368" y="1819"/>
                    </a:lnTo>
                    <a:lnTo>
                      <a:pt x="1375" y="1801"/>
                    </a:lnTo>
                    <a:lnTo>
                      <a:pt x="1383" y="1781"/>
                    </a:lnTo>
                    <a:lnTo>
                      <a:pt x="1397" y="1738"/>
                    </a:lnTo>
                    <a:lnTo>
                      <a:pt x="1411" y="1691"/>
                    </a:lnTo>
                    <a:lnTo>
                      <a:pt x="1424" y="1642"/>
                    </a:lnTo>
                    <a:lnTo>
                      <a:pt x="1438" y="1592"/>
                    </a:lnTo>
                    <a:lnTo>
                      <a:pt x="1449" y="1540"/>
                    </a:lnTo>
                    <a:lnTo>
                      <a:pt x="1460" y="1490"/>
                    </a:lnTo>
                    <a:lnTo>
                      <a:pt x="1478" y="1396"/>
                    </a:lnTo>
                    <a:lnTo>
                      <a:pt x="1491" y="1318"/>
                    </a:lnTo>
                    <a:lnTo>
                      <a:pt x="1499" y="1265"/>
                    </a:lnTo>
                    <a:lnTo>
                      <a:pt x="1502" y="1245"/>
                    </a:lnTo>
                    <a:lnTo>
                      <a:pt x="1491" y="1237"/>
                    </a:lnTo>
                    <a:lnTo>
                      <a:pt x="1459" y="1217"/>
                    </a:lnTo>
                    <a:lnTo>
                      <a:pt x="1411" y="1186"/>
                    </a:lnTo>
                    <a:lnTo>
                      <a:pt x="1353" y="1148"/>
                    </a:lnTo>
                    <a:lnTo>
                      <a:pt x="1290" y="1104"/>
                    </a:lnTo>
                    <a:lnTo>
                      <a:pt x="1226" y="1057"/>
                    </a:lnTo>
                    <a:lnTo>
                      <a:pt x="1195" y="1033"/>
                    </a:lnTo>
                    <a:lnTo>
                      <a:pt x="1166" y="1010"/>
                    </a:lnTo>
                    <a:lnTo>
                      <a:pt x="1140" y="988"/>
                    </a:lnTo>
                    <a:lnTo>
                      <a:pt x="1116" y="966"/>
                    </a:lnTo>
                    <a:lnTo>
                      <a:pt x="1068" y="919"/>
                    </a:lnTo>
                    <a:lnTo>
                      <a:pt x="1016" y="865"/>
                    </a:lnTo>
                    <a:lnTo>
                      <a:pt x="988" y="837"/>
                    </a:lnTo>
                    <a:lnTo>
                      <a:pt x="959" y="809"/>
                    </a:lnTo>
                    <a:lnTo>
                      <a:pt x="927" y="782"/>
                    </a:lnTo>
                    <a:lnTo>
                      <a:pt x="896" y="756"/>
                    </a:lnTo>
                    <a:lnTo>
                      <a:pt x="880" y="745"/>
                    </a:lnTo>
                    <a:lnTo>
                      <a:pt x="863" y="734"/>
                    </a:lnTo>
                    <a:lnTo>
                      <a:pt x="847" y="724"/>
                    </a:lnTo>
                    <a:lnTo>
                      <a:pt x="830" y="714"/>
                    </a:lnTo>
                    <a:lnTo>
                      <a:pt x="813" y="706"/>
                    </a:lnTo>
                    <a:lnTo>
                      <a:pt x="795" y="699"/>
                    </a:lnTo>
                    <a:lnTo>
                      <a:pt x="777" y="693"/>
                    </a:lnTo>
                    <a:lnTo>
                      <a:pt x="759" y="688"/>
                    </a:lnTo>
                    <a:lnTo>
                      <a:pt x="741" y="685"/>
                    </a:lnTo>
                    <a:lnTo>
                      <a:pt x="723" y="683"/>
                    </a:lnTo>
                    <a:lnTo>
                      <a:pt x="705" y="683"/>
                    </a:lnTo>
                    <a:lnTo>
                      <a:pt x="687" y="684"/>
                    </a:lnTo>
                    <a:lnTo>
                      <a:pt x="668" y="687"/>
                    </a:lnTo>
                    <a:lnTo>
                      <a:pt x="650" y="692"/>
                    </a:lnTo>
                    <a:lnTo>
                      <a:pt x="631" y="699"/>
                    </a:lnTo>
                    <a:lnTo>
                      <a:pt x="611" y="708"/>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34" name="Freeform 22">
                <a:extLst>
                  <a:ext uri="{FF2B5EF4-FFF2-40B4-BE49-F238E27FC236}">
                    <a16:creationId xmlns:a16="http://schemas.microsoft.com/office/drawing/2014/main" id="{8E7E36DB-68DB-4FB9-ABC7-3AB64FF90104}"/>
                  </a:ext>
                </a:extLst>
              </p:cNvPr>
              <p:cNvSpPr>
                <a:spLocks/>
              </p:cNvSpPr>
              <p:nvPr/>
            </p:nvSpPr>
            <p:spPr bwMode="auto">
              <a:xfrm>
                <a:off x="1607" y="1635"/>
                <a:ext cx="1294" cy="1361"/>
              </a:xfrm>
              <a:custGeom>
                <a:avLst/>
                <a:gdLst>
                  <a:gd name="T0" fmla="*/ 0 w 3699"/>
                  <a:gd name="T1" fmla="*/ 763 h 3293"/>
                  <a:gd name="T2" fmla="*/ 53 w 3699"/>
                  <a:gd name="T3" fmla="*/ 991 h 3293"/>
                  <a:gd name="T4" fmla="*/ 121 w 3699"/>
                  <a:gd name="T5" fmla="*/ 1156 h 3293"/>
                  <a:gd name="T6" fmla="*/ 403 w 3699"/>
                  <a:gd name="T7" fmla="*/ 1243 h 3293"/>
                  <a:gd name="T8" fmla="*/ 613 w 3699"/>
                  <a:gd name="T9" fmla="*/ 1356 h 3293"/>
                  <a:gd name="T10" fmla="*/ 817 w 3699"/>
                  <a:gd name="T11" fmla="*/ 1149 h 3293"/>
                  <a:gd name="T12" fmla="*/ 1206 w 3699"/>
                  <a:gd name="T13" fmla="*/ 799 h 3293"/>
                  <a:gd name="T14" fmla="*/ 1248 w 3699"/>
                  <a:gd name="T15" fmla="*/ 417 h 3293"/>
                  <a:gd name="T16" fmla="*/ 1235 w 3699"/>
                  <a:gd name="T17" fmla="*/ 172 h 3293"/>
                  <a:gd name="T18" fmla="*/ 1048 w 3699"/>
                  <a:gd name="T19" fmla="*/ 16 h 3293"/>
                  <a:gd name="T20" fmla="*/ 904 w 3699"/>
                  <a:gd name="T21" fmla="*/ 39 h 3293"/>
                  <a:gd name="T22" fmla="*/ 1061 w 3699"/>
                  <a:gd name="T23" fmla="*/ 79 h 3293"/>
                  <a:gd name="T24" fmla="*/ 1159 w 3699"/>
                  <a:gd name="T25" fmla="*/ 328 h 3293"/>
                  <a:gd name="T26" fmla="*/ 1128 w 3699"/>
                  <a:gd name="T27" fmla="*/ 514 h 3293"/>
                  <a:gd name="T28" fmla="*/ 1067 w 3699"/>
                  <a:gd name="T29" fmla="*/ 424 h 3293"/>
                  <a:gd name="T30" fmla="*/ 941 w 3699"/>
                  <a:gd name="T31" fmla="*/ 152 h 3293"/>
                  <a:gd name="T32" fmla="*/ 821 w 3699"/>
                  <a:gd name="T33" fmla="*/ 248 h 3293"/>
                  <a:gd name="T34" fmla="*/ 737 w 3699"/>
                  <a:gd name="T35" fmla="*/ 188 h 3293"/>
                  <a:gd name="T36" fmla="*/ 671 w 3699"/>
                  <a:gd name="T37" fmla="*/ 64 h 3293"/>
                  <a:gd name="T38" fmla="*/ 602 w 3699"/>
                  <a:gd name="T39" fmla="*/ 172 h 3293"/>
                  <a:gd name="T40" fmla="*/ 504 w 3699"/>
                  <a:gd name="T41" fmla="*/ 230 h 3293"/>
                  <a:gd name="T42" fmla="*/ 562 w 3699"/>
                  <a:gd name="T43" fmla="*/ 265 h 3293"/>
                  <a:gd name="T44" fmla="*/ 633 w 3699"/>
                  <a:gd name="T45" fmla="*/ 300 h 3293"/>
                  <a:gd name="T46" fmla="*/ 598 w 3699"/>
                  <a:gd name="T47" fmla="*/ 455 h 3293"/>
                  <a:gd name="T48" fmla="*/ 535 w 3699"/>
                  <a:gd name="T49" fmla="*/ 597 h 3293"/>
                  <a:gd name="T50" fmla="*/ 644 w 3699"/>
                  <a:gd name="T51" fmla="*/ 667 h 3293"/>
                  <a:gd name="T52" fmla="*/ 781 w 3699"/>
                  <a:gd name="T53" fmla="*/ 791 h 3293"/>
                  <a:gd name="T54" fmla="*/ 818 w 3699"/>
                  <a:gd name="T55" fmla="*/ 725 h 3293"/>
                  <a:gd name="T56" fmla="*/ 712 w 3699"/>
                  <a:gd name="T57" fmla="*/ 488 h 3293"/>
                  <a:gd name="T58" fmla="*/ 791 w 3699"/>
                  <a:gd name="T59" fmla="*/ 348 h 3293"/>
                  <a:gd name="T60" fmla="*/ 907 w 3699"/>
                  <a:gd name="T61" fmla="*/ 325 h 3293"/>
                  <a:gd name="T62" fmla="*/ 979 w 3699"/>
                  <a:gd name="T63" fmla="*/ 470 h 3293"/>
                  <a:gd name="T64" fmla="*/ 978 w 3699"/>
                  <a:gd name="T65" fmla="*/ 654 h 3293"/>
                  <a:gd name="T66" fmla="*/ 854 w 3699"/>
                  <a:gd name="T67" fmla="*/ 399 h 3293"/>
                  <a:gd name="T68" fmla="*/ 801 w 3699"/>
                  <a:gd name="T69" fmla="*/ 510 h 3293"/>
                  <a:gd name="T70" fmla="*/ 920 w 3699"/>
                  <a:gd name="T71" fmla="*/ 774 h 3293"/>
                  <a:gd name="T72" fmla="*/ 782 w 3699"/>
                  <a:gd name="T73" fmla="*/ 824 h 3293"/>
                  <a:gd name="T74" fmla="*/ 592 w 3699"/>
                  <a:gd name="T75" fmla="*/ 813 h 3293"/>
                  <a:gd name="T76" fmla="*/ 710 w 3699"/>
                  <a:gd name="T77" fmla="*/ 868 h 3293"/>
                  <a:gd name="T78" fmla="*/ 787 w 3699"/>
                  <a:gd name="T79" fmla="*/ 959 h 3293"/>
                  <a:gd name="T80" fmla="*/ 678 w 3699"/>
                  <a:gd name="T81" fmla="*/ 968 h 3293"/>
                  <a:gd name="T82" fmla="*/ 465 w 3699"/>
                  <a:gd name="T83" fmla="*/ 706 h 3293"/>
                  <a:gd name="T84" fmla="*/ 363 w 3699"/>
                  <a:gd name="T85" fmla="*/ 544 h 3293"/>
                  <a:gd name="T86" fmla="*/ 424 w 3699"/>
                  <a:gd name="T87" fmla="*/ 430 h 3293"/>
                  <a:gd name="T88" fmla="*/ 451 w 3699"/>
                  <a:gd name="T89" fmla="*/ 316 h 3293"/>
                  <a:gd name="T90" fmla="*/ 258 w 3699"/>
                  <a:gd name="T91" fmla="*/ 473 h 3293"/>
                  <a:gd name="T92" fmla="*/ 204 w 3699"/>
                  <a:gd name="T93" fmla="*/ 610 h 3293"/>
                  <a:gd name="T94" fmla="*/ 262 w 3699"/>
                  <a:gd name="T95" fmla="*/ 633 h 3293"/>
                  <a:gd name="T96" fmla="*/ 387 w 3699"/>
                  <a:gd name="T97" fmla="*/ 770 h 3293"/>
                  <a:gd name="T98" fmla="*/ 476 w 3699"/>
                  <a:gd name="T99" fmla="*/ 917 h 3293"/>
                  <a:gd name="T100" fmla="*/ 350 w 3699"/>
                  <a:gd name="T101" fmla="*/ 841 h 3293"/>
                  <a:gd name="T102" fmla="*/ 262 w 3699"/>
                  <a:gd name="T103" fmla="*/ 768 h 3293"/>
                  <a:gd name="T104" fmla="*/ 110 w 3699"/>
                  <a:gd name="T105" fmla="*/ 767 h 3293"/>
                  <a:gd name="T106" fmla="*/ 189 w 3699"/>
                  <a:gd name="T107" fmla="*/ 937 h 3293"/>
                  <a:gd name="T108" fmla="*/ 376 w 3699"/>
                  <a:gd name="T109" fmla="*/ 1044 h 3293"/>
                  <a:gd name="T110" fmla="*/ 586 w 3699"/>
                  <a:gd name="T111" fmla="*/ 1180 h 3293"/>
                  <a:gd name="T112" fmla="*/ 547 w 3699"/>
                  <a:gd name="T113" fmla="*/ 1224 h 3293"/>
                  <a:gd name="T114" fmla="*/ 368 w 3699"/>
                  <a:gd name="T115" fmla="*/ 1092 h 3293"/>
                  <a:gd name="T116" fmla="*/ 226 w 3699"/>
                  <a:gd name="T117" fmla="*/ 1101 h 3293"/>
                  <a:gd name="T118" fmla="*/ 106 w 3699"/>
                  <a:gd name="T119" fmla="*/ 932 h 3293"/>
                  <a:gd name="T120" fmla="*/ 58 w 3699"/>
                  <a:gd name="T121" fmla="*/ 604 h 32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99"/>
                  <a:gd name="T184" fmla="*/ 0 h 3293"/>
                  <a:gd name="T185" fmla="*/ 3699 w 3699"/>
                  <a:gd name="T186" fmla="*/ 3293 h 32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99" h="3293">
                    <a:moveTo>
                      <a:pt x="158" y="1154"/>
                    </a:moveTo>
                    <a:lnTo>
                      <a:pt x="152" y="1164"/>
                    </a:lnTo>
                    <a:lnTo>
                      <a:pt x="135" y="1192"/>
                    </a:lnTo>
                    <a:lnTo>
                      <a:pt x="112" y="1232"/>
                    </a:lnTo>
                    <a:lnTo>
                      <a:pt x="86" y="1281"/>
                    </a:lnTo>
                    <a:lnTo>
                      <a:pt x="73" y="1307"/>
                    </a:lnTo>
                    <a:lnTo>
                      <a:pt x="60" y="1334"/>
                    </a:lnTo>
                    <a:lnTo>
                      <a:pt x="47" y="1361"/>
                    </a:lnTo>
                    <a:lnTo>
                      <a:pt x="36" y="1388"/>
                    </a:lnTo>
                    <a:lnTo>
                      <a:pt x="26" y="1413"/>
                    </a:lnTo>
                    <a:lnTo>
                      <a:pt x="19" y="1436"/>
                    </a:lnTo>
                    <a:lnTo>
                      <a:pt x="17" y="1447"/>
                    </a:lnTo>
                    <a:lnTo>
                      <a:pt x="15" y="1457"/>
                    </a:lnTo>
                    <a:lnTo>
                      <a:pt x="13" y="1467"/>
                    </a:lnTo>
                    <a:lnTo>
                      <a:pt x="13" y="1476"/>
                    </a:lnTo>
                    <a:lnTo>
                      <a:pt x="12" y="1512"/>
                    </a:lnTo>
                    <a:lnTo>
                      <a:pt x="10" y="1557"/>
                    </a:lnTo>
                    <a:lnTo>
                      <a:pt x="7" y="1611"/>
                    </a:lnTo>
                    <a:lnTo>
                      <a:pt x="4" y="1673"/>
                    </a:lnTo>
                    <a:lnTo>
                      <a:pt x="2" y="1739"/>
                    </a:lnTo>
                    <a:lnTo>
                      <a:pt x="0" y="1809"/>
                    </a:lnTo>
                    <a:lnTo>
                      <a:pt x="0" y="1846"/>
                    </a:lnTo>
                    <a:lnTo>
                      <a:pt x="0" y="1882"/>
                    </a:lnTo>
                    <a:lnTo>
                      <a:pt x="1" y="1919"/>
                    </a:lnTo>
                    <a:lnTo>
                      <a:pt x="2" y="1955"/>
                    </a:lnTo>
                    <a:lnTo>
                      <a:pt x="4" y="1991"/>
                    </a:lnTo>
                    <a:lnTo>
                      <a:pt x="7" y="2027"/>
                    </a:lnTo>
                    <a:lnTo>
                      <a:pt x="11" y="2061"/>
                    </a:lnTo>
                    <a:lnTo>
                      <a:pt x="16" y="2095"/>
                    </a:lnTo>
                    <a:lnTo>
                      <a:pt x="21" y="2127"/>
                    </a:lnTo>
                    <a:lnTo>
                      <a:pt x="28" y="2159"/>
                    </a:lnTo>
                    <a:lnTo>
                      <a:pt x="37" y="2188"/>
                    </a:lnTo>
                    <a:lnTo>
                      <a:pt x="45" y="2216"/>
                    </a:lnTo>
                    <a:lnTo>
                      <a:pt x="56" y="2241"/>
                    </a:lnTo>
                    <a:lnTo>
                      <a:pt x="67" y="2265"/>
                    </a:lnTo>
                    <a:lnTo>
                      <a:pt x="80" y="2285"/>
                    </a:lnTo>
                    <a:lnTo>
                      <a:pt x="95" y="2303"/>
                    </a:lnTo>
                    <a:lnTo>
                      <a:pt x="111" y="2320"/>
                    </a:lnTo>
                    <a:lnTo>
                      <a:pt x="128" y="2332"/>
                    </a:lnTo>
                    <a:lnTo>
                      <a:pt x="148" y="2341"/>
                    </a:lnTo>
                    <a:lnTo>
                      <a:pt x="169" y="2346"/>
                    </a:lnTo>
                    <a:lnTo>
                      <a:pt x="164" y="2355"/>
                    </a:lnTo>
                    <a:lnTo>
                      <a:pt x="155" y="2380"/>
                    </a:lnTo>
                    <a:lnTo>
                      <a:pt x="150" y="2397"/>
                    </a:lnTo>
                    <a:lnTo>
                      <a:pt x="145" y="2418"/>
                    </a:lnTo>
                    <a:lnTo>
                      <a:pt x="142" y="2441"/>
                    </a:lnTo>
                    <a:lnTo>
                      <a:pt x="140" y="2467"/>
                    </a:lnTo>
                    <a:lnTo>
                      <a:pt x="140" y="2482"/>
                    </a:lnTo>
                    <a:lnTo>
                      <a:pt x="140" y="2496"/>
                    </a:lnTo>
                    <a:lnTo>
                      <a:pt x="142" y="2511"/>
                    </a:lnTo>
                    <a:lnTo>
                      <a:pt x="144" y="2526"/>
                    </a:lnTo>
                    <a:lnTo>
                      <a:pt x="147" y="2542"/>
                    </a:lnTo>
                    <a:lnTo>
                      <a:pt x="151" y="2557"/>
                    </a:lnTo>
                    <a:lnTo>
                      <a:pt x="156" y="2573"/>
                    </a:lnTo>
                    <a:lnTo>
                      <a:pt x="162" y="2590"/>
                    </a:lnTo>
                    <a:lnTo>
                      <a:pt x="169" y="2606"/>
                    </a:lnTo>
                    <a:lnTo>
                      <a:pt x="178" y="2623"/>
                    </a:lnTo>
                    <a:lnTo>
                      <a:pt x="187" y="2641"/>
                    </a:lnTo>
                    <a:lnTo>
                      <a:pt x="200" y="2658"/>
                    </a:lnTo>
                    <a:lnTo>
                      <a:pt x="212" y="2675"/>
                    </a:lnTo>
                    <a:lnTo>
                      <a:pt x="227" y="2692"/>
                    </a:lnTo>
                    <a:lnTo>
                      <a:pt x="243" y="2709"/>
                    </a:lnTo>
                    <a:lnTo>
                      <a:pt x="260" y="2726"/>
                    </a:lnTo>
                    <a:lnTo>
                      <a:pt x="296" y="2757"/>
                    </a:lnTo>
                    <a:lnTo>
                      <a:pt x="329" y="2784"/>
                    </a:lnTo>
                    <a:lnTo>
                      <a:pt x="346" y="2797"/>
                    </a:lnTo>
                    <a:lnTo>
                      <a:pt x="363" y="2809"/>
                    </a:lnTo>
                    <a:lnTo>
                      <a:pt x="378" y="2820"/>
                    </a:lnTo>
                    <a:lnTo>
                      <a:pt x="394" y="2829"/>
                    </a:lnTo>
                    <a:lnTo>
                      <a:pt x="409" y="2839"/>
                    </a:lnTo>
                    <a:lnTo>
                      <a:pt x="425" y="2847"/>
                    </a:lnTo>
                    <a:lnTo>
                      <a:pt x="441" y="2855"/>
                    </a:lnTo>
                    <a:lnTo>
                      <a:pt x="457" y="2863"/>
                    </a:lnTo>
                    <a:lnTo>
                      <a:pt x="473" y="2869"/>
                    </a:lnTo>
                    <a:lnTo>
                      <a:pt x="490" y="2876"/>
                    </a:lnTo>
                    <a:lnTo>
                      <a:pt x="507" y="2882"/>
                    </a:lnTo>
                    <a:lnTo>
                      <a:pt x="526" y="2887"/>
                    </a:lnTo>
                    <a:lnTo>
                      <a:pt x="564" y="2898"/>
                    </a:lnTo>
                    <a:lnTo>
                      <a:pt x="606" y="2907"/>
                    </a:lnTo>
                    <a:lnTo>
                      <a:pt x="651" y="2917"/>
                    </a:lnTo>
                    <a:lnTo>
                      <a:pt x="703" y="2925"/>
                    </a:lnTo>
                    <a:lnTo>
                      <a:pt x="821" y="2944"/>
                    </a:lnTo>
                    <a:lnTo>
                      <a:pt x="968" y="2968"/>
                    </a:lnTo>
                    <a:lnTo>
                      <a:pt x="1009" y="2975"/>
                    </a:lnTo>
                    <a:lnTo>
                      <a:pt x="1047" y="2983"/>
                    </a:lnTo>
                    <a:lnTo>
                      <a:pt x="1083" y="2991"/>
                    </a:lnTo>
                    <a:lnTo>
                      <a:pt x="1118" y="2999"/>
                    </a:lnTo>
                    <a:lnTo>
                      <a:pt x="1151" y="3008"/>
                    </a:lnTo>
                    <a:lnTo>
                      <a:pt x="1184" y="3017"/>
                    </a:lnTo>
                    <a:lnTo>
                      <a:pt x="1215" y="3027"/>
                    </a:lnTo>
                    <a:lnTo>
                      <a:pt x="1244" y="3037"/>
                    </a:lnTo>
                    <a:lnTo>
                      <a:pt x="1272" y="3047"/>
                    </a:lnTo>
                    <a:lnTo>
                      <a:pt x="1298" y="3058"/>
                    </a:lnTo>
                    <a:lnTo>
                      <a:pt x="1324" y="3068"/>
                    </a:lnTo>
                    <a:lnTo>
                      <a:pt x="1349" y="3079"/>
                    </a:lnTo>
                    <a:lnTo>
                      <a:pt x="1394" y="3101"/>
                    </a:lnTo>
                    <a:lnTo>
                      <a:pt x="1435" y="3124"/>
                    </a:lnTo>
                    <a:lnTo>
                      <a:pt x="1473" y="3146"/>
                    </a:lnTo>
                    <a:lnTo>
                      <a:pt x="1509" y="3167"/>
                    </a:lnTo>
                    <a:lnTo>
                      <a:pt x="1541" y="3187"/>
                    </a:lnTo>
                    <a:lnTo>
                      <a:pt x="1571" y="3206"/>
                    </a:lnTo>
                    <a:lnTo>
                      <a:pt x="1599" y="3224"/>
                    </a:lnTo>
                    <a:lnTo>
                      <a:pt x="1625" y="3239"/>
                    </a:lnTo>
                    <a:lnTo>
                      <a:pt x="1638" y="3246"/>
                    </a:lnTo>
                    <a:lnTo>
                      <a:pt x="1652" y="3252"/>
                    </a:lnTo>
                    <a:lnTo>
                      <a:pt x="1665" y="3258"/>
                    </a:lnTo>
                    <a:lnTo>
                      <a:pt x="1677" y="3263"/>
                    </a:lnTo>
                    <a:lnTo>
                      <a:pt x="1702" y="3270"/>
                    </a:lnTo>
                    <a:lnTo>
                      <a:pt x="1727" y="3276"/>
                    </a:lnTo>
                    <a:lnTo>
                      <a:pt x="1751" y="3281"/>
                    </a:lnTo>
                    <a:lnTo>
                      <a:pt x="1775" y="3286"/>
                    </a:lnTo>
                    <a:lnTo>
                      <a:pt x="1798" y="3289"/>
                    </a:lnTo>
                    <a:lnTo>
                      <a:pt x="1821" y="3291"/>
                    </a:lnTo>
                    <a:lnTo>
                      <a:pt x="1842" y="3292"/>
                    </a:lnTo>
                    <a:lnTo>
                      <a:pt x="1862" y="3293"/>
                    </a:lnTo>
                    <a:lnTo>
                      <a:pt x="1896" y="3293"/>
                    </a:lnTo>
                    <a:lnTo>
                      <a:pt x="1922" y="3292"/>
                    </a:lnTo>
                    <a:lnTo>
                      <a:pt x="1939" y="3291"/>
                    </a:lnTo>
                    <a:lnTo>
                      <a:pt x="1945" y="3290"/>
                    </a:lnTo>
                    <a:lnTo>
                      <a:pt x="1971" y="3243"/>
                    </a:lnTo>
                    <a:lnTo>
                      <a:pt x="1998" y="3198"/>
                    </a:lnTo>
                    <a:lnTo>
                      <a:pt x="2025" y="3155"/>
                    </a:lnTo>
                    <a:lnTo>
                      <a:pt x="2052" y="3112"/>
                    </a:lnTo>
                    <a:lnTo>
                      <a:pt x="2081" y="3071"/>
                    </a:lnTo>
                    <a:lnTo>
                      <a:pt x="2110" y="3032"/>
                    </a:lnTo>
                    <a:lnTo>
                      <a:pt x="2141" y="2993"/>
                    </a:lnTo>
                    <a:lnTo>
                      <a:pt x="2171" y="2955"/>
                    </a:lnTo>
                    <a:lnTo>
                      <a:pt x="2202" y="2918"/>
                    </a:lnTo>
                    <a:lnTo>
                      <a:pt x="2234" y="2883"/>
                    </a:lnTo>
                    <a:lnTo>
                      <a:pt x="2266" y="2848"/>
                    </a:lnTo>
                    <a:lnTo>
                      <a:pt x="2300" y="2814"/>
                    </a:lnTo>
                    <a:lnTo>
                      <a:pt x="2333" y="2780"/>
                    </a:lnTo>
                    <a:lnTo>
                      <a:pt x="2367" y="2747"/>
                    </a:lnTo>
                    <a:lnTo>
                      <a:pt x="2402" y="2715"/>
                    </a:lnTo>
                    <a:lnTo>
                      <a:pt x="2437" y="2684"/>
                    </a:lnTo>
                    <a:lnTo>
                      <a:pt x="2509" y="2621"/>
                    </a:lnTo>
                    <a:lnTo>
                      <a:pt x="2582" y="2561"/>
                    </a:lnTo>
                    <a:lnTo>
                      <a:pt x="2657" y="2501"/>
                    </a:lnTo>
                    <a:lnTo>
                      <a:pt x="2732" y="2440"/>
                    </a:lnTo>
                    <a:lnTo>
                      <a:pt x="2810" y="2380"/>
                    </a:lnTo>
                    <a:lnTo>
                      <a:pt x="2887" y="2319"/>
                    </a:lnTo>
                    <a:lnTo>
                      <a:pt x="2967" y="2255"/>
                    </a:lnTo>
                    <a:lnTo>
                      <a:pt x="3045" y="2190"/>
                    </a:lnTo>
                    <a:lnTo>
                      <a:pt x="3100" y="2174"/>
                    </a:lnTo>
                    <a:lnTo>
                      <a:pt x="3154" y="2158"/>
                    </a:lnTo>
                    <a:lnTo>
                      <a:pt x="3208" y="2141"/>
                    </a:lnTo>
                    <a:lnTo>
                      <a:pt x="3263" y="2126"/>
                    </a:lnTo>
                    <a:lnTo>
                      <a:pt x="3317" y="2110"/>
                    </a:lnTo>
                    <a:lnTo>
                      <a:pt x="3371" y="2095"/>
                    </a:lnTo>
                    <a:lnTo>
                      <a:pt x="3426" y="2081"/>
                    </a:lnTo>
                    <a:lnTo>
                      <a:pt x="3480" y="2067"/>
                    </a:lnTo>
                    <a:lnTo>
                      <a:pt x="3467" y="2022"/>
                    </a:lnTo>
                    <a:lnTo>
                      <a:pt x="3455" y="1978"/>
                    </a:lnTo>
                    <a:lnTo>
                      <a:pt x="3445" y="1934"/>
                    </a:lnTo>
                    <a:lnTo>
                      <a:pt x="3436" y="1892"/>
                    </a:lnTo>
                    <a:lnTo>
                      <a:pt x="3429" y="1849"/>
                    </a:lnTo>
                    <a:lnTo>
                      <a:pt x="3424" y="1807"/>
                    </a:lnTo>
                    <a:lnTo>
                      <a:pt x="3420" y="1765"/>
                    </a:lnTo>
                    <a:lnTo>
                      <a:pt x="3418" y="1724"/>
                    </a:lnTo>
                    <a:lnTo>
                      <a:pt x="3417" y="1683"/>
                    </a:lnTo>
                    <a:lnTo>
                      <a:pt x="3417" y="1642"/>
                    </a:lnTo>
                    <a:lnTo>
                      <a:pt x="3419" y="1602"/>
                    </a:lnTo>
                    <a:lnTo>
                      <a:pt x="3422" y="1562"/>
                    </a:lnTo>
                    <a:lnTo>
                      <a:pt x="3426" y="1522"/>
                    </a:lnTo>
                    <a:lnTo>
                      <a:pt x="3431" y="1482"/>
                    </a:lnTo>
                    <a:lnTo>
                      <a:pt x="3438" y="1442"/>
                    </a:lnTo>
                    <a:lnTo>
                      <a:pt x="3445" y="1403"/>
                    </a:lnTo>
                    <a:lnTo>
                      <a:pt x="3453" y="1364"/>
                    </a:lnTo>
                    <a:lnTo>
                      <a:pt x="3463" y="1324"/>
                    </a:lnTo>
                    <a:lnTo>
                      <a:pt x="3473" y="1285"/>
                    </a:lnTo>
                    <a:lnTo>
                      <a:pt x="3484" y="1246"/>
                    </a:lnTo>
                    <a:lnTo>
                      <a:pt x="3496" y="1207"/>
                    </a:lnTo>
                    <a:lnTo>
                      <a:pt x="3508" y="1167"/>
                    </a:lnTo>
                    <a:lnTo>
                      <a:pt x="3521" y="1128"/>
                    </a:lnTo>
                    <a:lnTo>
                      <a:pt x="3535" y="1089"/>
                    </a:lnTo>
                    <a:lnTo>
                      <a:pt x="3564" y="1010"/>
                    </a:lnTo>
                    <a:lnTo>
                      <a:pt x="3596" y="930"/>
                    </a:lnTo>
                    <a:lnTo>
                      <a:pt x="3629" y="849"/>
                    </a:lnTo>
                    <a:lnTo>
                      <a:pt x="3663" y="768"/>
                    </a:lnTo>
                    <a:lnTo>
                      <a:pt x="3676" y="739"/>
                    </a:lnTo>
                    <a:lnTo>
                      <a:pt x="3686" y="712"/>
                    </a:lnTo>
                    <a:lnTo>
                      <a:pt x="3693" y="685"/>
                    </a:lnTo>
                    <a:lnTo>
                      <a:pt x="3697" y="661"/>
                    </a:lnTo>
                    <a:lnTo>
                      <a:pt x="3699" y="638"/>
                    </a:lnTo>
                    <a:lnTo>
                      <a:pt x="3698" y="617"/>
                    </a:lnTo>
                    <a:lnTo>
                      <a:pt x="3695" y="596"/>
                    </a:lnTo>
                    <a:lnTo>
                      <a:pt x="3690" y="577"/>
                    </a:lnTo>
                    <a:lnTo>
                      <a:pt x="3682" y="558"/>
                    </a:lnTo>
                    <a:lnTo>
                      <a:pt x="3673" y="540"/>
                    </a:lnTo>
                    <a:lnTo>
                      <a:pt x="3662" y="524"/>
                    </a:lnTo>
                    <a:lnTo>
                      <a:pt x="3650" y="508"/>
                    </a:lnTo>
                    <a:lnTo>
                      <a:pt x="3636" y="493"/>
                    </a:lnTo>
                    <a:lnTo>
                      <a:pt x="3620" y="479"/>
                    </a:lnTo>
                    <a:lnTo>
                      <a:pt x="3604" y="466"/>
                    </a:lnTo>
                    <a:lnTo>
                      <a:pt x="3586" y="453"/>
                    </a:lnTo>
                    <a:lnTo>
                      <a:pt x="3566" y="440"/>
                    </a:lnTo>
                    <a:lnTo>
                      <a:pt x="3547" y="428"/>
                    </a:lnTo>
                    <a:lnTo>
                      <a:pt x="3527" y="416"/>
                    </a:lnTo>
                    <a:lnTo>
                      <a:pt x="3507" y="405"/>
                    </a:lnTo>
                    <a:lnTo>
                      <a:pt x="3465" y="381"/>
                    </a:lnTo>
                    <a:lnTo>
                      <a:pt x="3422" y="358"/>
                    </a:lnTo>
                    <a:lnTo>
                      <a:pt x="3380" y="336"/>
                    </a:lnTo>
                    <a:lnTo>
                      <a:pt x="3340" y="312"/>
                    </a:lnTo>
                    <a:lnTo>
                      <a:pt x="3322" y="299"/>
                    </a:lnTo>
                    <a:lnTo>
                      <a:pt x="3304" y="286"/>
                    </a:lnTo>
                    <a:lnTo>
                      <a:pt x="3287" y="272"/>
                    </a:lnTo>
                    <a:lnTo>
                      <a:pt x="3271" y="258"/>
                    </a:lnTo>
                    <a:lnTo>
                      <a:pt x="3243" y="231"/>
                    </a:lnTo>
                    <a:lnTo>
                      <a:pt x="3216" y="204"/>
                    </a:lnTo>
                    <a:lnTo>
                      <a:pt x="3189" y="178"/>
                    </a:lnTo>
                    <a:lnTo>
                      <a:pt x="3161" y="152"/>
                    </a:lnTo>
                    <a:lnTo>
                      <a:pt x="3133" y="128"/>
                    </a:lnTo>
                    <a:lnTo>
                      <a:pt x="3104" y="105"/>
                    </a:lnTo>
                    <a:lnTo>
                      <a:pt x="3089" y="94"/>
                    </a:lnTo>
                    <a:lnTo>
                      <a:pt x="3073" y="83"/>
                    </a:lnTo>
                    <a:lnTo>
                      <a:pt x="3057" y="73"/>
                    </a:lnTo>
                    <a:lnTo>
                      <a:pt x="3042" y="64"/>
                    </a:lnTo>
                    <a:lnTo>
                      <a:pt x="3026" y="54"/>
                    </a:lnTo>
                    <a:lnTo>
                      <a:pt x="3010" y="46"/>
                    </a:lnTo>
                    <a:lnTo>
                      <a:pt x="2994" y="38"/>
                    </a:lnTo>
                    <a:lnTo>
                      <a:pt x="2977" y="31"/>
                    </a:lnTo>
                    <a:lnTo>
                      <a:pt x="2960" y="24"/>
                    </a:lnTo>
                    <a:lnTo>
                      <a:pt x="2943" y="18"/>
                    </a:lnTo>
                    <a:lnTo>
                      <a:pt x="2924" y="13"/>
                    </a:lnTo>
                    <a:lnTo>
                      <a:pt x="2906" y="9"/>
                    </a:lnTo>
                    <a:lnTo>
                      <a:pt x="2888" y="5"/>
                    </a:lnTo>
                    <a:lnTo>
                      <a:pt x="2869" y="3"/>
                    </a:lnTo>
                    <a:lnTo>
                      <a:pt x="2849" y="1"/>
                    </a:lnTo>
                    <a:lnTo>
                      <a:pt x="2830" y="0"/>
                    </a:lnTo>
                    <a:lnTo>
                      <a:pt x="2809" y="0"/>
                    </a:lnTo>
                    <a:lnTo>
                      <a:pt x="2789" y="1"/>
                    </a:lnTo>
                    <a:lnTo>
                      <a:pt x="2767" y="3"/>
                    </a:lnTo>
                    <a:lnTo>
                      <a:pt x="2745" y="6"/>
                    </a:lnTo>
                    <a:lnTo>
                      <a:pt x="2725" y="10"/>
                    </a:lnTo>
                    <a:lnTo>
                      <a:pt x="2706" y="15"/>
                    </a:lnTo>
                    <a:lnTo>
                      <a:pt x="2687" y="23"/>
                    </a:lnTo>
                    <a:lnTo>
                      <a:pt x="2669" y="32"/>
                    </a:lnTo>
                    <a:lnTo>
                      <a:pt x="2652" y="41"/>
                    </a:lnTo>
                    <a:lnTo>
                      <a:pt x="2635" y="51"/>
                    </a:lnTo>
                    <a:lnTo>
                      <a:pt x="2620" y="63"/>
                    </a:lnTo>
                    <a:lnTo>
                      <a:pt x="2606" y="74"/>
                    </a:lnTo>
                    <a:lnTo>
                      <a:pt x="2581" y="95"/>
                    </a:lnTo>
                    <a:lnTo>
                      <a:pt x="2562" y="112"/>
                    </a:lnTo>
                    <a:lnTo>
                      <a:pt x="2550" y="125"/>
                    </a:lnTo>
                    <a:lnTo>
                      <a:pt x="2546" y="129"/>
                    </a:lnTo>
                    <a:lnTo>
                      <a:pt x="2578" y="119"/>
                    </a:lnTo>
                    <a:lnTo>
                      <a:pt x="2611" y="111"/>
                    </a:lnTo>
                    <a:lnTo>
                      <a:pt x="2641" y="104"/>
                    </a:lnTo>
                    <a:lnTo>
                      <a:pt x="2671" y="98"/>
                    </a:lnTo>
                    <a:lnTo>
                      <a:pt x="2700" y="95"/>
                    </a:lnTo>
                    <a:lnTo>
                      <a:pt x="2728" y="92"/>
                    </a:lnTo>
                    <a:lnTo>
                      <a:pt x="2755" y="91"/>
                    </a:lnTo>
                    <a:lnTo>
                      <a:pt x="2782" y="92"/>
                    </a:lnTo>
                    <a:lnTo>
                      <a:pt x="2808" y="94"/>
                    </a:lnTo>
                    <a:lnTo>
                      <a:pt x="2833" y="98"/>
                    </a:lnTo>
                    <a:lnTo>
                      <a:pt x="2858" y="103"/>
                    </a:lnTo>
                    <a:lnTo>
                      <a:pt x="2881" y="110"/>
                    </a:lnTo>
                    <a:lnTo>
                      <a:pt x="2904" y="117"/>
                    </a:lnTo>
                    <a:lnTo>
                      <a:pt x="2928" y="126"/>
                    </a:lnTo>
                    <a:lnTo>
                      <a:pt x="2950" y="137"/>
                    </a:lnTo>
                    <a:lnTo>
                      <a:pt x="2971" y="149"/>
                    </a:lnTo>
                    <a:lnTo>
                      <a:pt x="2991" y="162"/>
                    </a:lnTo>
                    <a:lnTo>
                      <a:pt x="3011" y="176"/>
                    </a:lnTo>
                    <a:lnTo>
                      <a:pt x="3030" y="191"/>
                    </a:lnTo>
                    <a:lnTo>
                      <a:pt x="3049" y="208"/>
                    </a:lnTo>
                    <a:lnTo>
                      <a:pt x="3067" y="227"/>
                    </a:lnTo>
                    <a:lnTo>
                      <a:pt x="3084" y="246"/>
                    </a:lnTo>
                    <a:lnTo>
                      <a:pt x="3102" y="266"/>
                    </a:lnTo>
                    <a:lnTo>
                      <a:pt x="3119" y="287"/>
                    </a:lnTo>
                    <a:lnTo>
                      <a:pt x="3135" y="309"/>
                    </a:lnTo>
                    <a:lnTo>
                      <a:pt x="3150" y="333"/>
                    </a:lnTo>
                    <a:lnTo>
                      <a:pt x="3165" y="357"/>
                    </a:lnTo>
                    <a:lnTo>
                      <a:pt x="3180" y="382"/>
                    </a:lnTo>
                    <a:lnTo>
                      <a:pt x="3194" y="409"/>
                    </a:lnTo>
                    <a:lnTo>
                      <a:pt x="3207" y="437"/>
                    </a:lnTo>
                    <a:lnTo>
                      <a:pt x="3220" y="465"/>
                    </a:lnTo>
                    <a:lnTo>
                      <a:pt x="3233" y="494"/>
                    </a:lnTo>
                    <a:lnTo>
                      <a:pt x="3241" y="512"/>
                    </a:lnTo>
                    <a:lnTo>
                      <a:pt x="3248" y="531"/>
                    </a:lnTo>
                    <a:lnTo>
                      <a:pt x="3256" y="552"/>
                    </a:lnTo>
                    <a:lnTo>
                      <a:pt x="3263" y="572"/>
                    </a:lnTo>
                    <a:lnTo>
                      <a:pt x="3276" y="614"/>
                    </a:lnTo>
                    <a:lnTo>
                      <a:pt x="3287" y="657"/>
                    </a:lnTo>
                    <a:lnTo>
                      <a:pt x="3296" y="702"/>
                    </a:lnTo>
                    <a:lnTo>
                      <a:pt x="3304" y="748"/>
                    </a:lnTo>
                    <a:lnTo>
                      <a:pt x="3311" y="794"/>
                    </a:lnTo>
                    <a:lnTo>
                      <a:pt x="3316" y="840"/>
                    </a:lnTo>
                    <a:lnTo>
                      <a:pt x="3319" y="886"/>
                    </a:lnTo>
                    <a:lnTo>
                      <a:pt x="3321" y="930"/>
                    </a:lnTo>
                    <a:lnTo>
                      <a:pt x="3322" y="973"/>
                    </a:lnTo>
                    <a:lnTo>
                      <a:pt x="3320" y="1014"/>
                    </a:lnTo>
                    <a:lnTo>
                      <a:pt x="3317" y="1054"/>
                    </a:lnTo>
                    <a:lnTo>
                      <a:pt x="3313" y="1091"/>
                    </a:lnTo>
                    <a:lnTo>
                      <a:pt x="3310" y="1108"/>
                    </a:lnTo>
                    <a:lnTo>
                      <a:pt x="3306" y="1124"/>
                    </a:lnTo>
                    <a:lnTo>
                      <a:pt x="3302" y="1139"/>
                    </a:lnTo>
                    <a:lnTo>
                      <a:pt x="3298" y="1154"/>
                    </a:lnTo>
                    <a:lnTo>
                      <a:pt x="3294" y="1167"/>
                    </a:lnTo>
                    <a:lnTo>
                      <a:pt x="3289" y="1180"/>
                    </a:lnTo>
                    <a:lnTo>
                      <a:pt x="3283" y="1192"/>
                    </a:lnTo>
                    <a:lnTo>
                      <a:pt x="3277" y="1202"/>
                    </a:lnTo>
                    <a:lnTo>
                      <a:pt x="3270" y="1211"/>
                    </a:lnTo>
                    <a:lnTo>
                      <a:pt x="3263" y="1219"/>
                    </a:lnTo>
                    <a:lnTo>
                      <a:pt x="3256" y="1226"/>
                    </a:lnTo>
                    <a:lnTo>
                      <a:pt x="3247" y="1232"/>
                    </a:lnTo>
                    <a:lnTo>
                      <a:pt x="3238" y="1237"/>
                    </a:lnTo>
                    <a:lnTo>
                      <a:pt x="3230" y="1241"/>
                    </a:lnTo>
                    <a:lnTo>
                      <a:pt x="3221" y="1244"/>
                    </a:lnTo>
                    <a:lnTo>
                      <a:pt x="3212" y="1246"/>
                    </a:lnTo>
                    <a:lnTo>
                      <a:pt x="3203" y="1246"/>
                    </a:lnTo>
                    <a:lnTo>
                      <a:pt x="3194" y="1246"/>
                    </a:lnTo>
                    <a:lnTo>
                      <a:pt x="3184" y="1245"/>
                    </a:lnTo>
                    <a:lnTo>
                      <a:pt x="3175" y="1242"/>
                    </a:lnTo>
                    <a:lnTo>
                      <a:pt x="3166" y="1239"/>
                    </a:lnTo>
                    <a:lnTo>
                      <a:pt x="3156" y="1234"/>
                    </a:lnTo>
                    <a:lnTo>
                      <a:pt x="3147" y="1229"/>
                    </a:lnTo>
                    <a:lnTo>
                      <a:pt x="3138" y="1223"/>
                    </a:lnTo>
                    <a:lnTo>
                      <a:pt x="3129" y="1215"/>
                    </a:lnTo>
                    <a:lnTo>
                      <a:pt x="3121" y="1207"/>
                    </a:lnTo>
                    <a:lnTo>
                      <a:pt x="3112" y="1198"/>
                    </a:lnTo>
                    <a:lnTo>
                      <a:pt x="3104" y="1186"/>
                    </a:lnTo>
                    <a:lnTo>
                      <a:pt x="3097" y="1175"/>
                    </a:lnTo>
                    <a:lnTo>
                      <a:pt x="3089" y="1163"/>
                    </a:lnTo>
                    <a:lnTo>
                      <a:pt x="3082" y="1149"/>
                    </a:lnTo>
                    <a:lnTo>
                      <a:pt x="3075" y="1135"/>
                    </a:lnTo>
                    <a:lnTo>
                      <a:pt x="3070" y="1120"/>
                    </a:lnTo>
                    <a:lnTo>
                      <a:pt x="3064" y="1104"/>
                    </a:lnTo>
                    <a:lnTo>
                      <a:pt x="3060" y="1087"/>
                    </a:lnTo>
                    <a:lnTo>
                      <a:pt x="3056" y="1069"/>
                    </a:lnTo>
                    <a:lnTo>
                      <a:pt x="3048" y="1026"/>
                    </a:lnTo>
                    <a:lnTo>
                      <a:pt x="3037" y="980"/>
                    </a:lnTo>
                    <a:lnTo>
                      <a:pt x="3025" y="929"/>
                    </a:lnTo>
                    <a:lnTo>
                      <a:pt x="3012" y="875"/>
                    </a:lnTo>
                    <a:lnTo>
                      <a:pt x="2982" y="760"/>
                    </a:lnTo>
                    <a:lnTo>
                      <a:pt x="2951" y="646"/>
                    </a:lnTo>
                    <a:lnTo>
                      <a:pt x="2921" y="541"/>
                    </a:lnTo>
                    <a:lnTo>
                      <a:pt x="2897" y="456"/>
                    </a:lnTo>
                    <a:lnTo>
                      <a:pt x="2880" y="398"/>
                    </a:lnTo>
                    <a:lnTo>
                      <a:pt x="2874" y="376"/>
                    </a:lnTo>
                    <a:lnTo>
                      <a:pt x="2847" y="361"/>
                    </a:lnTo>
                    <a:lnTo>
                      <a:pt x="2823" y="349"/>
                    </a:lnTo>
                    <a:lnTo>
                      <a:pt x="2801" y="341"/>
                    </a:lnTo>
                    <a:lnTo>
                      <a:pt x="2782" y="334"/>
                    </a:lnTo>
                    <a:lnTo>
                      <a:pt x="2764" y="330"/>
                    </a:lnTo>
                    <a:lnTo>
                      <a:pt x="2749" y="329"/>
                    </a:lnTo>
                    <a:lnTo>
                      <a:pt x="2736" y="329"/>
                    </a:lnTo>
                    <a:lnTo>
                      <a:pt x="2724" y="331"/>
                    </a:lnTo>
                    <a:lnTo>
                      <a:pt x="2714" y="336"/>
                    </a:lnTo>
                    <a:lnTo>
                      <a:pt x="2706" y="341"/>
                    </a:lnTo>
                    <a:lnTo>
                      <a:pt x="2699" y="349"/>
                    </a:lnTo>
                    <a:lnTo>
                      <a:pt x="2692" y="357"/>
                    </a:lnTo>
                    <a:lnTo>
                      <a:pt x="2687" y="367"/>
                    </a:lnTo>
                    <a:lnTo>
                      <a:pt x="2683" y="378"/>
                    </a:lnTo>
                    <a:lnTo>
                      <a:pt x="2679" y="391"/>
                    </a:lnTo>
                    <a:lnTo>
                      <a:pt x="2675" y="403"/>
                    </a:lnTo>
                    <a:lnTo>
                      <a:pt x="2669" y="430"/>
                    </a:lnTo>
                    <a:lnTo>
                      <a:pt x="2663" y="457"/>
                    </a:lnTo>
                    <a:lnTo>
                      <a:pt x="2660" y="471"/>
                    </a:lnTo>
                    <a:lnTo>
                      <a:pt x="2656" y="484"/>
                    </a:lnTo>
                    <a:lnTo>
                      <a:pt x="2651" y="498"/>
                    </a:lnTo>
                    <a:lnTo>
                      <a:pt x="2646" y="510"/>
                    </a:lnTo>
                    <a:lnTo>
                      <a:pt x="2640" y="522"/>
                    </a:lnTo>
                    <a:lnTo>
                      <a:pt x="2633" y="533"/>
                    </a:lnTo>
                    <a:lnTo>
                      <a:pt x="2624" y="543"/>
                    </a:lnTo>
                    <a:lnTo>
                      <a:pt x="2614" y="553"/>
                    </a:lnTo>
                    <a:lnTo>
                      <a:pt x="2602" y="561"/>
                    </a:lnTo>
                    <a:lnTo>
                      <a:pt x="2589" y="567"/>
                    </a:lnTo>
                    <a:lnTo>
                      <a:pt x="2574" y="572"/>
                    </a:lnTo>
                    <a:lnTo>
                      <a:pt x="2557" y="575"/>
                    </a:lnTo>
                    <a:lnTo>
                      <a:pt x="2500" y="584"/>
                    </a:lnTo>
                    <a:lnTo>
                      <a:pt x="2438" y="592"/>
                    </a:lnTo>
                    <a:lnTo>
                      <a:pt x="2406" y="596"/>
                    </a:lnTo>
                    <a:lnTo>
                      <a:pt x="2375" y="598"/>
                    </a:lnTo>
                    <a:lnTo>
                      <a:pt x="2344" y="600"/>
                    </a:lnTo>
                    <a:lnTo>
                      <a:pt x="2313" y="600"/>
                    </a:lnTo>
                    <a:lnTo>
                      <a:pt x="2298" y="600"/>
                    </a:lnTo>
                    <a:lnTo>
                      <a:pt x="2284" y="599"/>
                    </a:lnTo>
                    <a:lnTo>
                      <a:pt x="2269" y="598"/>
                    </a:lnTo>
                    <a:lnTo>
                      <a:pt x="2255" y="596"/>
                    </a:lnTo>
                    <a:lnTo>
                      <a:pt x="2241" y="593"/>
                    </a:lnTo>
                    <a:lnTo>
                      <a:pt x="2228" y="590"/>
                    </a:lnTo>
                    <a:lnTo>
                      <a:pt x="2216" y="587"/>
                    </a:lnTo>
                    <a:lnTo>
                      <a:pt x="2204" y="582"/>
                    </a:lnTo>
                    <a:lnTo>
                      <a:pt x="2193" y="578"/>
                    </a:lnTo>
                    <a:lnTo>
                      <a:pt x="2182" y="572"/>
                    </a:lnTo>
                    <a:lnTo>
                      <a:pt x="2172" y="566"/>
                    </a:lnTo>
                    <a:lnTo>
                      <a:pt x="2163" y="558"/>
                    </a:lnTo>
                    <a:lnTo>
                      <a:pt x="2154" y="551"/>
                    </a:lnTo>
                    <a:lnTo>
                      <a:pt x="2146" y="541"/>
                    </a:lnTo>
                    <a:lnTo>
                      <a:pt x="2140" y="531"/>
                    </a:lnTo>
                    <a:lnTo>
                      <a:pt x="2134" y="521"/>
                    </a:lnTo>
                    <a:lnTo>
                      <a:pt x="2127" y="509"/>
                    </a:lnTo>
                    <a:lnTo>
                      <a:pt x="2121" y="497"/>
                    </a:lnTo>
                    <a:lnTo>
                      <a:pt x="2115" y="484"/>
                    </a:lnTo>
                    <a:lnTo>
                      <a:pt x="2111" y="470"/>
                    </a:lnTo>
                    <a:lnTo>
                      <a:pt x="2106" y="456"/>
                    </a:lnTo>
                    <a:lnTo>
                      <a:pt x="2102" y="441"/>
                    </a:lnTo>
                    <a:lnTo>
                      <a:pt x="2099" y="425"/>
                    </a:lnTo>
                    <a:lnTo>
                      <a:pt x="2096" y="409"/>
                    </a:lnTo>
                    <a:lnTo>
                      <a:pt x="2091" y="376"/>
                    </a:lnTo>
                    <a:lnTo>
                      <a:pt x="2087" y="343"/>
                    </a:lnTo>
                    <a:lnTo>
                      <a:pt x="2084" y="310"/>
                    </a:lnTo>
                    <a:lnTo>
                      <a:pt x="2083" y="278"/>
                    </a:lnTo>
                    <a:lnTo>
                      <a:pt x="2082" y="218"/>
                    </a:lnTo>
                    <a:lnTo>
                      <a:pt x="2082" y="169"/>
                    </a:lnTo>
                    <a:lnTo>
                      <a:pt x="2084" y="136"/>
                    </a:lnTo>
                    <a:lnTo>
                      <a:pt x="2085" y="124"/>
                    </a:lnTo>
                    <a:lnTo>
                      <a:pt x="2061" y="119"/>
                    </a:lnTo>
                    <a:lnTo>
                      <a:pt x="2039" y="116"/>
                    </a:lnTo>
                    <a:lnTo>
                      <a:pt x="2019" y="115"/>
                    </a:lnTo>
                    <a:lnTo>
                      <a:pt x="2001" y="116"/>
                    </a:lnTo>
                    <a:lnTo>
                      <a:pt x="1984" y="117"/>
                    </a:lnTo>
                    <a:lnTo>
                      <a:pt x="1970" y="120"/>
                    </a:lnTo>
                    <a:lnTo>
                      <a:pt x="1955" y="125"/>
                    </a:lnTo>
                    <a:lnTo>
                      <a:pt x="1944" y="131"/>
                    </a:lnTo>
                    <a:lnTo>
                      <a:pt x="1933" y="137"/>
                    </a:lnTo>
                    <a:lnTo>
                      <a:pt x="1924" y="145"/>
                    </a:lnTo>
                    <a:lnTo>
                      <a:pt x="1916" y="154"/>
                    </a:lnTo>
                    <a:lnTo>
                      <a:pt x="1909" y="163"/>
                    </a:lnTo>
                    <a:lnTo>
                      <a:pt x="1902" y="174"/>
                    </a:lnTo>
                    <a:lnTo>
                      <a:pt x="1897" y="185"/>
                    </a:lnTo>
                    <a:lnTo>
                      <a:pt x="1892" y="196"/>
                    </a:lnTo>
                    <a:lnTo>
                      <a:pt x="1888" y="209"/>
                    </a:lnTo>
                    <a:lnTo>
                      <a:pt x="1874" y="262"/>
                    </a:lnTo>
                    <a:lnTo>
                      <a:pt x="1862" y="315"/>
                    </a:lnTo>
                    <a:lnTo>
                      <a:pt x="1858" y="328"/>
                    </a:lnTo>
                    <a:lnTo>
                      <a:pt x="1853" y="340"/>
                    </a:lnTo>
                    <a:lnTo>
                      <a:pt x="1849" y="352"/>
                    </a:lnTo>
                    <a:lnTo>
                      <a:pt x="1843" y="363"/>
                    </a:lnTo>
                    <a:lnTo>
                      <a:pt x="1837" y="374"/>
                    </a:lnTo>
                    <a:lnTo>
                      <a:pt x="1829" y="385"/>
                    </a:lnTo>
                    <a:lnTo>
                      <a:pt x="1821" y="395"/>
                    </a:lnTo>
                    <a:lnTo>
                      <a:pt x="1812" y="403"/>
                    </a:lnTo>
                    <a:lnTo>
                      <a:pt x="1807" y="407"/>
                    </a:lnTo>
                    <a:lnTo>
                      <a:pt x="1801" y="409"/>
                    </a:lnTo>
                    <a:lnTo>
                      <a:pt x="1793" y="411"/>
                    </a:lnTo>
                    <a:lnTo>
                      <a:pt x="1785" y="413"/>
                    </a:lnTo>
                    <a:lnTo>
                      <a:pt x="1766" y="415"/>
                    </a:lnTo>
                    <a:lnTo>
                      <a:pt x="1743" y="416"/>
                    </a:lnTo>
                    <a:lnTo>
                      <a:pt x="1719" y="415"/>
                    </a:lnTo>
                    <a:lnTo>
                      <a:pt x="1692" y="413"/>
                    </a:lnTo>
                    <a:lnTo>
                      <a:pt x="1665" y="410"/>
                    </a:lnTo>
                    <a:lnTo>
                      <a:pt x="1636" y="407"/>
                    </a:lnTo>
                    <a:lnTo>
                      <a:pt x="1583" y="399"/>
                    </a:lnTo>
                    <a:lnTo>
                      <a:pt x="1538" y="391"/>
                    </a:lnTo>
                    <a:lnTo>
                      <a:pt x="1507" y="384"/>
                    </a:lnTo>
                    <a:lnTo>
                      <a:pt x="1495" y="381"/>
                    </a:lnTo>
                    <a:lnTo>
                      <a:pt x="1474" y="406"/>
                    </a:lnTo>
                    <a:lnTo>
                      <a:pt x="1453" y="429"/>
                    </a:lnTo>
                    <a:lnTo>
                      <a:pt x="1432" y="452"/>
                    </a:lnTo>
                    <a:lnTo>
                      <a:pt x="1411" y="475"/>
                    </a:lnTo>
                    <a:lnTo>
                      <a:pt x="1389" y="498"/>
                    </a:lnTo>
                    <a:lnTo>
                      <a:pt x="1367" y="521"/>
                    </a:lnTo>
                    <a:lnTo>
                      <a:pt x="1345" y="546"/>
                    </a:lnTo>
                    <a:lnTo>
                      <a:pt x="1323" y="570"/>
                    </a:lnTo>
                    <a:lnTo>
                      <a:pt x="1331" y="568"/>
                    </a:lnTo>
                    <a:lnTo>
                      <a:pt x="1353" y="564"/>
                    </a:lnTo>
                    <a:lnTo>
                      <a:pt x="1368" y="561"/>
                    </a:lnTo>
                    <a:lnTo>
                      <a:pt x="1384" y="559"/>
                    </a:lnTo>
                    <a:lnTo>
                      <a:pt x="1402" y="558"/>
                    </a:lnTo>
                    <a:lnTo>
                      <a:pt x="1421" y="557"/>
                    </a:lnTo>
                    <a:lnTo>
                      <a:pt x="1441" y="557"/>
                    </a:lnTo>
                    <a:lnTo>
                      <a:pt x="1460" y="559"/>
                    </a:lnTo>
                    <a:lnTo>
                      <a:pt x="1469" y="560"/>
                    </a:lnTo>
                    <a:lnTo>
                      <a:pt x="1480" y="562"/>
                    </a:lnTo>
                    <a:lnTo>
                      <a:pt x="1489" y="565"/>
                    </a:lnTo>
                    <a:lnTo>
                      <a:pt x="1498" y="567"/>
                    </a:lnTo>
                    <a:lnTo>
                      <a:pt x="1506" y="571"/>
                    </a:lnTo>
                    <a:lnTo>
                      <a:pt x="1514" y="575"/>
                    </a:lnTo>
                    <a:lnTo>
                      <a:pt x="1521" y="579"/>
                    </a:lnTo>
                    <a:lnTo>
                      <a:pt x="1528" y="584"/>
                    </a:lnTo>
                    <a:lnTo>
                      <a:pt x="1534" y="590"/>
                    </a:lnTo>
                    <a:lnTo>
                      <a:pt x="1540" y="597"/>
                    </a:lnTo>
                    <a:lnTo>
                      <a:pt x="1544" y="604"/>
                    </a:lnTo>
                    <a:lnTo>
                      <a:pt x="1548" y="612"/>
                    </a:lnTo>
                    <a:lnTo>
                      <a:pt x="1552" y="620"/>
                    </a:lnTo>
                    <a:lnTo>
                      <a:pt x="1556" y="626"/>
                    </a:lnTo>
                    <a:lnTo>
                      <a:pt x="1561" y="632"/>
                    </a:lnTo>
                    <a:lnTo>
                      <a:pt x="1566" y="636"/>
                    </a:lnTo>
                    <a:lnTo>
                      <a:pt x="1572" y="638"/>
                    </a:lnTo>
                    <a:lnTo>
                      <a:pt x="1578" y="640"/>
                    </a:lnTo>
                    <a:lnTo>
                      <a:pt x="1584" y="641"/>
                    </a:lnTo>
                    <a:lnTo>
                      <a:pt x="1591" y="642"/>
                    </a:lnTo>
                    <a:lnTo>
                      <a:pt x="1605" y="640"/>
                    </a:lnTo>
                    <a:lnTo>
                      <a:pt x="1621" y="636"/>
                    </a:lnTo>
                    <a:lnTo>
                      <a:pt x="1637" y="632"/>
                    </a:lnTo>
                    <a:lnTo>
                      <a:pt x="1655" y="626"/>
                    </a:lnTo>
                    <a:lnTo>
                      <a:pt x="1672" y="621"/>
                    </a:lnTo>
                    <a:lnTo>
                      <a:pt x="1689" y="617"/>
                    </a:lnTo>
                    <a:lnTo>
                      <a:pt x="1698" y="616"/>
                    </a:lnTo>
                    <a:lnTo>
                      <a:pt x="1706" y="615"/>
                    </a:lnTo>
                    <a:lnTo>
                      <a:pt x="1715" y="615"/>
                    </a:lnTo>
                    <a:lnTo>
                      <a:pt x="1723" y="616"/>
                    </a:lnTo>
                    <a:lnTo>
                      <a:pt x="1732" y="618"/>
                    </a:lnTo>
                    <a:lnTo>
                      <a:pt x="1740" y="620"/>
                    </a:lnTo>
                    <a:lnTo>
                      <a:pt x="1748" y="624"/>
                    </a:lnTo>
                    <a:lnTo>
                      <a:pt x="1756" y="628"/>
                    </a:lnTo>
                    <a:lnTo>
                      <a:pt x="1763" y="634"/>
                    </a:lnTo>
                    <a:lnTo>
                      <a:pt x="1770" y="641"/>
                    </a:lnTo>
                    <a:lnTo>
                      <a:pt x="1777" y="650"/>
                    </a:lnTo>
                    <a:lnTo>
                      <a:pt x="1784" y="660"/>
                    </a:lnTo>
                    <a:lnTo>
                      <a:pt x="1790" y="671"/>
                    </a:lnTo>
                    <a:lnTo>
                      <a:pt x="1795" y="683"/>
                    </a:lnTo>
                    <a:lnTo>
                      <a:pt x="1801" y="696"/>
                    </a:lnTo>
                    <a:lnTo>
                      <a:pt x="1804" y="711"/>
                    </a:lnTo>
                    <a:lnTo>
                      <a:pt x="1807" y="726"/>
                    </a:lnTo>
                    <a:lnTo>
                      <a:pt x="1809" y="741"/>
                    </a:lnTo>
                    <a:lnTo>
                      <a:pt x="1810" y="757"/>
                    </a:lnTo>
                    <a:lnTo>
                      <a:pt x="1811" y="773"/>
                    </a:lnTo>
                    <a:lnTo>
                      <a:pt x="1811" y="790"/>
                    </a:lnTo>
                    <a:lnTo>
                      <a:pt x="1810" y="808"/>
                    </a:lnTo>
                    <a:lnTo>
                      <a:pt x="1809" y="825"/>
                    </a:lnTo>
                    <a:lnTo>
                      <a:pt x="1807" y="843"/>
                    </a:lnTo>
                    <a:lnTo>
                      <a:pt x="1805" y="861"/>
                    </a:lnTo>
                    <a:lnTo>
                      <a:pt x="1802" y="880"/>
                    </a:lnTo>
                    <a:lnTo>
                      <a:pt x="1797" y="898"/>
                    </a:lnTo>
                    <a:lnTo>
                      <a:pt x="1793" y="916"/>
                    </a:lnTo>
                    <a:lnTo>
                      <a:pt x="1784" y="951"/>
                    </a:lnTo>
                    <a:lnTo>
                      <a:pt x="1773" y="984"/>
                    </a:lnTo>
                    <a:lnTo>
                      <a:pt x="1767" y="1000"/>
                    </a:lnTo>
                    <a:lnTo>
                      <a:pt x="1760" y="1016"/>
                    </a:lnTo>
                    <a:lnTo>
                      <a:pt x="1753" y="1032"/>
                    </a:lnTo>
                    <a:lnTo>
                      <a:pt x="1746" y="1046"/>
                    </a:lnTo>
                    <a:lnTo>
                      <a:pt x="1739" y="1059"/>
                    </a:lnTo>
                    <a:lnTo>
                      <a:pt x="1732" y="1071"/>
                    </a:lnTo>
                    <a:lnTo>
                      <a:pt x="1724" y="1083"/>
                    </a:lnTo>
                    <a:lnTo>
                      <a:pt x="1716" y="1093"/>
                    </a:lnTo>
                    <a:lnTo>
                      <a:pt x="1708" y="1102"/>
                    </a:lnTo>
                    <a:lnTo>
                      <a:pt x="1699" y="1110"/>
                    </a:lnTo>
                    <a:lnTo>
                      <a:pt x="1691" y="1117"/>
                    </a:lnTo>
                    <a:lnTo>
                      <a:pt x="1683" y="1122"/>
                    </a:lnTo>
                    <a:lnTo>
                      <a:pt x="1646" y="1139"/>
                    </a:lnTo>
                    <a:lnTo>
                      <a:pt x="1602" y="1159"/>
                    </a:lnTo>
                    <a:lnTo>
                      <a:pt x="1556" y="1179"/>
                    </a:lnTo>
                    <a:lnTo>
                      <a:pt x="1511" y="1200"/>
                    </a:lnTo>
                    <a:lnTo>
                      <a:pt x="1469" y="1218"/>
                    </a:lnTo>
                    <a:lnTo>
                      <a:pt x="1435" y="1232"/>
                    </a:lnTo>
                    <a:lnTo>
                      <a:pt x="1412" y="1242"/>
                    </a:lnTo>
                    <a:lnTo>
                      <a:pt x="1403" y="1246"/>
                    </a:lnTo>
                    <a:lnTo>
                      <a:pt x="1429" y="1256"/>
                    </a:lnTo>
                    <a:lnTo>
                      <a:pt x="1454" y="1266"/>
                    </a:lnTo>
                    <a:lnTo>
                      <a:pt x="1480" y="1277"/>
                    </a:lnTo>
                    <a:lnTo>
                      <a:pt x="1505" y="1288"/>
                    </a:lnTo>
                    <a:lnTo>
                      <a:pt x="1529" y="1299"/>
                    </a:lnTo>
                    <a:lnTo>
                      <a:pt x="1554" y="1310"/>
                    </a:lnTo>
                    <a:lnTo>
                      <a:pt x="1578" y="1321"/>
                    </a:lnTo>
                    <a:lnTo>
                      <a:pt x="1602" y="1331"/>
                    </a:lnTo>
                    <a:lnTo>
                      <a:pt x="1578" y="1370"/>
                    </a:lnTo>
                    <a:lnTo>
                      <a:pt x="1554" y="1407"/>
                    </a:lnTo>
                    <a:lnTo>
                      <a:pt x="1529" y="1444"/>
                    </a:lnTo>
                    <a:lnTo>
                      <a:pt x="1505" y="1481"/>
                    </a:lnTo>
                    <a:lnTo>
                      <a:pt x="1480" y="1518"/>
                    </a:lnTo>
                    <a:lnTo>
                      <a:pt x="1454" y="1554"/>
                    </a:lnTo>
                    <a:lnTo>
                      <a:pt x="1429" y="1590"/>
                    </a:lnTo>
                    <a:lnTo>
                      <a:pt x="1403" y="1626"/>
                    </a:lnTo>
                    <a:lnTo>
                      <a:pt x="1419" y="1623"/>
                    </a:lnTo>
                    <a:lnTo>
                      <a:pt x="1460" y="1616"/>
                    </a:lnTo>
                    <a:lnTo>
                      <a:pt x="1489" y="1612"/>
                    </a:lnTo>
                    <a:lnTo>
                      <a:pt x="1520" y="1608"/>
                    </a:lnTo>
                    <a:lnTo>
                      <a:pt x="1555" y="1603"/>
                    </a:lnTo>
                    <a:lnTo>
                      <a:pt x="1592" y="1600"/>
                    </a:lnTo>
                    <a:lnTo>
                      <a:pt x="1629" y="1597"/>
                    </a:lnTo>
                    <a:lnTo>
                      <a:pt x="1668" y="1594"/>
                    </a:lnTo>
                    <a:lnTo>
                      <a:pt x="1705" y="1594"/>
                    </a:lnTo>
                    <a:lnTo>
                      <a:pt x="1741" y="1595"/>
                    </a:lnTo>
                    <a:lnTo>
                      <a:pt x="1757" y="1596"/>
                    </a:lnTo>
                    <a:lnTo>
                      <a:pt x="1773" y="1598"/>
                    </a:lnTo>
                    <a:lnTo>
                      <a:pt x="1789" y="1600"/>
                    </a:lnTo>
                    <a:lnTo>
                      <a:pt x="1804" y="1603"/>
                    </a:lnTo>
                    <a:lnTo>
                      <a:pt x="1817" y="1606"/>
                    </a:lnTo>
                    <a:lnTo>
                      <a:pt x="1829" y="1610"/>
                    </a:lnTo>
                    <a:lnTo>
                      <a:pt x="1840" y="1615"/>
                    </a:lnTo>
                    <a:lnTo>
                      <a:pt x="1849" y="1621"/>
                    </a:lnTo>
                    <a:lnTo>
                      <a:pt x="1865" y="1633"/>
                    </a:lnTo>
                    <a:lnTo>
                      <a:pt x="1882" y="1649"/>
                    </a:lnTo>
                    <a:lnTo>
                      <a:pt x="1899" y="1667"/>
                    </a:lnTo>
                    <a:lnTo>
                      <a:pt x="1917" y="1688"/>
                    </a:lnTo>
                    <a:lnTo>
                      <a:pt x="1955" y="1732"/>
                    </a:lnTo>
                    <a:lnTo>
                      <a:pt x="1997" y="1778"/>
                    </a:lnTo>
                    <a:lnTo>
                      <a:pt x="2018" y="1801"/>
                    </a:lnTo>
                    <a:lnTo>
                      <a:pt x="2040" y="1823"/>
                    </a:lnTo>
                    <a:lnTo>
                      <a:pt x="2063" y="1844"/>
                    </a:lnTo>
                    <a:lnTo>
                      <a:pt x="2087" y="1863"/>
                    </a:lnTo>
                    <a:lnTo>
                      <a:pt x="2099" y="1871"/>
                    </a:lnTo>
                    <a:lnTo>
                      <a:pt x="2112" y="1879"/>
                    </a:lnTo>
                    <a:lnTo>
                      <a:pt x="2125" y="1887"/>
                    </a:lnTo>
                    <a:lnTo>
                      <a:pt x="2138" y="1893"/>
                    </a:lnTo>
                    <a:lnTo>
                      <a:pt x="2151" y="1899"/>
                    </a:lnTo>
                    <a:lnTo>
                      <a:pt x="2165" y="1904"/>
                    </a:lnTo>
                    <a:lnTo>
                      <a:pt x="2178" y="1908"/>
                    </a:lnTo>
                    <a:lnTo>
                      <a:pt x="2192" y="1911"/>
                    </a:lnTo>
                    <a:lnTo>
                      <a:pt x="2206" y="1913"/>
                    </a:lnTo>
                    <a:lnTo>
                      <a:pt x="2220" y="1914"/>
                    </a:lnTo>
                    <a:lnTo>
                      <a:pt x="2232" y="1914"/>
                    </a:lnTo>
                    <a:lnTo>
                      <a:pt x="2244" y="1914"/>
                    </a:lnTo>
                    <a:lnTo>
                      <a:pt x="2256" y="1913"/>
                    </a:lnTo>
                    <a:lnTo>
                      <a:pt x="2266" y="1910"/>
                    </a:lnTo>
                    <a:lnTo>
                      <a:pt x="2276" y="1908"/>
                    </a:lnTo>
                    <a:lnTo>
                      <a:pt x="2286" y="1904"/>
                    </a:lnTo>
                    <a:lnTo>
                      <a:pt x="2294" y="1900"/>
                    </a:lnTo>
                    <a:lnTo>
                      <a:pt x="2302" y="1895"/>
                    </a:lnTo>
                    <a:lnTo>
                      <a:pt x="2309" y="1889"/>
                    </a:lnTo>
                    <a:lnTo>
                      <a:pt x="2315" y="1883"/>
                    </a:lnTo>
                    <a:lnTo>
                      <a:pt x="2321" y="1876"/>
                    </a:lnTo>
                    <a:lnTo>
                      <a:pt x="2325" y="1869"/>
                    </a:lnTo>
                    <a:lnTo>
                      <a:pt x="2330" y="1861"/>
                    </a:lnTo>
                    <a:lnTo>
                      <a:pt x="2333" y="1852"/>
                    </a:lnTo>
                    <a:lnTo>
                      <a:pt x="2336" y="1843"/>
                    </a:lnTo>
                    <a:lnTo>
                      <a:pt x="2338" y="1834"/>
                    </a:lnTo>
                    <a:lnTo>
                      <a:pt x="2340" y="1823"/>
                    </a:lnTo>
                    <a:lnTo>
                      <a:pt x="2341" y="1813"/>
                    </a:lnTo>
                    <a:lnTo>
                      <a:pt x="2341" y="1802"/>
                    </a:lnTo>
                    <a:lnTo>
                      <a:pt x="2341" y="1791"/>
                    </a:lnTo>
                    <a:lnTo>
                      <a:pt x="2340" y="1779"/>
                    </a:lnTo>
                    <a:lnTo>
                      <a:pt x="2339" y="1767"/>
                    </a:lnTo>
                    <a:lnTo>
                      <a:pt x="2337" y="1755"/>
                    </a:lnTo>
                    <a:lnTo>
                      <a:pt x="2334" y="1743"/>
                    </a:lnTo>
                    <a:lnTo>
                      <a:pt x="2331" y="1730"/>
                    </a:lnTo>
                    <a:lnTo>
                      <a:pt x="2327" y="1718"/>
                    </a:lnTo>
                    <a:lnTo>
                      <a:pt x="2317" y="1691"/>
                    </a:lnTo>
                    <a:lnTo>
                      <a:pt x="2305" y="1664"/>
                    </a:lnTo>
                    <a:lnTo>
                      <a:pt x="2296" y="1647"/>
                    </a:lnTo>
                    <a:lnTo>
                      <a:pt x="2286" y="1630"/>
                    </a:lnTo>
                    <a:lnTo>
                      <a:pt x="2273" y="1611"/>
                    </a:lnTo>
                    <a:lnTo>
                      <a:pt x="2260" y="1591"/>
                    </a:lnTo>
                    <a:lnTo>
                      <a:pt x="2230" y="1548"/>
                    </a:lnTo>
                    <a:lnTo>
                      <a:pt x="2198" y="1502"/>
                    </a:lnTo>
                    <a:lnTo>
                      <a:pt x="2165" y="1453"/>
                    </a:lnTo>
                    <a:lnTo>
                      <a:pt x="2133" y="1403"/>
                    </a:lnTo>
                    <a:lnTo>
                      <a:pt x="2116" y="1378"/>
                    </a:lnTo>
                    <a:lnTo>
                      <a:pt x="2101" y="1353"/>
                    </a:lnTo>
                    <a:lnTo>
                      <a:pt x="2087" y="1327"/>
                    </a:lnTo>
                    <a:lnTo>
                      <a:pt x="2075" y="1302"/>
                    </a:lnTo>
                    <a:lnTo>
                      <a:pt x="2063" y="1277"/>
                    </a:lnTo>
                    <a:lnTo>
                      <a:pt x="2053" y="1252"/>
                    </a:lnTo>
                    <a:lnTo>
                      <a:pt x="2045" y="1228"/>
                    </a:lnTo>
                    <a:lnTo>
                      <a:pt x="2039" y="1205"/>
                    </a:lnTo>
                    <a:lnTo>
                      <a:pt x="2035" y="1181"/>
                    </a:lnTo>
                    <a:lnTo>
                      <a:pt x="2033" y="1159"/>
                    </a:lnTo>
                    <a:lnTo>
                      <a:pt x="2034" y="1138"/>
                    </a:lnTo>
                    <a:lnTo>
                      <a:pt x="2037" y="1118"/>
                    </a:lnTo>
                    <a:lnTo>
                      <a:pt x="2043" y="1099"/>
                    </a:lnTo>
                    <a:lnTo>
                      <a:pt x="2053" y="1081"/>
                    </a:lnTo>
                    <a:lnTo>
                      <a:pt x="2066" y="1064"/>
                    </a:lnTo>
                    <a:lnTo>
                      <a:pt x="2082" y="1049"/>
                    </a:lnTo>
                    <a:lnTo>
                      <a:pt x="2102" y="1035"/>
                    </a:lnTo>
                    <a:lnTo>
                      <a:pt x="2127" y="1022"/>
                    </a:lnTo>
                    <a:lnTo>
                      <a:pt x="2155" y="1012"/>
                    </a:lnTo>
                    <a:lnTo>
                      <a:pt x="2187" y="1004"/>
                    </a:lnTo>
                    <a:lnTo>
                      <a:pt x="2188" y="996"/>
                    </a:lnTo>
                    <a:lnTo>
                      <a:pt x="2192" y="977"/>
                    </a:lnTo>
                    <a:lnTo>
                      <a:pt x="2195" y="964"/>
                    </a:lnTo>
                    <a:lnTo>
                      <a:pt x="2200" y="950"/>
                    </a:lnTo>
                    <a:lnTo>
                      <a:pt x="2205" y="934"/>
                    </a:lnTo>
                    <a:lnTo>
                      <a:pt x="2212" y="917"/>
                    </a:lnTo>
                    <a:lnTo>
                      <a:pt x="2220" y="900"/>
                    </a:lnTo>
                    <a:lnTo>
                      <a:pt x="2229" y="883"/>
                    </a:lnTo>
                    <a:lnTo>
                      <a:pt x="2240" y="865"/>
                    </a:lnTo>
                    <a:lnTo>
                      <a:pt x="2252" y="850"/>
                    </a:lnTo>
                    <a:lnTo>
                      <a:pt x="2259" y="842"/>
                    </a:lnTo>
                    <a:lnTo>
                      <a:pt x="2266" y="835"/>
                    </a:lnTo>
                    <a:lnTo>
                      <a:pt x="2274" y="829"/>
                    </a:lnTo>
                    <a:lnTo>
                      <a:pt x="2282" y="823"/>
                    </a:lnTo>
                    <a:lnTo>
                      <a:pt x="2292" y="818"/>
                    </a:lnTo>
                    <a:lnTo>
                      <a:pt x="2301" y="813"/>
                    </a:lnTo>
                    <a:lnTo>
                      <a:pt x="2311" y="809"/>
                    </a:lnTo>
                    <a:lnTo>
                      <a:pt x="2321" y="805"/>
                    </a:lnTo>
                    <a:lnTo>
                      <a:pt x="2369" y="790"/>
                    </a:lnTo>
                    <a:lnTo>
                      <a:pt x="2411" y="777"/>
                    </a:lnTo>
                    <a:lnTo>
                      <a:pt x="2431" y="773"/>
                    </a:lnTo>
                    <a:lnTo>
                      <a:pt x="2451" y="769"/>
                    </a:lnTo>
                    <a:lnTo>
                      <a:pt x="2468" y="765"/>
                    </a:lnTo>
                    <a:lnTo>
                      <a:pt x="2484" y="763"/>
                    </a:lnTo>
                    <a:lnTo>
                      <a:pt x="2500" y="762"/>
                    </a:lnTo>
                    <a:lnTo>
                      <a:pt x="2514" y="761"/>
                    </a:lnTo>
                    <a:lnTo>
                      <a:pt x="2528" y="762"/>
                    </a:lnTo>
                    <a:lnTo>
                      <a:pt x="2540" y="763"/>
                    </a:lnTo>
                    <a:lnTo>
                      <a:pt x="2552" y="766"/>
                    </a:lnTo>
                    <a:lnTo>
                      <a:pt x="2563" y="769"/>
                    </a:lnTo>
                    <a:lnTo>
                      <a:pt x="2573" y="774"/>
                    </a:lnTo>
                    <a:lnTo>
                      <a:pt x="2582" y="779"/>
                    </a:lnTo>
                    <a:lnTo>
                      <a:pt x="2591" y="786"/>
                    </a:lnTo>
                    <a:lnTo>
                      <a:pt x="2599" y="794"/>
                    </a:lnTo>
                    <a:lnTo>
                      <a:pt x="2607" y="803"/>
                    </a:lnTo>
                    <a:lnTo>
                      <a:pt x="2614" y="813"/>
                    </a:lnTo>
                    <a:lnTo>
                      <a:pt x="2620" y="824"/>
                    </a:lnTo>
                    <a:lnTo>
                      <a:pt x="2626" y="836"/>
                    </a:lnTo>
                    <a:lnTo>
                      <a:pt x="2631" y="850"/>
                    </a:lnTo>
                    <a:lnTo>
                      <a:pt x="2635" y="865"/>
                    </a:lnTo>
                    <a:lnTo>
                      <a:pt x="2639" y="882"/>
                    </a:lnTo>
                    <a:lnTo>
                      <a:pt x="2643" y="899"/>
                    </a:lnTo>
                    <a:lnTo>
                      <a:pt x="2647" y="917"/>
                    </a:lnTo>
                    <a:lnTo>
                      <a:pt x="2650" y="937"/>
                    </a:lnTo>
                    <a:lnTo>
                      <a:pt x="2655" y="981"/>
                    </a:lnTo>
                    <a:lnTo>
                      <a:pt x="2659" y="1031"/>
                    </a:lnTo>
                    <a:lnTo>
                      <a:pt x="2678" y="1040"/>
                    </a:lnTo>
                    <a:lnTo>
                      <a:pt x="2696" y="1050"/>
                    </a:lnTo>
                    <a:lnTo>
                      <a:pt x="2713" y="1060"/>
                    </a:lnTo>
                    <a:lnTo>
                      <a:pt x="2729" y="1072"/>
                    </a:lnTo>
                    <a:lnTo>
                      <a:pt x="2744" y="1084"/>
                    </a:lnTo>
                    <a:lnTo>
                      <a:pt x="2758" y="1096"/>
                    </a:lnTo>
                    <a:lnTo>
                      <a:pt x="2773" y="1110"/>
                    </a:lnTo>
                    <a:lnTo>
                      <a:pt x="2785" y="1124"/>
                    </a:lnTo>
                    <a:lnTo>
                      <a:pt x="2797" y="1138"/>
                    </a:lnTo>
                    <a:lnTo>
                      <a:pt x="2808" y="1153"/>
                    </a:lnTo>
                    <a:lnTo>
                      <a:pt x="2819" y="1169"/>
                    </a:lnTo>
                    <a:lnTo>
                      <a:pt x="2828" y="1185"/>
                    </a:lnTo>
                    <a:lnTo>
                      <a:pt x="2837" y="1203"/>
                    </a:lnTo>
                    <a:lnTo>
                      <a:pt x="2846" y="1220"/>
                    </a:lnTo>
                    <a:lnTo>
                      <a:pt x="2854" y="1237"/>
                    </a:lnTo>
                    <a:lnTo>
                      <a:pt x="2861" y="1255"/>
                    </a:lnTo>
                    <a:lnTo>
                      <a:pt x="2874" y="1292"/>
                    </a:lnTo>
                    <a:lnTo>
                      <a:pt x="2886" y="1329"/>
                    </a:lnTo>
                    <a:lnTo>
                      <a:pt x="2896" y="1369"/>
                    </a:lnTo>
                    <a:lnTo>
                      <a:pt x="2906" y="1408"/>
                    </a:lnTo>
                    <a:lnTo>
                      <a:pt x="2922" y="1488"/>
                    </a:lnTo>
                    <a:lnTo>
                      <a:pt x="2939" y="1568"/>
                    </a:lnTo>
                    <a:lnTo>
                      <a:pt x="2921" y="1587"/>
                    </a:lnTo>
                    <a:lnTo>
                      <a:pt x="2905" y="1602"/>
                    </a:lnTo>
                    <a:lnTo>
                      <a:pt x="2888" y="1612"/>
                    </a:lnTo>
                    <a:lnTo>
                      <a:pt x="2872" y="1617"/>
                    </a:lnTo>
                    <a:lnTo>
                      <a:pt x="2856" y="1618"/>
                    </a:lnTo>
                    <a:lnTo>
                      <a:pt x="2840" y="1614"/>
                    </a:lnTo>
                    <a:lnTo>
                      <a:pt x="2824" y="1607"/>
                    </a:lnTo>
                    <a:lnTo>
                      <a:pt x="2809" y="1596"/>
                    </a:lnTo>
                    <a:lnTo>
                      <a:pt x="2794" y="1583"/>
                    </a:lnTo>
                    <a:lnTo>
                      <a:pt x="2779" y="1566"/>
                    </a:lnTo>
                    <a:lnTo>
                      <a:pt x="2763" y="1546"/>
                    </a:lnTo>
                    <a:lnTo>
                      <a:pt x="2749" y="1524"/>
                    </a:lnTo>
                    <a:lnTo>
                      <a:pt x="2735" y="1499"/>
                    </a:lnTo>
                    <a:lnTo>
                      <a:pt x="2721" y="1473"/>
                    </a:lnTo>
                    <a:lnTo>
                      <a:pt x="2708" y="1446"/>
                    </a:lnTo>
                    <a:lnTo>
                      <a:pt x="2695" y="1417"/>
                    </a:lnTo>
                    <a:lnTo>
                      <a:pt x="2683" y="1388"/>
                    </a:lnTo>
                    <a:lnTo>
                      <a:pt x="2671" y="1357"/>
                    </a:lnTo>
                    <a:lnTo>
                      <a:pt x="2660" y="1325"/>
                    </a:lnTo>
                    <a:lnTo>
                      <a:pt x="2649" y="1294"/>
                    </a:lnTo>
                    <a:lnTo>
                      <a:pt x="2630" y="1233"/>
                    </a:lnTo>
                    <a:lnTo>
                      <a:pt x="2613" y="1173"/>
                    </a:lnTo>
                    <a:lnTo>
                      <a:pt x="2597" y="1119"/>
                    </a:lnTo>
                    <a:lnTo>
                      <a:pt x="2586" y="1073"/>
                    </a:lnTo>
                    <a:lnTo>
                      <a:pt x="2578" y="1035"/>
                    </a:lnTo>
                    <a:lnTo>
                      <a:pt x="2573" y="1009"/>
                    </a:lnTo>
                    <a:lnTo>
                      <a:pt x="2547" y="1001"/>
                    </a:lnTo>
                    <a:lnTo>
                      <a:pt x="2520" y="992"/>
                    </a:lnTo>
                    <a:lnTo>
                      <a:pt x="2493" y="983"/>
                    </a:lnTo>
                    <a:lnTo>
                      <a:pt x="2466" y="974"/>
                    </a:lnTo>
                    <a:lnTo>
                      <a:pt x="2438" y="965"/>
                    </a:lnTo>
                    <a:lnTo>
                      <a:pt x="2411" y="956"/>
                    </a:lnTo>
                    <a:lnTo>
                      <a:pt x="2385" y="948"/>
                    </a:lnTo>
                    <a:lnTo>
                      <a:pt x="2359" y="940"/>
                    </a:lnTo>
                    <a:lnTo>
                      <a:pt x="2327" y="967"/>
                    </a:lnTo>
                    <a:lnTo>
                      <a:pt x="2297" y="993"/>
                    </a:lnTo>
                    <a:lnTo>
                      <a:pt x="2266" y="1019"/>
                    </a:lnTo>
                    <a:lnTo>
                      <a:pt x="2235" y="1047"/>
                    </a:lnTo>
                    <a:lnTo>
                      <a:pt x="2238" y="1051"/>
                    </a:lnTo>
                    <a:lnTo>
                      <a:pt x="2247" y="1062"/>
                    </a:lnTo>
                    <a:lnTo>
                      <a:pt x="2253" y="1069"/>
                    </a:lnTo>
                    <a:lnTo>
                      <a:pt x="2259" y="1079"/>
                    </a:lnTo>
                    <a:lnTo>
                      <a:pt x="2265" y="1090"/>
                    </a:lnTo>
                    <a:lnTo>
                      <a:pt x="2271" y="1102"/>
                    </a:lnTo>
                    <a:lnTo>
                      <a:pt x="2277" y="1116"/>
                    </a:lnTo>
                    <a:lnTo>
                      <a:pt x="2282" y="1131"/>
                    </a:lnTo>
                    <a:lnTo>
                      <a:pt x="2287" y="1147"/>
                    </a:lnTo>
                    <a:lnTo>
                      <a:pt x="2290" y="1164"/>
                    </a:lnTo>
                    <a:lnTo>
                      <a:pt x="2291" y="1183"/>
                    </a:lnTo>
                    <a:lnTo>
                      <a:pt x="2291" y="1203"/>
                    </a:lnTo>
                    <a:lnTo>
                      <a:pt x="2290" y="1214"/>
                    </a:lnTo>
                    <a:lnTo>
                      <a:pt x="2289" y="1224"/>
                    </a:lnTo>
                    <a:lnTo>
                      <a:pt x="2287" y="1235"/>
                    </a:lnTo>
                    <a:lnTo>
                      <a:pt x="2284" y="1246"/>
                    </a:lnTo>
                    <a:lnTo>
                      <a:pt x="2279" y="1267"/>
                    </a:lnTo>
                    <a:lnTo>
                      <a:pt x="2277" y="1289"/>
                    </a:lnTo>
                    <a:lnTo>
                      <a:pt x="2279" y="1311"/>
                    </a:lnTo>
                    <a:lnTo>
                      <a:pt x="2284" y="1335"/>
                    </a:lnTo>
                    <a:lnTo>
                      <a:pt x="2290" y="1359"/>
                    </a:lnTo>
                    <a:lnTo>
                      <a:pt x="2299" y="1383"/>
                    </a:lnTo>
                    <a:lnTo>
                      <a:pt x="2310" y="1408"/>
                    </a:lnTo>
                    <a:lnTo>
                      <a:pt x="2323" y="1433"/>
                    </a:lnTo>
                    <a:lnTo>
                      <a:pt x="2337" y="1458"/>
                    </a:lnTo>
                    <a:lnTo>
                      <a:pt x="2353" y="1483"/>
                    </a:lnTo>
                    <a:lnTo>
                      <a:pt x="2370" y="1509"/>
                    </a:lnTo>
                    <a:lnTo>
                      <a:pt x="2388" y="1536"/>
                    </a:lnTo>
                    <a:lnTo>
                      <a:pt x="2426" y="1588"/>
                    </a:lnTo>
                    <a:lnTo>
                      <a:pt x="2468" y="1641"/>
                    </a:lnTo>
                    <a:lnTo>
                      <a:pt x="2508" y="1694"/>
                    </a:lnTo>
                    <a:lnTo>
                      <a:pt x="2547" y="1746"/>
                    </a:lnTo>
                    <a:lnTo>
                      <a:pt x="2565" y="1772"/>
                    </a:lnTo>
                    <a:lnTo>
                      <a:pt x="2582" y="1797"/>
                    </a:lnTo>
                    <a:lnTo>
                      <a:pt x="2599" y="1822"/>
                    </a:lnTo>
                    <a:lnTo>
                      <a:pt x="2614" y="1848"/>
                    </a:lnTo>
                    <a:lnTo>
                      <a:pt x="2628" y="1872"/>
                    </a:lnTo>
                    <a:lnTo>
                      <a:pt x="2639" y="1896"/>
                    </a:lnTo>
                    <a:lnTo>
                      <a:pt x="2649" y="1920"/>
                    </a:lnTo>
                    <a:lnTo>
                      <a:pt x="2656" y="1943"/>
                    </a:lnTo>
                    <a:lnTo>
                      <a:pt x="2661" y="1965"/>
                    </a:lnTo>
                    <a:lnTo>
                      <a:pt x="2663" y="1987"/>
                    </a:lnTo>
                    <a:lnTo>
                      <a:pt x="2663" y="2009"/>
                    </a:lnTo>
                    <a:lnTo>
                      <a:pt x="2659" y="2029"/>
                    </a:lnTo>
                    <a:lnTo>
                      <a:pt x="2652" y="2046"/>
                    </a:lnTo>
                    <a:lnTo>
                      <a:pt x="2641" y="2060"/>
                    </a:lnTo>
                    <a:lnTo>
                      <a:pt x="2625" y="2069"/>
                    </a:lnTo>
                    <a:lnTo>
                      <a:pt x="2607" y="2076"/>
                    </a:lnTo>
                    <a:lnTo>
                      <a:pt x="2583" y="2079"/>
                    </a:lnTo>
                    <a:lnTo>
                      <a:pt x="2558" y="2080"/>
                    </a:lnTo>
                    <a:lnTo>
                      <a:pt x="2530" y="2077"/>
                    </a:lnTo>
                    <a:lnTo>
                      <a:pt x="2499" y="2073"/>
                    </a:lnTo>
                    <a:lnTo>
                      <a:pt x="2466" y="2066"/>
                    </a:lnTo>
                    <a:lnTo>
                      <a:pt x="2430" y="2058"/>
                    </a:lnTo>
                    <a:lnTo>
                      <a:pt x="2393" y="2047"/>
                    </a:lnTo>
                    <a:lnTo>
                      <a:pt x="2355" y="2036"/>
                    </a:lnTo>
                    <a:lnTo>
                      <a:pt x="2316" y="2023"/>
                    </a:lnTo>
                    <a:lnTo>
                      <a:pt x="2275" y="2009"/>
                    </a:lnTo>
                    <a:lnTo>
                      <a:pt x="2235" y="1993"/>
                    </a:lnTo>
                    <a:lnTo>
                      <a:pt x="2194" y="1978"/>
                    </a:lnTo>
                    <a:lnTo>
                      <a:pt x="2111" y="1946"/>
                    </a:lnTo>
                    <a:lnTo>
                      <a:pt x="2031" y="1916"/>
                    </a:lnTo>
                    <a:lnTo>
                      <a:pt x="1955" y="1887"/>
                    </a:lnTo>
                    <a:lnTo>
                      <a:pt x="1886" y="1863"/>
                    </a:lnTo>
                    <a:lnTo>
                      <a:pt x="1855" y="1853"/>
                    </a:lnTo>
                    <a:lnTo>
                      <a:pt x="1826" y="1845"/>
                    </a:lnTo>
                    <a:lnTo>
                      <a:pt x="1799" y="1839"/>
                    </a:lnTo>
                    <a:lnTo>
                      <a:pt x="1776" y="1835"/>
                    </a:lnTo>
                    <a:lnTo>
                      <a:pt x="1757" y="1834"/>
                    </a:lnTo>
                    <a:lnTo>
                      <a:pt x="1740" y="1835"/>
                    </a:lnTo>
                    <a:lnTo>
                      <a:pt x="1728" y="1840"/>
                    </a:lnTo>
                    <a:lnTo>
                      <a:pt x="1720" y="1847"/>
                    </a:lnTo>
                    <a:lnTo>
                      <a:pt x="1712" y="1861"/>
                    </a:lnTo>
                    <a:lnTo>
                      <a:pt x="1705" y="1877"/>
                    </a:lnTo>
                    <a:lnTo>
                      <a:pt x="1699" y="1893"/>
                    </a:lnTo>
                    <a:lnTo>
                      <a:pt x="1694" y="1910"/>
                    </a:lnTo>
                    <a:lnTo>
                      <a:pt x="1691" y="1926"/>
                    </a:lnTo>
                    <a:lnTo>
                      <a:pt x="1690" y="1943"/>
                    </a:lnTo>
                    <a:lnTo>
                      <a:pt x="1690" y="1952"/>
                    </a:lnTo>
                    <a:lnTo>
                      <a:pt x="1691" y="1960"/>
                    </a:lnTo>
                    <a:lnTo>
                      <a:pt x="1692" y="1968"/>
                    </a:lnTo>
                    <a:lnTo>
                      <a:pt x="1694" y="1976"/>
                    </a:lnTo>
                    <a:lnTo>
                      <a:pt x="1697" y="1984"/>
                    </a:lnTo>
                    <a:lnTo>
                      <a:pt x="1700" y="1992"/>
                    </a:lnTo>
                    <a:lnTo>
                      <a:pt x="1704" y="2000"/>
                    </a:lnTo>
                    <a:lnTo>
                      <a:pt x="1710" y="2008"/>
                    </a:lnTo>
                    <a:lnTo>
                      <a:pt x="1715" y="2015"/>
                    </a:lnTo>
                    <a:lnTo>
                      <a:pt x="1722" y="2021"/>
                    </a:lnTo>
                    <a:lnTo>
                      <a:pt x="1730" y="2028"/>
                    </a:lnTo>
                    <a:lnTo>
                      <a:pt x="1739" y="2034"/>
                    </a:lnTo>
                    <a:lnTo>
                      <a:pt x="1748" y="2040"/>
                    </a:lnTo>
                    <a:lnTo>
                      <a:pt x="1759" y="2045"/>
                    </a:lnTo>
                    <a:lnTo>
                      <a:pt x="1771" y="2050"/>
                    </a:lnTo>
                    <a:lnTo>
                      <a:pt x="1784" y="2054"/>
                    </a:lnTo>
                    <a:lnTo>
                      <a:pt x="1798" y="2058"/>
                    </a:lnTo>
                    <a:lnTo>
                      <a:pt x="1815" y="2061"/>
                    </a:lnTo>
                    <a:lnTo>
                      <a:pt x="1831" y="2064"/>
                    </a:lnTo>
                    <a:lnTo>
                      <a:pt x="1849" y="2067"/>
                    </a:lnTo>
                    <a:lnTo>
                      <a:pt x="1886" y="2070"/>
                    </a:lnTo>
                    <a:lnTo>
                      <a:pt x="1922" y="2076"/>
                    </a:lnTo>
                    <a:lnTo>
                      <a:pt x="1958" y="2082"/>
                    </a:lnTo>
                    <a:lnTo>
                      <a:pt x="1994" y="2090"/>
                    </a:lnTo>
                    <a:lnTo>
                      <a:pt x="2028" y="2100"/>
                    </a:lnTo>
                    <a:lnTo>
                      <a:pt x="2061" y="2110"/>
                    </a:lnTo>
                    <a:lnTo>
                      <a:pt x="2092" y="2122"/>
                    </a:lnTo>
                    <a:lnTo>
                      <a:pt x="2123" y="2134"/>
                    </a:lnTo>
                    <a:lnTo>
                      <a:pt x="2151" y="2147"/>
                    </a:lnTo>
                    <a:lnTo>
                      <a:pt x="2177" y="2162"/>
                    </a:lnTo>
                    <a:lnTo>
                      <a:pt x="2201" y="2176"/>
                    </a:lnTo>
                    <a:lnTo>
                      <a:pt x="2223" y="2191"/>
                    </a:lnTo>
                    <a:lnTo>
                      <a:pt x="2242" y="2207"/>
                    </a:lnTo>
                    <a:lnTo>
                      <a:pt x="2259" y="2222"/>
                    </a:lnTo>
                    <a:lnTo>
                      <a:pt x="2266" y="2230"/>
                    </a:lnTo>
                    <a:lnTo>
                      <a:pt x="2272" y="2238"/>
                    </a:lnTo>
                    <a:lnTo>
                      <a:pt x="2278" y="2246"/>
                    </a:lnTo>
                    <a:lnTo>
                      <a:pt x="2284" y="2254"/>
                    </a:lnTo>
                    <a:lnTo>
                      <a:pt x="2287" y="2263"/>
                    </a:lnTo>
                    <a:lnTo>
                      <a:pt x="2288" y="2271"/>
                    </a:lnTo>
                    <a:lnTo>
                      <a:pt x="2287" y="2279"/>
                    </a:lnTo>
                    <a:lnTo>
                      <a:pt x="2285" y="2286"/>
                    </a:lnTo>
                    <a:lnTo>
                      <a:pt x="2280" y="2294"/>
                    </a:lnTo>
                    <a:lnTo>
                      <a:pt x="2274" y="2301"/>
                    </a:lnTo>
                    <a:lnTo>
                      <a:pt x="2267" y="2308"/>
                    </a:lnTo>
                    <a:lnTo>
                      <a:pt x="2259" y="2314"/>
                    </a:lnTo>
                    <a:lnTo>
                      <a:pt x="2249" y="2321"/>
                    </a:lnTo>
                    <a:lnTo>
                      <a:pt x="2238" y="2327"/>
                    </a:lnTo>
                    <a:lnTo>
                      <a:pt x="2227" y="2332"/>
                    </a:lnTo>
                    <a:lnTo>
                      <a:pt x="2214" y="2337"/>
                    </a:lnTo>
                    <a:lnTo>
                      <a:pt x="2201" y="2342"/>
                    </a:lnTo>
                    <a:lnTo>
                      <a:pt x="2187" y="2346"/>
                    </a:lnTo>
                    <a:lnTo>
                      <a:pt x="2172" y="2350"/>
                    </a:lnTo>
                    <a:lnTo>
                      <a:pt x="2157" y="2353"/>
                    </a:lnTo>
                    <a:lnTo>
                      <a:pt x="2141" y="2356"/>
                    </a:lnTo>
                    <a:lnTo>
                      <a:pt x="2126" y="2359"/>
                    </a:lnTo>
                    <a:lnTo>
                      <a:pt x="2109" y="2360"/>
                    </a:lnTo>
                    <a:lnTo>
                      <a:pt x="2092" y="2362"/>
                    </a:lnTo>
                    <a:lnTo>
                      <a:pt x="2076" y="2363"/>
                    </a:lnTo>
                    <a:lnTo>
                      <a:pt x="2060" y="2363"/>
                    </a:lnTo>
                    <a:lnTo>
                      <a:pt x="2045" y="2363"/>
                    </a:lnTo>
                    <a:lnTo>
                      <a:pt x="2029" y="2362"/>
                    </a:lnTo>
                    <a:lnTo>
                      <a:pt x="2014" y="2361"/>
                    </a:lnTo>
                    <a:lnTo>
                      <a:pt x="2000" y="2359"/>
                    </a:lnTo>
                    <a:lnTo>
                      <a:pt x="1986" y="2357"/>
                    </a:lnTo>
                    <a:lnTo>
                      <a:pt x="1973" y="2354"/>
                    </a:lnTo>
                    <a:lnTo>
                      <a:pt x="1960" y="2350"/>
                    </a:lnTo>
                    <a:lnTo>
                      <a:pt x="1948" y="2346"/>
                    </a:lnTo>
                    <a:lnTo>
                      <a:pt x="1938" y="2341"/>
                    </a:lnTo>
                    <a:lnTo>
                      <a:pt x="1929" y="2335"/>
                    </a:lnTo>
                    <a:lnTo>
                      <a:pt x="1886" y="2306"/>
                    </a:lnTo>
                    <a:lnTo>
                      <a:pt x="1829" y="2268"/>
                    </a:lnTo>
                    <a:lnTo>
                      <a:pt x="1763" y="2224"/>
                    </a:lnTo>
                    <a:lnTo>
                      <a:pt x="1697" y="2179"/>
                    </a:lnTo>
                    <a:lnTo>
                      <a:pt x="1633" y="2135"/>
                    </a:lnTo>
                    <a:lnTo>
                      <a:pt x="1581" y="2100"/>
                    </a:lnTo>
                    <a:lnTo>
                      <a:pt x="1546" y="2076"/>
                    </a:lnTo>
                    <a:lnTo>
                      <a:pt x="1532" y="2067"/>
                    </a:lnTo>
                    <a:lnTo>
                      <a:pt x="1523" y="2027"/>
                    </a:lnTo>
                    <a:lnTo>
                      <a:pt x="1513" y="1986"/>
                    </a:lnTo>
                    <a:lnTo>
                      <a:pt x="1504" y="1946"/>
                    </a:lnTo>
                    <a:lnTo>
                      <a:pt x="1495" y="1906"/>
                    </a:lnTo>
                    <a:lnTo>
                      <a:pt x="1486" y="1866"/>
                    </a:lnTo>
                    <a:lnTo>
                      <a:pt x="1476" y="1825"/>
                    </a:lnTo>
                    <a:lnTo>
                      <a:pt x="1466" y="1785"/>
                    </a:lnTo>
                    <a:lnTo>
                      <a:pt x="1457" y="1745"/>
                    </a:lnTo>
                    <a:lnTo>
                      <a:pt x="1443" y="1742"/>
                    </a:lnTo>
                    <a:lnTo>
                      <a:pt x="1408" y="1734"/>
                    </a:lnTo>
                    <a:lnTo>
                      <a:pt x="1384" y="1727"/>
                    </a:lnTo>
                    <a:lnTo>
                      <a:pt x="1357" y="1719"/>
                    </a:lnTo>
                    <a:lnTo>
                      <a:pt x="1328" y="1709"/>
                    </a:lnTo>
                    <a:lnTo>
                      <a:pt x="1296" y="1697"/>
                    </a:lnTo>
                    <a:lnTo>
                      <a:pt x="1264" y="1683"/>
                    </a:lnTo>
                    <a:lnTo>
                      <a:pt x="1232" y="1665"/>
                    </a:lnTo>
                    <a:lnTo>
                      <a:pt x="1217" y="1657"/>
                    </a:lnTo>
                    <a:lnTo>
                      <a:pt x="1201" y="1647"/>
                    </a:lnTo>
                    <a:lnTo>
                      <a:pt x="1186" y="1637"/>
                    </a:lnTo>
                    <a:lnTo>
                      <a:pt x="1172" y="1627"/>
                    </a:lnTo>
                    <a:lnTo>
                      <a:pt x="1158" y="1615"/>
                    </a:lnTo>
                    <a:lnTo>
                      <a:pt x="1144" y="1604"/>
                    </a:lnTo>
                    <a:lnTo>
                      <a:pt x="1132" y="1591"/>
                    </a:lnTo>
                    <a:lnTo>
                      <a:pt x="1121" y="1578"/>
                    </a:lnTo>
                    <a:lnTo>
                      <a:pt x="1110" y="1565"/>
                    </a:lnTo>
                    <a:lnTo>
                      <a:pt x="1101" y="1550"/>
                    </a:lnTo>
                    <a:lnTo>
                      <a:pt x="1093" y="1535"/>
                    </a:lnTo>
                    <a:lnTo>
                      <a:pt x="1087" y="1520"/>
                    </a:lnTo>
                    <a:lnTo>
                      <a:pt x="1075" y="1487"/>
                    </a:lnTo>
                    <a:lnTo>
                      <a:pt x="1065" y="1455"/>
                    </a:lnTo>
                    <a:lnTo>
                      <a:pt x="1056" y="1423"/>
                    </a:lnTo>
                    <a:lnTo>
                      <a:pt x="1049" y="1392"/>
                    </a:lnTo>
                    <a:lnTo>
                      <a:pt x="1043" y="1361"/>
                    </a:lnTo>
                    <a:lnTo>
                      <a:pt x="1039" y="1331"/>
                    </a:lnTo>
                    <a:lnTo>
                      <a:pt x="1038" y="1316"/>
                    </a:lnTo>
                    <a:lnTo>
                      <a:pt x="1037" y="1302"/>
                    </a:lnTo>
                    <a:lnTo>
                      <a:pt x="1037" y="1287"/>
                    </a:lnTo>
                    <a:lnTo>
                      <a:pt x="1037" y="1274"/>
                    </a:lnTo>
                    <a:lnTo>
                      <a:pt x="1038" y="1260"/>
                    </a:lnTo>
                    <a:lnTo>
                      <a:pt x="1039" y="1247"/>
                    </a:lnTo>
                    <a:lnTo>
                      <a:pt x="1041" y="1234"/>
                    </a:lnTo>
                    <a:lnTo>
                      <a:pt x="1044" y="1221"/>
                    </a:lnTo>
                    <a:lnTo>
                      <a:pt x="1047" y="1209"/>
                    </a:lnTo>
                    <a:lnTo>
                      <a:pt x="1050" y="1197"/>
                    </a:lnTo>
                    <a:lnTo>
                      <a:pt x="1055" y="1184"/>
                    </a:lnTo>
                    <a:lnTo>
                      <a:pt x="1060" y="1173"/>
                    </a:lnTo>
                    <a:lnTo>
                      <a:pt x="1065" y="1162"/>
                    </a:lnTo>
                    <a:lnTo>
                      <a:pt x="1071" y="1152"/>
                    </a:lnTo>
                    <a:lnTo>
                      <a:pt x="1078" y="1142"/>
                    </a:lnTo>
                    <a:lnTo>
                      <a:pt x="1086" y="1133"/>
                    </a:lnTo>
                    <a:lnTo>
                      <a:pt x="1094" y="1124"/>
                    </a:lnTo>
                    <a:lnTo>
                      <a:pt x="1104" y="1116"/>
                    </a:lnTo>
                    <a:lnTo>
                      <a:pt x="1113" y="1108"/>
                    </a:lnTo>
                    <a:lnTo>
                      <a:pt x="1124" y="1101"/>
                    </a:lnTo>
                    <a:lnTo>
                      <a:pt x="1150" y="1084"/>
                    </a:lnTo>
                    <a:lnTo>
                      <a:pt x="1180" y="1064"/>
                    </a:lnTo>
                    <a:lnTo>
                      <a:pt x="1210" y="1041"/>
                    </a:lnTo>
                    <a:lnTo>
                      <a:pt x="1241" y="1015"/>
                    </a:lnTo>
                    <a:lnTo>
                      <a:pt x="1256" y="1001"/>
                    </a:lnTo>
                    <a:lnTo>
                      <a:pt x="1271" y="987"/>
                    </a:lnTo>
                    <a:lnTo>
                      <a:pt x="1286" y="973"/>
                    </a:lnTo>
                    <a:lnTo>
                      <a:pt x="1299" y="959"/>
                    </a:lnTo>
                    <a:lnTo>
                      <a:pt x="1312" y="944"/>
                    </a:lnTo>
                    <a:lnTo>
                      <a:pt x="1325" y="930"/>
                    </a:lnTo>
                    <a:lnTo>
                      <a:pt x="1336" y="915"/>
                    </a:lnTo>
                    <a:lnTo>
                      <a:pt x="1346" y="901"/>
                    </a:lnTo>
                    <a:lnTo>
                      <a:pt x="1354" y="887"/>
                    </a:lnTo>
                    <a:lnTo>
                      <a:pt x="1361" y="873"/>
                    </a:lnTo>
                    <a:lnTo>
                      <a:pt x="1366" y="859"/>
                    </a:lnTo>
                    <a:lnTo>
                      <a:pt x="1369" y="846"/>
                    </a:lnTo>
                    <a:lnTo>
                      <a:pt x="1370" y="833"/>
                    </a:lnTo>
                    <a:lnTo>
                      <a:pt x="1369" y="821"/>
                    </a:lnTo>
                    <a:lnTo>
                      <a:pt x="1366" y="810"/>
                    </a:lnTo>
                    <a:lnTo>
                      <a:pt x="1360" y="800"/>
                    </a:lnTo>
                    <a:lnTo>
                      <a:pt x="1351" y="791"/>
                    </a:lnTo>
                    <a:lnTo>
                      <a:pt x="1340" y="782"/>
                    </a:lnTo>
                    <a:lnTo>
                      <a:pt x="1326" y="775"/>
                    </a:lnTo>
                    <a:lnTo>
                      <a:pt x="1308" y="769"/>
                    </a:lnTo>
                    <a:lnTo>
                      <a:pt x="1287" y="764"/>
                    </a:lnTo>
                    <a:lnTo>
                      <a:pt x="1263" y="760"/>
                    </a:lnTo>
                    <a:lnTo>
                      <a:pt x="1236" y="758"/>
                    </a:lnTo>
                    <a:lnTo>
                      <a:pt x="1205" y="757"/>
                    </a:lnTo>
                    <a:lnTo>
                      <a:pt x="1189" y="745"/>
                    </a:lnTo>
                    <a:lnTo>
                      <a:pt x="1173" y="734"/>
                    </a:lnTo>
                    <a:lnTo>
                      <a:pt x="1157" y="723"/>
                    </a:lnTo>
                    <a:lnTo>
                      <a:pt x="1140" y="715"/>
                    </a:lnTo>
                    <a:lnTo>
                      <a:pt x="1112" y="757"/>
                    </a:lnTo>
                    <a:lnTo>
                      <a:pt x="1084" y="799"/>
                    </a:lnTo>
                    <a:lnTo>
                      <a:pt x="1056" y="840"/>
                    </a:lnTo>
                    <a:lnTo>
                      <a:pt x="1027" y="883"/>
                    </a:lnTo>
                    <a:lnTo>
                      <a:pt x="999" y="924"/>
                    </a:lnTo>
                    <a:lnTo>
                      <a:pt x="969" y="965"/>
                    </a:lnTo>
                    <a:lnTo>
                      <a:pt x="939" y="1006"/>
                    </a:lnTo>
                    <a:lnTo>
                      <a:pt x="910" y="1047"/>
                    </a:lnTo>
                    <a:lnTo>
                      <a:pt x="900" y="1052"/>
                    </a:lnTo>
                    <a:lnTo>
                      <a:pt x="876" y="1065"/>
                    </a:lnTo>
                    <a:lnTo>
                      <a:pt x="841" y="1084"/>
                    </a:lnTo>
                    <a:lnTo>
                      <a:pt x="799" y="1107"/>
                    </a:lnTo>
                    <a:lnTo>
                      <a:pt x="777" y="1119"/>
                    </a:lnTo>
                    <a:lnTo>
                      <a:pt x="756" y="1132"/>
                    </a:lnTo>
                    <a:lnTo>
                      <a:pt x="736" y="1145"/>
                    </a:lnTo>
                    <a:lnTo>
                      <a:pt x="717" y="1157"/>
                    </a:lnTo>
                    <a:lnTo>
                      <a:pt x="701" y="1170"/>
                    </a:lnTo>
                    <a:lnTo>
                      <a:pt x="687" y="1181"/>
                    </a:lnTo>
                    <a:lnTo>
                      <a:pt x="681" y="1187"/>
                    </a:lnTo>
                    <a:lnTo>
                      <a:pt x="676" y="1193"/>
                    </a:lnTo>
                    <a:lnTo>
                      <a:pt x="671" y="1198"/>
                    </a:lnTo>
                    <a:lnTo>
                      <a:pt x="668" y="1203"/>
                    </a:lnTo>
                    <a:lnTo>
                      <a:pt x="655" y="1227"/>
                    </a:lnTo>
                    <a:lnTo>
                      <a:pt x="637" y="1264"/>
                    </a:lnTo>
                    <a:lnTo>
                      <a:pt x="628" y="1286"/>
                    </a:lnTo>
                    <a:lnTo>
                      <a:pt x="618" y="1309"/>
                    </a:lnTo>
                    <a:lnTo>
                      <a:pt x="609" y="1333"/>
                    </a:lnTo>
                    <a:lnTo>
                      <a:pt x="600" y="1359"/>
                    </a:lnTo>
                    <a:lnTo>
                      <a:pt x="593" y="1382"/>
                    </a:lnTo>
                    <a:lnTo>
                      <a:pt x="586" y="1405"/>
                    </a:lnTo>
                    <a:lnTo>
                      <a:pt x="581" y="1426"/>
                    </a:lnTo>
                    <a:lnTo>
                      <a:pt x="578" y="1444"/>
                    </a:lnTo>
                    <a:lnTo>
                      <a:pt x="578" y="1452"/>
                    </a:lnTo>
                    <a:lnTo>
                      <a:pt x="578" y="1459"/>
                    </a:lnTo>
                    <a:lnTo>
                      <a:pt x="578" y="1466"/>
                    </a:lnTo>
                    <a:lnTo>
                      <a:pt x="580" y="1471"/>
                    </a:lnTo>
                    <a:lnTo>
                      <a:pt x="582" y="1475"/>
                    </a:lnTo>
                    <a:lnTo>
                      <a:pt x="585" y="1479"/>
                    </a:lnTo>
                    <a:lnTo>
                      <a:pt x="588" y="1481"/>
                    </a:lnTo>
                    <a:lnTo>
                      <a:pt x="593" y="1481"/>
                    </a:lnTo>
                    <a:lnTo>
                      <a:pt x="598" y="1481"/>
                    </a:lnTo>
                    <a:lnTo>
                      <a:pt x="603" y="1480"/>
                    </a:lnTo>
                    <a:lnTo>
                      <a:pt x="609" y="1478"/>
                    </a:lnTo>
                    <a:lnTo>
                      <a:pt x="614" y="1476"/>
                    </a:lnTo>
                    <a:lnTo>
                      <a:pt x="626" y="1470"/>
                    </a:lnTo>
                    <a:lnTo>
                      <a:pt x="637" y="1462"/>
                    </a:lnTo>
                    <a:lnTo>
                      <a:pt x="649" y="1453"/>
                    </a:lnTo>
                    <a:lnTo>
                      <a:pt x="660" y="1442"/>
                    </a:lnTo>
                    <a:lnTo>
                      <a:pt x="672" y="1431"/>
                    </a:lnTo>
                    <a:lnTo>
                      <a:pt x="683" y="1420"/>
                    </a:lnTo>
                    <a:lnTo>
                      <a:pt x="718" y="1378"/>
                    </a:lnTo>
                    <a:lnTo>
                      <a:pt x="733" y="1359"/>
                    </a:lnTo>
                    <a:lnTo>
                      <a:pt x="732" y="1370"/>
                    </a:lnTo>
                    <a:lnTo>
                      <a:pt x="733" y="1401"/>
                    </a:lnTo>
                    <a:lnTo>
                      <a:pt x="734" y="1422"/>
                    </a:lnTo>
                    <a:lnTo>
                      <a:pt x="735" y="1446"/>
                    </a:lnTo>
                    <a:lnTo>
                      <a:pt x="738" y="1472"/>
                    </a:lnTo>
                    <a:lnTo>
                      <a:pt x="742" y="1501"/>
                    </a:lnTo>
                    <a:lnTo>
                      <a:pt x="747" y="1531"/>
                    </a:lnTo>
                    <a:lnTo>
                      <a:pt x="754" y="1560"/>
                    </a:lnTo>
                    <a:lnTo>
                      <a:pt x="758" y="1575"/>
                    </a:lnTo>
                    <a:lnTo>
                      <a:pt x="763" y="1590"/>
                    </a:lnTo>
                    <a:lnTo>
                      <a:pt x="768" y="1604"/>
                    </a:lnTo>
                    <a:lnTo>
                      <a:pt x="773" y="1618"/>
                    </a:lnTo>
                    <a:lnTo>
                      <a:pt x="779" y="1632"/>
                    </a:lnTo>
                    <a:lnTo>
                      <a:pt x="786" y="1645"/>
                    </a:lnTo>
                    <a:lnTo>
                      <a:pt x="793" y="1658"/>
                    </a:lnTo>
                    <a:lnTo>
                      <a:pt x="801" y="1670"/>
                    </a:lnTo>
                    <a:lnTo>
                      <a:pt x="810" y="1683"/>
                    </a:lnTo>
                    <a:lnTo>
                      <a:pt x="819" y="1694"/>
                    </a:lnTo>
                    <a:lnTo>
                      <a:pt x="829" y="1704"/>
                    </a:lnTo>
                    <a:lnTo>
                      <a:pt x="840" y="1713"/>
                    </a:lnTo>
                    <a:lnTo>
                      <a:pt x="863" y="1729"/>
                    </a:lnTo>
                    <a:lnTo>
                      <a:pt x="887" y="1744"/>
                    </a:lnTo>
                    <a:lnTo>
                      <a:pt x="912" y="1759"/>
                    </a:lnTo>
                    <a:lnTo>
                      <a:pt x="937" y="1773"/>
                    </a:lnTo>
                    <a:lnTo>
                      <a:pt x="988" y="1799"/>
                    </a:lnTo>
                    <a:lnTo>
                      <a:pt x="1039" y="1825"/>
                    </a:lnTo>
                    <a:lnTo>
                      <a:pt x="1062" y="1838"/>
                    </a:lnTo>
                    <a:lnTo>
                      <a:pt x="1084" y="1851"/>
                    </a:lnTo>
                    <a:lnTo>
                      <a:pt x="1105" y="1864"/>
                    </a:lnTo>
                    <a:lnTo>
                      <a:pt x="1123" y="1877"/>
                    </a:lnTo>
                    <a:lnTo>
                      <a:pt x="1132" y="1884"/>
                    </a:lnTo>
                    <a:lnTo>
                      <a:pt x="1140" y="1891"/>
                    </a:lnTo>
                    <a:lnTo>
                      <a:pt x="1147" y="1898"/>
                    </a:lnTo>
                    <a:lnTo>
                      <a:pt x="1153" y="1906"/>
                    </a:lnTo>
                    <a:lnTo>
                      <a:pt x="1160" y="1913"/>
                    </a:lnTo>
                    <a:lnTo>
                      <a:pt x="1165" y="1921"/>
                    </a:lnTo>
                    <a:lnTo>
                      <a:pt x="1170" y="1929"/>
                    </a:lnTo>
                    <a:lnTo>
                      <a:pt x="1173" y="1938"/>
                    </a:lnTo>
                    <a:lnTo>
                      <a:pt x="1182" y="1955"/>
                    </a:lnTo>
                    <a:lnTo>
                      <a:pt x="1192" y="1972"/>
                    </a:lnTo>
                    <a:lnTo>
                      <a:pt x="1204" y="1990"/>
                    </a:lnTo>
                    <a:lnTo>
                      <a:pt x="1217" y="2008"/>
                    </a:lnTo>
                    <a:lnTo>
                      <a:pt x="1245" y="2045"/>
                    </a:lnTo>
                    <a:lnTo>
                      <a:pt x="1275" y="2082"/>
                    </a:lnTo>
                    <a:lnTo>
                      <a:pt x="1290" y="2101"/>
                    </a:lnTo>
                    <a:lnTo>
                      <a:pt x="1304" y="2120"/>
                    </a:lnTo>
                    <a:lnTo>
                      <a:pt x="1318" y="2139"/>
                    </a:lnTo>
                    <a:lnTo>
                      <a:pt x="1331" y="2159"/>
                    </a:lnTo>
                    <a:lnTo>
                      <a:pt x="1342" y="2179"/>
                    </a:lnTo>
                    <a:lnTo>
                      <a:pt x="1352" y="2198"/>
                    </a:lnTo>
                    <a:lnTo>
                      <a:pt x="1360" y="2218"/>
                    </a:lnTo>
                    <a:lnTo>
                      <a:pt x="1366" y="2238"/>
                    </a:lnTo>
                    <a:lnTo>
                      <a:pt x="1367" y="2247"/>
                    </a:lnTo>
                    <a:lnTo>
                      <a:pt x="1366" y="2254"/>
                    </a:lnTo>
                    <a:lnTo>
                      <a:pt x="1363" y="2259"/>
                    </a:lnTo>
                    <a:lnTo>
                      <a:pt x="1358" y="2262"/>
                    </a:lnTo>
                    <a:lnTo>
                      <a:pt x="1351" y="2263"/>
                    </a:lnTo>
                    <a:lnTo>
                      <a:pt x="1342" y="2263"/>
                    </a:lnTo>
                    <a:lnTo>
                      <a:pt x="1332" y="2261"/>
                    </a:lnTo>
                    <a:lnTo>
                      <a:pt x="1320" y="2257"/>
                    </a:lnTo>
                    <a:lnTo>
                      <a:pt x="1306" y="2253"/>
                    </a:lnTo>
                    <a:lnTo>
                      <a:pt x="1291" y="2246"/>
                    </a:lnTo>
                    <a:lnTo>
                      <a:pt x="1276" y="2239"/>
                    </a:lnTo>
                    <a:lnTo>
                      <a:pt x="1260" y="2231"/>
                    </a:lnTo>
                    <a:lnTo>
                      <a:pt x="1225" y="2211"/>
                    </a:lnTo>
                    <a:lnTo>
                      <a:pt x="1188" y="2188"/>
                    </a:lnTo>
                    <a:lnTo>
                      <a:pt x="1150" y="2162"/>
                    </a:lnTo>
                    <a:lnTo>
                      <a:pt x="1113" y="2134"/>
                    </a:lnTo>
                    <a:lnTo>
                      <a:pt x="1077" y="2105"/>
                    </a:lnTo>
                    <a:lnTo>
                      <a:pt x="1044" y="2077"/>
                    </a:lnTo>
                    <a:lnTo>
                      <a:pt x="1028" y="2063"/>
                    </a:lnTo>
                    <a:lnTo>
                      <a:pt x="1014" y="2049"/>
                    </a:lnTo>
                    <a:lnTo>
                      <a:pt x="1001" y="2035"/>
                    </a:lnTo>
                    <a:lnTo>
                      <a:pt x="988" y="2022"/>
                    </a:lnTo>
                    <a:lnTo>
                      <a:pt x="978" y="2010"/>
                    </a:lnTo>
                    <a:lnTo>
                      <a:pt x="970" y="1998"/>
                    </a:lnTo>
                    <a:lnTo>
                      <a:pt x="963" y="1985"/>
                    </a:lnTo>
                    <a:lnTo>
                      <a:pt x="958" y="1975"/>
                    </a:lnTo>
                    <a:lnTo>
                      <a:pt x="947" y="1953"/>
                    </a:lnTo>
                    <a:lnTo>
                      <a:pt x="935" y="1930"/>
                    </a:lnTo>
                    <a:lnTo>
                      <a:pt x="921" y="1908"/>
                    </a:lnTo>
                    <a:lnTo>
                      <a:pt x="905" y="1885"/>
                    </a:lnTo>
                    <a:lnTo>
                      <a:pt x="888" y="1864"/>
                    </a:lnTo>
                    <a:lnTo>
                      <a:pt x="871" y="1842"/>
                    </a:lnTo>
                    <a:lnTo>
                      <a:pt x="853" y="1821"/>
                    </a:lnTo>
                    <a:lnTo>
                      <a:pt x="836" y="1802"/>
                    </a:lnTo>
                    <a:lnTo>
                      <a:pt x="802" y="1768"/>
                    </a:lnTo>
                    <a:lnTo>
                      <a:pt x="774" y="1741"/>
                    </a:lnTo>
                    <a:lnTo>
                      <a:pt x="756" y="1724"/>
                    </a:lnTo>
                    <a:lnTo>
                      <a:pt x="749" y="1718"/>
                    </a:lnTo>
                    <a:lnTo>
                      <a:pt x="749" y="1746"/>
                    </a:lnTo>
                    <a:lnTo>
                      <a:pt x="749" y="1774"/>
                    </a:lnTo>
                    <a:lnTo>
                      <a:pt x="749" y="1802"/>
                    </a:lnTo>
                    <a:lnTo>
                      <a:pt x="749" y="1829"/>
                    </a:lnTo>
                    <a:lnTo>
                      <a:pt x="749" y="1858"/>
                    </a:lnTo>
                    <a:lnTo>
                      <a:pt x="749" y="1885"/>
                    </a:lnTo>
                    <a:lnTo>
                      <a:pt x="749" y="1911"/>
                    </a:lnTo>
                    <a:lnTo>
                      <a:pt x="749" y="1938"/>
                    </a:lnTo>
                    <a:lnTo>
                      <a:pt x="702" y="1883"/>
                    </a:lnTo>
                    <a:lnTo>
                      <a:pt x="658" y="1828"/>
                    </a:lnTo>
                    <a:lnTo>
                      <a:pt x="617" y="1776"/>
                    </a:lnTo>
                    <a:lnTo>
                      <a:pt x="578" y="1723"/>
                    </a:lnTo>
                    <a:lnTo>
                      <a:pt x="541" y="1669"/>
                    </a:lnTo>
                    <a:lnTo>
                      <a:pt x="504" y="1613"/>
                    </a:lnTo>
                    <a:lnTo>
                      <a:pt x="468" y="1555"/>
                    </a:lnTo>
                    <a:lnTo>
                      <a:pt x="432" y="1492"/>
                    </a:lnTo>
                    <a:lnTo>
                      <a:pt x="425" y="1507"/>
                    </a:lnTo>
                    <a:lnTo>
                      <a:pt x="408" y="1550"/>
                    </a:lnTo>
                    <a:lnTo>
                      <a:pt x="397" y="1578"/>
                    </a:lnTo>
                    <a:lnTo>
                      <a:pt x="385" y="1610"/>
                    </a:lnTo>
                    <a:lnTo>
                      <a:pt x="372" y="1645"/>
                    </a:lnTo>
                    <a:lnTo>
                      <a:pt x="359" y="1683"/>
                    </a:lnTo>
                    <a:lnTo>
                      <a:pt x="346" y="1722"/>
                    </a:lnTo>
                    <a:lnTo>
                      <a:pt x="334" y="1761"/>
                    </a:lnTo>
                    <a:lnTo>
                      <a:pt x="324" y="1799"/>
                    </a:lnTo>
                    <a:lnTo>
                      <a:pt x="316" y="1837"/>
                    </a:lnTo>
                    <a:lnTo>
                      <a:pt x="313" y="1855"/>
                    </a:lnTo>
                    <a:lnTo>
                      <a:pt x="311" y="1872"/>
                    </a:lnTo>
                    <a:lnTo>
                      <a:pt x="309" y="1888"/>
                    </a:lnTo>
                    <a:lnTo>
                      <a:pt x="308" y="1903"/>
                    </a:lnTo>
                    <a:lnTo>
                      <a:pt x="308" y="1918"/>
                    </a:lnTo>
                    <a:lnTo>
                      <a:pt x="309" y="1931"/>
                    </a:lnTo>
                    <a:lnTo>
                      <a:pt x="311" y="1943"/>
                    </a:lnTo>
                    <a:lnTo>
                      <a:pt x="314" y="1954"/>
                    </a:lnTo>
                    <a:lnTo>
                      <a:pt x="318" y="1964"/>
                    </a:lnTo>
                    <a:lnTo>
                      <a:pt x="322" y="1974"/>
                    </a:lnTo>
                    <a:lnTo>
                      <a:pt x="328" y="1985"/>
                    </a:lnTo>
                    <a:lnTo>
                      <a:pt x="334" y="1996"/>
                    </a:lnTo>
                    <a:lnTo>
                      <a:pt x="347" y="2018"/>
                    </a:lnTo>
                    <a:lnTo>
                      <a:pt x="364" y="2041"/>
                    </a:lnTo>
                    <a:lnTo>
                      <a:pt x="381" y="2064"/>
                    </a:lnTo>
                    <a:lnTo>
                      <a:pt x="400" y="2087"/>
                    </a:lnTo>
                    <a:lnTo>
                      <a:pt x="419" y="2110"/>
                    </a:lnTo>
                    <a:lnTo>
                      <a:pt x="438" y="2133"/>
                    </a:lnTo>
                    <a:lnTo>
                      <a:pt x="476" y="2178"/>
                    </a:lnTo>
                    <a:lnTo>
                      <a:pt x="509" y="2220"/>
                    </a:lnTo>
                    <a:lnTo>
                      <a:pt x="524" y="2240"/>
                    </a:lnTo>
                    <a:lnTo>
                      <a:pt x="536" y="2258"/>
                    </a:lnTo>
                    <a:lnTo>
                      <a:pt x="540" y="2267"/>
                    </a:lnTo>
                    <a:lnTo>
                      <a:pt x="545" y="2276"/>
                    </a:lnTo>
                    <a:lnTo>
                      <a:pt x="548" y="2284"/>
                    </a:lnTo>
                    <a:lnTo>
                      <a:pt x="550" y="2291"/>
                    </a:lnTo>
                    <a:lnTo>
                      <a:pt x="560" y="2327"/>
                    </a:lnTo>
                    <a:lnTo>
                      <a:pt x="572" y="2357"/>
                    </a:lnTo>
                    <a:lnTo>
                      <a:pt x="587" y="2384"/>
                    </a:lnTo>
                    <a:lnTo>
                      <a:pt x="603" y="2408"/>
                    </a:lnTo>
                    <a:lnTo>
                      <a:pt x="622" y="2429"/>
                    </a:lnTo>
                    <a:lnTo>
                      <a:pt x="642" y="2448"/>
                    </a:lnTo>
                    <a:lnTo>
                      <a:pt x="664" y="2463"/>
                    </a:lnTo>
                    <a:lnTo>
                      <a:pt x="689" y="2478"/>
                    </a:lnTo>
                    <a:lnTo>
                      <a:pt x="714" y="2489"/>
                    </a:lnTo>
                    <a:lnTo>
                      <a:pt x="740" y="2498"/>
                    </a:lnTo>
                    <a:lnTo>
                      <a:pt x="768" y="2505"/>
                    </a:lnTo>
                    <a:lnTo>
                      <a:pt x="796" y="2511"/>
                    </a:lnTo>
                    <a:lnTo>
                      <a:pt x="825" y="2516"/>
                    </a:lnTo>
                    <a:lnTo>
                      <a:pt x="856" y="2519"/>
                    </a:lnTo>
                    <a:lnTo>
                      <a:pt x="887" y="2521"/>
                    </a:lnTo>
                    <a:lnTo>
                      <a:pt x="918" y="2523"/>
                    </a:lnTo>
                    <a:lnTo>
                      <a:pt x="980" y="2524"/>
                    </a:lnTo>
                    <a:lnTo>
                      <a:pt x="1043" y="2526"/>
                    </a:lnTo>
                    <a:lnTo>
                      <a:pt x="1074" y="2526"/>
                    </a:lnTo>
                    <a:lnTo>
                      <a:pt x="1104" y="2527"/>
                    </a:lnTo>
                    <a:lnTo>
                      <a:pt x="1133" y="2529"/>
                    </a:lnTo>
                    <a:lnTo>
                      <a:pt x="1163" y="2532"/>
                    </a:lnTo>
                    <a:lnTo>
                      <a:pt x="1191" y="2536"/>
                    </a:lnTo>
                    <a:lnTo>
                      <a:pt x="1218" y="2541"/>
                    </a:lnTo>
                    <a:lnTo>
                      <a:pt x="1244" y="2547"/>
                    </a:lnTo>
                    <a:lnTo>
                      <a:pt x="1268" y="2555"/>
                    </a:lnTo>
                    <a:lnTo>
                      <a:pt x="1291" y="2565"/>
                    </a:lnTo>
                    <a:lnTo>
                      <a:pt x="1312" y="2577"/>
                    </a:lnTo>
                    <a:lnTo>
                      <a:pt x="1332" y="2591"/>
                    </a:lnTo>
                    <a:lnTo>
                      <a:pt x="1350" y="2608"/>
                    </a:lnTo>
                    <a:lnTo>
                      <a:pt x="1371" y="2630"/>
                    </a:lnTo>
                    <a:lnTo>
                      <a:pt x="1395" y="2654"/>
                    </a:lnTo>
                    <a:lnTo>
                      <a:pt x="1420" y="2676"/>
                    </a:lnTo>
                    <a:lnTo>
                      <a:pt x="1447" y="2698"/>
                    </a:lnTo>
                    <a:lnTo>
                      <a:pt x="1474" y="2719"/>
                    </a:lnTo>
                    <a:lnTo>
                      <a:pt x="1502" y="2740"/>
                    </a:lnTo>
                    <a:lnTo>
                      <a:pt x="1530" y="2760"/>
                    </a:lnTo>
                    <a:lnTo>
                      <a:pt x="1556" y="2778"/>
                    </a:lnTo>
                    <a:lnTo>
                      <a:pt x="1605" y="2812"/>
                    </a:lnTo>
                    <a:lnTo>
                      <a:pt x="1646" y="2838"/>
                    </a:lnTo>
                    <a:lnTo>
                      <a:pt x="1673" y="2855"/>
                    </a:lnTo>
                    <a:lnTo>
                      <a:pt x="1683" y="2861"/>
                    </a:lnTo>
                    <a:lnTo>
                      <a:pt x="1711" y="2863"/>
                    </a:lnTo>
                    <a:lnTo>
                      <a:pt x="1739" y="2865"/>
                    </a:lnTo>
                    <a:lnTo>
                      <a:pt x="1767" y="2867"/>
                    </a:lnTo>
                    <a:lnTo>
                      <a:pt x="1795" y="2869"/>
                    </a:lnTo>
                    <a:lnTo>
                      <a:pt x="1825" y="2872"/>
                    </a:lnTo>
                    <a:lnTo>
                      <a:pt x="1854" y="2875"/>
                    </a:lnTo>
                    <a:lnTo>
                      <a:pt x="1883" y="2878"/>
                    </a:lnTo>
                    <a:lnTo>
                      <a:pt x="1913" y="2882"/>
                    </a:lnTo>
                    <a:lnTo>
                      <a:pt x="1900" y="2887"/>
                    </a:lnTo>
                    <a:lnTo>
                      <a:pt x="1865" y="2899"/>
                    </a:lnTo>
                    <a:lnTo>
                      <a:pt x="1841" y="2907"/>
                    </a:lnTo>
                    <a:lnTo>
                      <a:pt x="1814" y="2915"/>
                    </a:lnTo>
                    <a:lnTo>
                      <a:pt x="1782" y="2924"/>
                    </a:lnTo>
                    <a:lnTo>
                      <a:pt x="1750" y="2933"/>
                    </a:lnTo>
                    <a:lnTo>
                      <a:pt x="1716" y="2941"/>
                    </a:lnTo>
                    <a:lnTo>
                      <a:pt x="1682" y="2948"/>
                    </a:lnTo>
                    <a:lnTo>
                      <a:pt x="1647" y="2954"/>
                    </a:lnTo>
                    <a:lnTo>
                      <a:pt x="1612" y="2959"/>
                    </a:lnTo>
                    <a:lnTo>
                      <a:pt x="1595" y="2960"/>
                    </a:lnTo>
                    <a:lnTo>
                      <a:pt x="1579" y="2962"/>
                    </a:lnTo>
                    <a:lnTo>
                      <a:pt x="1563" y="2962"/>
                    </a:lnTo>
                    <a:lnTo>
                      <a:pt x="1548" y="2962"/>
                    </a:lnTo>
                    <a:lnTo>
                      <a:pt x="1534" y="2960"/>
                    </a:lnTo>
                    <a:lnTo>
                      <a:pt x="1520" y="2958"/>
                    </a:lnTo>
                    <a:lnTo>
                      <a:pt x="1507" y="2955"/>
                    </a:lnTo>
                    <a:lnTo>
                      <a:pt x="1495" y="2951"/>
                    </a:lnTo>
                    <a:lnTo>
                      <a:pt x="1483" y="2947"/>
                    </a:lnTo>
                    <a:lnTo>
                      <a:pt x="1469" y="2940"/>
                    </a:lnTo>
                    <a:lnTo>
                      <a:pt x="1455" y="2933"/>
                    </a:lnTo>
                    <a:lnTo>
                      <a:pt x="1441" y="2924"/>
                    </a:lnTo>
                    <a:lnTo>
                      <a:pt x="1411" y="2902"/>
                    </a:lnTo>
                    <a:lnTo>
                      <a:pt x="1379" y="2877"/>
                    </a:lnTo>
                    <a:lnTo>
                      <a:pt x="1310" y="2820"/>
                    </a:lnTo>
                    <a:lnTo>
                      <a:pt x="1239" y="2758"/>
                    </a:lnTo>
                    <a:lnTo>
                      <a:pt x="1203" y="2730"/>
                    </a:lnTo>
                    <a:lnTo>
                      <a:pt x="1168" y="2703"/>
                    </a:lnTo>
                    <a:lnTo>
                      <a:pt x="1149" y="2691"/>
                    </a:lnTo>
                    <a:lnTo>
                      <a:pt x="1132" y="2680"/>
                    </a:lnTo>
                    <a:lnTo>
                      <a:pt x="1115" y="2670"/>
                    </a:lnTo>
                    <a:lnTo>
                      <a:pt x="1098" y="2661"/>
                    </a:lnTo>
                    <a:lnTo>
                      <a:pt x="1082" y="2653"/>
                    </a:lnTo>
                    <a:lnTo>
                      <a:pt x="1066" y="2647"/>
                    </a:lnTo>
                    <a:lnTo>
                      <a:pt x="1050" y="2642"/>
                    </a:lnTo>
                    <a:lnTo>
                      <a:pt x="1035" y="2639"/>
                    </a:lnTo>
                    <a:lnTo>
                      <a:pt x="1020" y="2637"/>
                    </a:lnTo>
                    <a:lnTo>
                      <a:pt x="1006" y="2639"/>
                    </a:lnTo>
                    <a:lnTo>
                      <a:pt x="992" y="2642"/>
                    </a:lnTo>
                    <a:lnTo>
                      <a:pt x="979" y="2646"/>
                    </a:lnTo>
                    <a:lnTo>
                      <a:pt x="965" y="2652"/>
                    </a:lnTo>
                    <a:lnTo>
                      <a:pt x="950" y="2656"/>
                    </a:lnTo>
                    <a:lnTo>
                      <a:pt x="935" y="2661"/>
                    </a:lnTo>
                    <a:lnTo>
                      <a:pt x="918" y="2664"/>
                    </a:lnTo>
                    <a:lnTo>
                      <a:pt x="900" y="2667"/>
                    </a:lnTo>
                    <a:lnTo>
                      <a:pt x="881" y="2670"/>
                    </a:lnTo>
                    <a:lnTo>
                      <a:pt x="861" y="2672"/>
                    </a:lnTo>
                    <a:lnTo>
                      <a:pt x="841" y="2674"/>
                    </a:lnTo>
                    <a:lnTo>
                      <a:pt x="820" y="2675"/>
                    </a:lnTo>
                    <a:lnTo>
                      <a:pt x="798" y="2675"/>
                    </a:lnTo>
                    <a:lnTo>
                      <a:pt x="777" y="2675"/>
                    </a:lnTo>
                    <a:lnTo>
                      <a:pt x="755" y="2675"/>
                    </a:lnTo>
                    <a:lnTo>
                      <a:pt x="733" y="2673"/>
                    </a:lnTo>
                    <a:lnTo>
                      <a:pt x="712" y="2672"/>
                    </a:lnTo>
                    <a:lnTo>
                      <a:pt x="690" y="2670"/>
                    </a:lnTo>
                    <a:lnTo>
                      <a:pt x="667" y="2667"/>
                    </a:lnTo>
                    <a:lnTo>
                      <a:pt x="645" y="2664"/>
                    </a:lnTo>
                    <a:lnTo>
                      <a:pt x="624" y="2660"/>
                    </a:lnTo>
                    <a:lnTo>
                      <a:pt x="604" y="2656"/>
                    </a:lnTo>
                    <a:lnTo>
                      <a:pt x="583" y="2652"/>
                    </a:lnTo>
                    <a:lnTo>
                      <a:pt x="564" y="2646"/>
                    </a:lnTo>
                    <a:lnTo>
                      <a:pt x="545" y="2641"/>
                    </a:lnTo>
                    <a:lnTo>
                      <a:pt x="527" y="2633"/>
                    </a:lnTo>
                    <a:lnTo>
                      <a:pt x="509" y="2627"/>
                    </a:lnTo>
                    <a:lnTo>
                      <a:pt x="493" y="2620"/>
                    </a:lnTo>
                    <a:lnTo>
                      <a:pt x="478" y="2612"/>
                    </a:lnTo>
                    <a:lnTo>
                      <a:pt x="464" y="2604"/>
                    </a:lnTo>
                    <a:lnTo>
                      <a:pt x="451" y="2595"/>
                    </a:lnTo>
                    <a:lnTo>
                      <a:pt x="440" y="2586"/>
                    </a:lnTo>
                    <a:lnTo>
                      <a:pt x="430" y="2576"/>
                    </a:lnTo>
                    <a:lnTo>
                      <a:pt x="422" y="2566"/>
                    </a:lnTo>
                    <a:lnTo>
                      <a:pt x="416" y="2555"/>
                    </a:lnTo>
                    <a:lnTo>
                      <a:pt x="404" y="2531"/>
                    </a:lnTo>
                    <a:lnTo>
                      <a:pt x="392" y="2504"/>
                    </a:lnTo>
                    <a:lnTo>
                      <a:pt x="379" y="2474"/>
                    </a:lnTo>
                    <a:lnTo>
                      <a:pt x="367" y="2443"/>
                    </a:lnTo>
                    <a:lnTo>
                      <a:pt x="343" y="2379"/>
                    </a:lnTo>
                    <a:lnTo>
                      <a:pt x="322" y="2314"/>
                    </a:lnTo>
                    <a:lnTo>
                      <a:pt x="303" y="2256"/>
                    </a:lnTo>
                    <a:lnTo>
                      <a:pt x="289" y="2208"/>
                    </a:lnTo>
                    <a:lnTo>
                      <a:pt x="280" y="2175"/>
                    </a:lnTo>
                    <a:lnTo>
                      <a:pt x="276" y="2163"/>
                    </a:lnTo>
                    <a:lnTo>
                      <a:pt x="263" y="2120"/>
                    </a:lnTo>
                    <a:lnTo>
                      <a:pt x="250" y="2078"/>
                    </a:lnTo>
                    <a:lnTo>
                      <a:pt x="237" y="2034"/>
                    </a:lnTo>
                    <a:lnTo>
                      <a:pt x="224" y="1990"/>
                    </a:lnTo>
                    <a:lnTo>
                      <a:pt x="212" y="1946"/>
                    </a:lnTo>
                    <a:lnTo>
                      <a:pt x="201" y="1901"/>
                    </a:lnTo>
                    <a:lnTo>
                      <a:pt x="189" y="1857"/>
                    </a:lnTo>
                    <a:lnTo>
                      <a:pt x="180" y="1811"/>
                    </a:lnTo>
                    <a:lnTo>
                      <a:pt x="172" y="1765"/>
                    </a:lnTo>
                    <a:lnTo>
                      <a:pt x="165" y="1719"/>
                    </a:lnTo>
                    <a:lnTo>
                      <a:pt x="160" y="1674"/>
                    </a:lnTo>
                    <a:lnTo>
                      <a:pt x="158" y="1626"/>
                    </a:lnTo>
                    <a:lnTo>
                      <a:pt x="157" y="1603"/>
                    </a:lnTo>
                    <a:lnTo>
                      <a:pt x="157" y="1580"/>
                    </a:lnTo>
                    <a:lnTo>
                      <a:pt x="157" y="1557"/>
                    </a:lnTo>
                    <a:lnTo>
                      <a:pt x="158" y="1533"/>
                    </a:lnTo>
                    <a:lnTo>
                      <a:pt x="160" y="1509"/>
                    </a:lnTo>
                    <a:lnTo>
                      <a:pt x="162" y="1486"/>
                    </a:lnTo>
                    <a:lnTo>
                      <a:pt x="165" y="1462"/>
                    </a:lnTo>
                    <a:lnTo>
                      <a:pt x="169" y="1439"/>
                    </a:lnTo>
                    <a:lnTo>
                      <a:pt x="171" y="1418"/>
                    </a:lnTo>
                    <a:lnTo>
                      <a:pt x="173" y="1396"/>
                    </a:lnTo>
                    <a:lnTo>
                      <a:pt x="174" y="1373"/>
                    </a:lnTo>
                    <a:lnTo>
                      <a:pt x="174" y="1348"/>
                    </a:lnTo>
                    <a:lnTo>
                      <a:pt x="172" y="1301"/>
                    </a:lnTo>
                    <a:lnTo>
                      <a:pt x="169" y="1256"/>
                    </a:lnTo>
                    <a:lnTo>
                      <a:pt x="166" y="1216"/>
                    </a:lnTo>
                    <a:lnTo>
                      <a:pt x="162" y="1183"/>
                    </a:lnTo>
                    <a:lnTo>
                      <a:pt x="159" y="1162"/>
                    </a:lnTo>
                    <a:lnTo>
                      <a:pt x="158" y="1154"/>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35" name="Freeform 23">
                <a:extLst>
                  <a:ext uri="{FF2B5EF4-FFF2-40B4-BE49-F238E27FC236}">
                    <a16:creationId xmlns:a16="http://schemas.microsoft.com/office/drawing/2014/main" id="{48B7A7BE-B2B5-41C4-8569-2B18E2344F25}"/>
                  </a:ext>
                </a:extLst>
              </p:cNvPr>
              <p:cNvSpPr>
                <a:spLocks/>
              </p:cNvSpPr>
              <p:nvPr/>
            </p:nvSpPr>
            <p:spPr bwMode="auto">
              <a:xfrm>
                <a:off x="1812" y="1196"/>
                <a:ext cx="1311" cy="838"/>
              </a:xfrm>
              <a:custGeom>
                <a:avLst/>
                <a:gdLst>
                  <a:gd name="T0" fmla="*/ 8 w 3742"/>
                  <a:gd name="T1" fmla="*/ 737 h 2025"/>
                  <a:gd name="T2" fmla="*/ 0 w 3742"/>
                  <a:gd name="T3" fmla="*/ 785 h 2025"/>
                  <a:gd name="T4" fmla="*/ 5 w 3742"/>
                  <a:gd name="T5" fmla="*/ 795 h 2025"/>
                  <a:gd name="T6" fmla="*/ 37 w 3742"/>
                  <a:gd name="T7" fmla="*/ 817 h 2025"/>
                  <a:gd name="T8" fmla="*/ 80 w 3742"/>
                  <a:gd name="T9" fmla="*/ 835 h 2025"/>
                  <a:gd name="T10" fmla="*/ 105 w 3742"/>
                  <a:gd name="T11" fmla="*/ 838 h 2025"/>
                  <a:gd name="T12" fmla="*/ 121 w 3742"/>
                  <a:gd name="T13" fmla="*/ 831 h 2025"/>
                  <a:gd name="T14" fmla="*/ 148 w 3742"/>
                  <a:gd name="T15" fmla="*/ 806 h 2025"/>
                  <a:gd name="T16" fmla="*/ 215 w 3742"/>
                  <a:gd name="T17" fmla="*/ 726 h 2025"/>
                  <a:gd name="T18" fmla="*/ 378 w 3742"/>
                  <a:gd name="T19" fmla="*/ 436 h 2025"/>
                  <a:gd name="T20" fmla="*/ 438 w 3742"/>
                  <a:gd name="T21" fmla="*/ 359 h 2025"/>
                  <a:gd name="T22" fmla="*/ 467 w 3742"/>
                  <a:gd name="T23" fmla="*/ 332 h 2025"/>
                  <a:gd name="T24" fmla="*/ 492 w 3742"/>
                  <a:gd name="T25" fmla="*/ 319 h 2025"/>
                  <a:gd name="T26" fmla="*/ 554 w 3742"/>
                  <a:gd name="T27" fmla="*/ 308 h 2025"/>
                  <a:gd name="T28" fmla="*/ 597 w 3742"/>
                  <a:gd name="T29" fmla="*/ 301 h 2025"/>
                  <a:gd name="T30" fmla="*/ 647 w 3742"/>
                  <a:gd name="T31" fmla="*/ 254 h 2025"/>
                  <a:gd name="T32" fmla="*/ 693 w 3742"/>
                  <a:gd name="T33" fmla="*/ 224 h 2025"/>
                  <a:gd name="T34" fmla="*/ 721 w 3742"/>
                  <a:gd name="T35" fmla="*/ 214 h 2025"/>
                  <a:gd name="T36" fmla="*/ 785 w 3742"/>
                  <a:gd name="T37" fmla="*/ 204 h 2025"/>
                  <a:gd name="T38" fmla="*/ 903 w 3742"/>
                  <a:gd name="T39" fmla="*/ 196 h 2025"/>
                  <a:gd name="T40" fmla="*/ 1030 w 3742"/>
                  <a:gd name="T41" fmla="*/ 106 h 2025"/>
                  <a:gd name="T42" fmla="*/ 1065 w 3742"/>
                  <a:gd name="T43" fmla="*/ 86 h 2025"/>
                  <a:gd name="T44" fmla="*/ 1110 w 3742"/>
                  <a:gd name="T45" fmla="*/ 76 h 2025"/>
                  <a:gd name="T46" fmla="*/ 1199 w 3742"/>
                  <a:gd name="T47" fmla="*/ 74 h 2025"/>
                  <a:gd name="T48" fmla="*/ 1311 w 3742"/>
                  <a:gd name="T49" fmla="*/ 76 h 2025"/>
                  <a:gd name="T50" fmla="*/ 1282 w 3742"/>
                  <a:gd name="T51" fmla="*/ 49 h 2025"/>
                  <a:gd name="T52" fmla="*/ 1229 w 3742"/>
                  <a:gd name="T53" fmla="*/ 18 h 2025"/>
                  <a:gd name="T54" fmla="*/ 1193 w 3742"/>
                  <a:gd name="T55" fmla="*/ 7 h 2025"/>
                  <a:gd name="T56" fmla="*/ 1137 w 3742"/>
                  <a:gd name="T57" fmla="*/ 0 h 2025"/>
                  <a:gd name="T58" fmla="*/ 1070 w 3742"/>
                  <a:gd name="T59" fmla="*/ 7 h 2025"/>
                  <a:gd name="T60" fmla="*/ 1019 w 3742"/>
                  <a:gd name="T61" fmla="*/ 28 h 2025"/>
                  <a:gd name="T62" fmla="*/ 974 w 3742"/>
                  <a:gd name="T63" fmla="*/ 62 h 2025"/>
                  <a:gd name="T64" fmla="*/ 918 w 3742"/>
                  <a:gd name="T65" fmla="*/ 112 h 2025"/>
                  <a:gd name="T66" fmla="*/ 871 w 3742"/>
                  <a:gd name="T67" fmla="*/ 142 h 2025"/>
                  <a:gd name="T68" fmla="*/ 829 w 3742"/>
                  <a:gd name="T69" fmla="*/ 158 h 2025"/>
                  <a:gd name="T70" fmla="*/ 768 w 3742"/>
                  <a:gd name="T71" fmla="*/ 172 h 2025"/>
                  <a:gd name="T72" fmla="*/ 686 w 3742"/>
                  <a:gd name="T73" fmla="*/ 178 h 2025"/>
                  <a:gd name="T74" fmla="*/ 637 w 3742"/>
                  <a:gd name="T75" fmla="*/ 178 h 2025"/>
                  <a:gd name="T76" fmla="*/ 620 w 3742"/>
                  <a:gd name="T77" fmla="*/ 182 h 2025"/>
                  <a:gd name="T78" fmla="*/ 610 w 3742"/>
                  <a:gd name="T79" fmla="*/ 199 h 2025"/>
                  <a:gd name="T80" fmla="*/ 593 w 3742"/>
                  <a:gd name="T81" fmla="*/ 240 h 2025"/>
                  <a:gd name="T82" fmla="*/ 581 w 3742"/>
                  <a:gd name="T83" fmla="*/ 256 h 2025"/>
                  <a:gd name="T84" fmla="*/ 564 w 3742"/>
                  <a:gd name="T85" fmla="*/ 269 h 2025"/>
                  <a:gd name="T86" fmla="*/ 540 w 3742"/>
                  <a:gd name="T87" fmla="*/ 275 h 2025"/>
                  <a:gd name="T88" fmla="*/ 490 w 3742"/>
                  <a:gd name="T89" fmla="*/ 283 h 2025"/>
                  <a:gd name="T90" fmla="*/ 439 w 3742"/>
                  <a:gd name="T91" fmla="*/ 303 h 2025"/>
                  <a:gd name="T92" fmla="*/ 403 w 3742"/>
                  <a:gd name="T93" fmla="*/ 326 h 2025"/>
                  <a:gd name="T94" fmla="*/ 385 w 3742"/>
                  <a:gd name="T95" fmla="*/ 348 h 2025"/>
                  <a:gd name="T96" fmla="*/ 371 w 3742"/>
                  <a:gd name="T97" fmla="*/ 374 h 2025"/>
                  <a:gd name="T98" fmla="*/ 345 w 3742"/>
                  <a:gd name="T99" fmla="*/ 385 h 2025"/>
                  <a:gd name="T100" fmla="*/ 281 w 3742"/>
                  <a:gd name="T101" fmla="*/ 390 h 2025"/>
                  <a:gd name="T102" fmla="*/ 261 w 3742"/>
                  <a:gd name="T103" fmla="*/ 394 h 2025"/>
                  <a:gd name="T104" fmla="*/ 273 w 3742"/>
                  <a:gd name="T105" fmla="*/ 435 h 2025"/>
                  <a:gd name="T106" fmla="*/ 276 w 3742"/>
                  <a:gd name="T107" fmla="*/ 485 h 2025"/>
                  <a:gd name="T108" fmla="*/ 272 w 3742"/>
                  <a:gd name="T109" fmla="*/ 514 h 2025"/>
                  <a:gd name="T110" fmla="*/ 248 w 3742"/>
                  <a:gd name="T111" fmla="*/ 573 h 2025"/>
                  <a:gd name="T112" fmla="*/ 196 w 3742"/>
                  <a:gd name="T113" fmla="*/ 674 h 2025"/>
                  <a:gd name="T114" fmla="*/ 165 w 3742"/>
                  <a:gd name="T115" fmla="*/ 719 h 2025"/>
                  <a:gd name="T116" fmla="*/ 133 w 3742"/>
                  <a:gd name="T117" fmla="*/ 753 h 2025"/>
                  <a:gd name="T118" fmla="*/ 104 w 3742"/>
                  <a:gd name="T119" fmla="*/ 766 h 2025"/>
                  <a:gd name="T120" fmla="*/ 78 w 3742"/>
                  <a:gd name="T121" fmla="*/ 761 h 2025"/>
                  <a:gd name="T122" fmla="*/ 54 w 3742"/>
                  <a:gd name="T123" fmla="*/ 746 h 2025"/>
                  <a:gd name="T124" fmla="*/ 28 w 3742"/>
                  <a:gd name="T125" fmla="*/ 717 h 20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42"/>
                  <a:gd name="T190" fmla="*/ 0 h 2025"/>
                  <a:gd name="T191" fmla="*/ 3742 w 3742"/>
                  <a:gd name="T192" fmla="*/ 2025 h 20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42" h="2025">
                    <a:moveTo>
                      <a:pt x="50" y="1685"/>
                    </a:moveTo>
                    <a:lnTo>
                      <a:pt x="47" y="1693"/>
                    </a:lnTo>
                    <a:lnTo>
                      <a:pt x="41" y="1714"/>
                    </a:lnTo>
                    <a:lnTo>
                      <a:pt x="32" y="1744"/>
                    </a:lnTo>
                    <a:lnTo>
                      <a:pt x="22" y="1781"/>
                    </a:lnTo>
                    <a:lnTo>
                      <a:pt x="12" y="1819"/>
                    </a:lnTo>
                    <a:lnTo>
                      <a:pt x="5" y="1855"/>
                    </a:lnTo>
                    <a:lnTo>
                      <a:pt x="2" y="1871"/>
                    </a:lnTo>
                    <a:lnTo>
                      <a:pt x="1" y="1884"/>
                    </a:lnTo>
                    <a:lnTo>
                      <a:pt x="0" y="1896"/>
                    </a:lnTo>
                    <a:lnTo>
                      <a:pt x="2" y="1905"/>
                    </a:lnTo>
                    <a:lnTo>
                      <a:pt x="3" y="1908"/>
                    </a:lnTo>
                    <a:lnTo>
                      <a:pt x="6" y="1912"/>
                    </a:lnTo>
                    <a:lnTo>
                      <a:pt x="10" y="1917"/>
                    </a:lnTo>
                    <a:lnTo>
                      <a:pt x="14" y="1921"/>
                    </a:lnTo>
                    <a:lnTo>
                      <a:pt x="27" y="1932"/>
                    </a:lnTo>
                    <a:lnTo>
                      <a:pt x="42" y="1942"/>
                    </a:lnTo>
                    <a:lnTo>
                      <a:pt x="61" y="1953"/>
                    </a:lnTo>
                    <a:lnTo>
                      <a:pt x="81" y="1963"/>
                    </a:lnTo>
                    <a:lnTo>
                      <a:pt x="105" y="1974"/>
                    </a:lnTo>
                    <a:lnTo>
                      <a:pt x="129" y="1984"/>
                    </a:lnTo>
                    <a:lnTo>
                      <a:pt x="153" y="1994"/>
                    </a:lnTo>
                    <a:lnTo>
                      <a:pt x="178" y="2003"/>
                    </a:lnTo>
                    <a:lnTo>
                      <a:pt x="203" y="2010"/>
                    </a:lnTo>
                    <a:lnTo>
                      <a:pt x="227" y="2017"/>
                    </a:lnTo>
                    <a:lnTo>
                      <a:pt x="251" y="2021"/>
                    </a:lnTo>
                    <a:lnTo>
                      <a:pt x="272" y="2024"/>
                    </a:lnTo>
                    <a:lnTo>
                      <a:pt x="282" y="2025"/>
                    </a:lnTo>
                    <a:lnTo>
                      <a:pt x="291" y="2025"/>
                    </a:lnTo>
                    <a:lnTo>
                      <a:pt x="300" y="2024"/>
                    </a:lnTo>
                    <a:lnTo>
                      <a:pt x="308" y="2023"/>
                    </a:lnTo>
                    <a:lnTo>
                      <a:pt x="315" y="2022"/>
                    </a:lnTo>
                    <a:lnTo>
                      <a:pt x="324" y="2018"/>
                    </a:lnTo>
                    <a:lnTo>
                      <a:pt x="333" y="2014"/>
                    </a:lnTo>
                    <a:lnTo>
                      <a:pt x="344" y="2008"/>
                    </a:lnTo>
                    <a:lnTo>
                      <a:pt x="355" y="2001"/>
                    </a:lnTo>
                    <a:lnTo>
                      <a:pt x="367" y="1992"/>
                    </a:lnTo>
                    <a:lnTo>
                      <a:pt x="380" y="1982"/>
                    </a:lnTo>
                    <a:lnTo>
                      <a:pt x="393" y="1971"/>
                    </a:lnTo>
                    <a:lnTo>
                      <a:pt x="422" y="1948"/>
                    </a:lnTo>
                    <a:lnTo>
                      <a:pt x="451" y="1920"/>
                    </a:lnTo>
                    <a:lnTo>
                      <a:pt x="481" y="1892"/>
                    </a:lnTo>
                    <a:lnTo>
                      <a:pt x="510" y="1863"/>
                    </a:lnTo>
                    <a:lnTo>
                      <a:pt x="565" y="1805"/>
                    </a:lnTo>
                    <a:lnTo>
                      <a:pt x="613" y="1755"/>
                    </a:lnTo>
                    <a:lnTo>
                      <a:pt x="644" y="1720"/>
                    </a:lnTo>
                    <a:lnTo>
                      <a:pt x="656" y="1706"/>
                    </a:lnTo>
                    <a:lnTo>
                      <a:pt x="1042" y="1100"/>
                    </a:lnTo>
                    <a:lnTo>
                      <a:pt x="1052" y="1087"/>
                    </a:lnTo>
                    <a:lnTo>
                      <a:pt x="1079" y="1054"/>
                    </a:lnTo>
                    <a:lnTo>
                      <a:pt x="1119" y="1007"/>
                    </a:lnTo>
                    <a:lnTo>
                      <a:pt x="1167" y="951"/>
                    </a:lnTo>
                    <a:lnTo>
                      <a:pt x="1194" y="922"/>
                    </a:lnTo>
                    <a:lnTo>
                      <a:pt x="1222" y="894"/>
                    </a:lnTo>
                    <a:lnTo>
                      <a:pt x="1250" y="867"/>
                    </a:lnTo>
                    <a:lnTo>
                      <a:pt x="1278" y="842"/>
                    </a:lnTo>
                    <a:lnTo>
                      <a:pt x="1292" y="831"/>
                    </a:lnTo>
                    <a:lnTo>
                      <a:pt x="1306" y="820"/>
                    </a:lnTo>
                    <a:lnTo>
                      <a:pt x="1319" y="810"/>
                    </a:lnTo>
                    <a:lnTo>
                      <a:pt x="1332" y="802"/>
                    </a:lnTo>
                    <a:lnTo>
                      <a:pt x="1345" y="793"/>
                    </a:lnTo>
                    <a:lnTo>
                      <a:pt x="1357" y="787"/>
                    </a:lnTo>
                    <a:lnTo>
                      <a:pt x="1369" y="781"/>
                    </a:lnTo>
                    <a:lnTo>
                      <a:pt x="1381" y="778"/>
                    </a:lnTo>
                    <a:lnTo>
                      <a:pt x="1403" y="772"/>
                    </a:lnTo>
                    <a:lnTo>
                      <a:pt x="1427" y="767"/>
                    </a:lnTo>
                    <a:lnTo>
                      <a:pt x="1452" y="762"/>
                    </a:lnTo>
                    <a:lnTo>
                      <a:pt x="1478" y="757"/>
                    </a:lnTo>
                    <a:lnTo>
                      <a:pt x="1530" y="750"/>
                    </a:lnTo>
                    <a:lnTo>
                      <a:pt x="1582" y="744"/>
                    </a:lnTo>
                    <a:lnTo>
                      <a:pt x="1627" y="740"/>
                    </a:lnTo>
                    <a:lnTo>
                      <a:pt x="1664" y="737"/>
                    </a:lnTo>
                    <a:lnTo>
                      <a:pt x="1688" y="735"/>
                    </a:lnTo>
                    <a:lnTo>
                      <a:pt x="1698" y="735"/>
                    </a:lnTo>
                    <a:lnTo>
                      <a:pt x="1705" y="728"/>
                    </a:lnTo>
                    <a:lnTo>
                      <a:pt x="1726" y="709"/>
                    </a:lnTo>
                    <a:lnTo>
                      <a:pt x="1757" y="682"/>
                    </a:lnTo>
                    <a:lnTo>
                      <a:pt x="1799" y="649"/>
                    </a:lnTo>
                    <a:lnTo>
                      <a:pt x="1822" y="631"/>
                    </a:lnTo>
                    <a:lnTo>
                      <a:pt x="1848" y="613"/>
                    </a:lnTo>
                    <a:lnTo>
                      <a:pt x="1876" y="596"/>
                    </a:lnTo>
                    <a:lnTo>
                      <a:pt x="1904" y="579"/>
                    </a:lnTo>
                    <a:lnTo>
                      <a:pt x="1933" y="563"/>
                    </a:lnTo>
                    <a:lnTo>
                      <a:pt x="1963" y="549"/>
                    </a:lnTo>
                    <a:lnTo>
                      <a:pt x="1978" y="542"/>
                    </a:lnTo>
                    <a:lnTo>
                      <a:pt x="1993" y="536"/>
                    </a:lnTo>
                    <a:lnTo>
                      <a:pt x="2009" y="531"/>
                    </a:lnTo>
                    <a:lnTo>
                      <a:pt x="2025" y="526"/>
                    </a:lnTo>
                    <a:lnTo>
                      <a:pt x="2041" y="522"/>
                    </a:lnTo>
                    <a:lnTo>
                      <a:pt x="2059" y="517"/>
                    </a:lnTo>
                    <a:lnTo>
                      <a:pt x="2078" y="514"/>
                    </a:lnTo>
                    <a:lnTo>
                      <a:pt x="2098" y="510"/>
                    </a:lnTo>
                    <a:lnTo>
                      <a:pt x="2142" y="503"/>
                    </a:lnTo>
                    <a:lnTo>
                      <a:pt x="2191" y="497"/>
                    </a:lnTo>
                    <a:lnTo>
                      <a:pt x="2242" y="492"/>
                    </a:lnTo>
                    <a:lnTo>
                      <a:pt x="2294" y="488"/>
                    </a:lnTo>
                    <a:lnTo>
                      <a:pt x="2348" y="484"/>
                    </a:lnTo>
                    <a:lnTo>
                      <a:pt x="2399" y="481"/>
                    </a:lnTo>
                    <a:lnTo>
                      <a:pt x="2496" y="476"/>
                    </a:lnTo>
                    <a:lnTo>
                      <a:pt x="2577" y="473"/>
                    </a:lnTo>
                    <a:lnTo>
                      <a:pt x="2632" y="472"/>
                    </a:lnTo>
                    <a:lnTo>
                      <a:pt x="2652" y="472"/>
                    </a:lnTo>
                    <a:lnTo>
                      <a:pt x="2926" y="268"/>
                    </a:lnTo>
                    <a:lnTo>
                      <a:pt x="2930" y="265"/>
                    </a:lnTo>
                    <a:lnTo>
                      <a:pt x="2941" y="256"/>
                    </a:lnTo>
                    <a:lnTo>
                      <a:pt x="2960" y="244"/>
                    </a:lnTo>
                    <a:lnTo>
                      <a:pt x="2987" y="229"/>
                    </a:lnTo>
                    <a:lnTo>
                      <a:pt x="3003" y="222"/>
                    </a:lnTo>
                    <a:lnTo>
                      <a:pt x="3021" y="214"/>
                    </a:lnTo>
                    <a:lnTo>
                      <a:pt x="3041" y="207"/>
                    </a:lnTo>
                    <a:lnTo>
                      <a:pt x="3062" y="200"/>
                    </a:lnTo>
                    <a:lnTo>
                      <a:pt x="3086" y="195"/>
                    </a:lnTo>
                    <a:lnTo>
                      <a:pt x="3111" y="189"/>
                    </a:lnTo>
                    <a:lnTo>
                      <a:pt x="3138" y="185"/>
                    </a:lnTo>
                    <a:lnTo>
                      <a:pt x="3168" y="183"/>
                    </a:lnTo>
                    <a:lnTo>
                      <a:pt x="3202" y="181"/>
                    </a:lnTo>
                    <a:lnTo>
                      <a:pt x="3240" y="180"/>
                    </a:lnTo>
                    <a:lnTo>
                      <a:pt x="3282" y="179"/>
                    </a:lnTo>
                    <a:lnTo>
                      <a:pt x="3328" y="178"/>
                    </a:lnTo>
                    <a:lnTo>
                      <a:pt x="3423" y="178"/>
                    </a:lnTo>
                    <a:lnTo>
                      <a:pt x="3518" y="179"/>
                    </a:lnTo>
                    <a:lnTo>
                      <a:pt x="3604" y="180"/>
                    </a:lnTo>
                    <a:lnTo>
                      <a:pt x="3676" y="181"/>
                    </a:lnTo>
                    <a:lnTo>
                      <a:pt x="3724" y="182"/>
                    </a:lnTo>
                    <a:lnTo>
                      <a:pt x="3742" y="183"/>
                    </a:lnTo>
                    <a:lnTo>
                      <a:pt x="3735" y="176"/>
                    </a:lnTo>
                    <a:lnTo>
                      <a:pt x="3715" y="159"/>
                    </a:lnTo>
                    <a:lnTo>
                      <a:pt x="3700" y="146"/>
                    </a:lnTo>
                    <a:lnTo>
                      <a:pt x="3681" y="133"/>
                    </a:lnTo>
                    <a:lnTo>
                      <a:pt x="3660" y="119"/>
                    </a:lnTo>
                    <a:lnTo>
                      <a:pt x="3635" y="104"/>
                    </a:lnTo>
                    <a:lnTo>
                      <a:pt x="3607" y="88"/>
                    </a:lnTo>
                    <a:lnTo>
                      <a:pt x="3576" y="73"/>
                    </a:lnTo>
                    <a:lnTo>
                      <a:pt x="3543" y="58"/>
                    </a:lnTo>
                    <a:lnTo>
                      <a:pt x="3507" y="44"/>
                    </a:lnTo>
                    <a:lnTo>
                      <a:pt x="3488" y="38"/>
                    </a:lnTo>
                    <a:lnTo>
                      <a:pt x="3467" y="32"/>
                    </a:lnTo>
                    <a:lnTo>
                      <a:pt x="3447" y="26"/>
                    </a:lnTo>
                    <a:lnTo>
                      <a:pt x="3426" y="21"/>
                    </a:lnTo>
                    <a:lnTo>
                      <a:pt x="3404" y="16"/>
                    </a:lnTo>
                    <a:lnTo>
                      <a:pt x="3381" y="12"/>
                    </a:lnTo>
                    <a:lnTo>
                      <a:pt x="3358" y="9"/>
                    </a:lnTo>
                    <a:lnTo>
                      <a:pt x="3335" y="6"/>
                    </a:lnTo>
                    <a:lnTo>
                      <a:pt x="3288" y="2"/>
                    </a:lnTo>
                    <a:lnTo>
                      <a:pt x="3244" y="0"/>
                    </a:lnTo>
                    <a:lnTo>
                      <a:pt x="3202" y="0"/>
                    </a:lnTo>
                    <a:lnTo>
                      <a:pt x="3163" y="2"/>
                    </a:lnTo>
                    <a:lnTo>
                      <a:pt x="3124" y="6"/>
                    </a:lnTo>
                    <a:lnTo>
                      <a:pt x="3089" y="11"/>
                    </a:lnTo>
                    <a:lnTo>
                      <a:pt x="3055" y="18"/>
                    </a:lnTo>
                    <a:lnTo>
                      <a:pt x="3023" y="26"/>
                    </a:lnTo>
                    <a:lnTo>
                      <a:pt x="2992" y="35"/>
                    </a:lnTo>
                    <a:lnTo>
                      <a:pt x="2962" y="45"/>
                    </a:lnTo>
                    <a:lnTo>
                      <a:pt x="2935" y="56"/>
                    </a:lnTo>
                    <a:lnTo>
                      <a:pt x="2909" y="67"/>
                    </a:lnTo>
                    <a:lnTo>
                      <a:pt x="2885" y="79"/>
                    </a:lnTo>
                    <a:lnTo>
                      <a:pt x="2862" y="92"/>
                    </a:lnTo>
                    <a:lnTo>
                      <a:pt x="2840" y="105"/>
                    </a:lnTo>
                    <a:lnTo>
                      <a:pt x="2819" y="118"/>
                    </a:lnTo>
                    <a:lnTo>
                      <a:pt x="2779" y="149"/>
                    </a:lnTo>
                    <a:lnTo>
                      <a:pt x="2733" y="188"/>
                    </a:lnTo>
                    <a:lnTo>
                      <a:pt x="2708" y="208"/>
                    </a:lnTo>
                    <a:lnTo>
                      <a:pt x="2681" y="229"/>
                    </a:lnTo>
                    <a:lnTo>
                      <a:pt x="2651" y="250"/>
                    </a:lnTo>
                    <a:lnTo>
                      <a:pt x="2619" y="271"/>
                    </a:lnTo>
                    <a:lnTo>
                      <a:pt x="2585" y="291"/>
                    </a:lnTo>
                    <a:lnTo>
                      <a:pt x="2547" y="312"/>
                    </a:lnTo>
                    <a:lnTo>
                      <a:pt x="2528" y="323"/>
                    </a:lnTo>
                    <a:lnTo>
                      <a:pt x="2507" y="332"/>
                    </a:lnTo>
                    <a:lnTo>
                      <a:pt x="2485" y="342"/>
                    </a:lnTo>
                    <a:lnTo>
                      <a:pt x="2463" y="351"/>
                    </a:lnTo>
                    <a:lnTo>
                      <a:pt x="2440" y="359"/>
                    </a:lnTo>
                    <a:lnTo>
                      <a:pt x="2416" y="368"/>
                    </a:lnTo>
                    <a:lnTo>
                      <a:pt x="2391" y="376"/>
                    </a:lnTo>
                    <a:lnTo>
                      <a:pt x="2365" y="383"/>
                    </a:lnTo>
                    <a:lnTo>
                      <a:pt x="2337" y="390"/>
                    </a:lnTo>
                    <a:lnTo>
                      <a:pt x="2309" y="396"/>
                    </a:lnTo>
                    <a:lnTo>
                      <a:pt x="2280" y="402"/>
                    </a:lnTo>
                    <a:lnTo>
                      <a:pt x="2250" y="408"/>
                    </a:lnTo>
                    <a:lnTo>
                      <a:pt x="2192" y="416"/>
                    </a:lnTo>
                    <a:lnTo>
                      <a:pt x="2136" y="421"/>
                    </a:lnTo>
                    <a:lnTo>
                      <a:pt x="2086" y="425"/>
                    </a:lnTo>
                    <a:lnTo>
                      <a:pt x="2040" y="428"/>
                    </a:lnTo>
                    <a:lnTo>
                      <a:pt x="1997" y="429"/>
                    </a:lnTo>
                    <a:lnTo>
                      <a:pt x="1958" y="430"/>
                    </a:lnTo>
                    <a:lnTo>
                      <a:pt x="1924" y="430"/>
                    </a:lnTo>
                    <a:lnTo>
                      <a:pt x="1892" y="430"/>
                    </a:lnTo>
                    <a:lnTo>
                      <a:pt x="1864" y="429"/>
                    </a:lnTo>
                    <a:lnTo>
                      <a:pt x="1839" y="430"/>
                    </a:lnTo>
                    <a:lnTo>
                      <a:pt x="1817" y="431"/>
                    </a:lnTo>
                    <a:lnTo>
                      <a:pt x="1799" y="432"/>
                    </a:lnTo>
                    <a:lnTo>
                      <a:pt x="1791" y="434"/>
                    </a:lnTo>
                    <a:lnTo>
                      <a:pt x="1783" y="436"/>
                    </a:lnTo>
                    <a:lnTo>
                      <a:pt x="1776" y="438"/>
                    </a:lnTo>
                    <a:lnTo>
                      <a:pt x="1770" y="440"/>
                    </a:lnTo>
                    <a:lnTo>
                      <a:pt x="1764" y="443"/>
                    </a:lnTo>
                    <a:lnTo>
                      <a:pt x="1759" y="447"/>
                    </a:lnTo>
                    <a:lnTo>
                      <a:pt x="1755" y="451"/>
                    </a:lnTo>
                    <a:lnTo>
                      <a:pt x="1751" y="456"/>
                    </a:lnTo>
                    <a:lnTo>
                      <a:pt x="1740" y="481"/>
                    </a:lnTo>
                    <a:lnTo>
                      <a:pt x="1728" y="511"/>
                    </a:lnTo>
                    <a:lnTo>
                      <a:pt x="1721" y="527"/>
                    </a:lnTo>
                    <a:lnTo>
                      <a:pt x="1713" y="544"/>
                    </a:lnTo>
                    <a:lnTo>
                      <a:pt x="1704" y="562"/>
                    </a:lnTo>
                    <a:lnTo>
                      <a:pt x="1692" y="579"/>
                    </a:lnTo>
                    <a:lnTo>
                      <a:pt x="1686" y="587"/>
                    </a:lnTo>
                    <a:lnTo>
                      <a:pt x="1680" y="595"/>
                    </a:lnTo>
                    <a:lnTo>
                      <a:pt x="1673" y="603"/>
                    </a:lnTo>
                    <a:lnTo>
                      <a:pt x="1666" y="611"/>
                    </a:lnTo>
                    <a:lnTo>
                      <a:pt x="1658" y="618"/>
                    </a:lnTo>
                    <a:lnTo>
                      <a:pt x="1650" y="625"/>
                    </a:lnTo>
                    <a:lnTo>
                      <a:pt x="1641" y="631"/>
                    </a:lnTo>
                    <a:lnTo>
                      <a:pt x="1631" y="637"/>
                    </a:lnTo>
                    <a:lnTo>
                      <a:pt x="1621" y="644"/>
                    </a:lnTo>
                    <a:lnTo>
                      <a:pt x="1610" y="649"/>
                    </a:lnTo>
                    <a:lnTo>
                      <a:pt x="1598" y="654"/>
                    </a:lnTo>
                    <a:lnTo>
                      <a:pt x="1585" y="657"/>
                    </a:lnTo>
                    <a:lnTo>
                      <a:pt x="1572" y="661"/>
                    </a:lnTo>
                    <a:lnTo>
                      <a:pt x="1557" y="663"/>
                    </a:lnTo>
                    <a:lnTo>
                      <a:pt x="1542" y="665"/>
                    </a:lnTo>
                    <a:lnTo>
                      <a:pt x="1525" y="666"/>
                    </a:lnTo>
                    <a:lnTo>
                      <a:pt x="1493" y="668"/>
                    </a:lnTo>
                    <a:lnTo>
                      <a:pt x="1461" y="671"/>
                    </a:lnTo>
                    <a:lnTo>
                      <a:pt x="1430" y="676"/>
                    </a:lnTo>
                    <a:lnTo>
                      <a:pt x="1398" y="683"/>
                    </a:lnTo>
                    <a:lnTo>
                      <a:pt x="1367" y="691"/>
                    </a:lnTo>
                    <a:lnTo>
                      <a:pt x="1337" y="699"/>
                    </a:lnTo>
                    <a:lnTo>
                      <a:pt x="1308" y="709"/>
                    </a:lnTo>
                    <a:lnTo>
                      <a:pt x="1280" y="720"/>
                    </a:lnTo>
                    <a:lnTo>
                      <a:pt x="1254" y="731"/>
                    </a:lnTo>
                    <a:lnTo>
                      <a:pt x="1229" y="742"/>
                    </a:lnTo>
                    <a:lnTo>
                      <a:pt x="1205" y="754"/>
                    </a:lnTo>
                    <a:lnTo>
                      <a:pt x="1184" y="765"/>
                    </a:lnTo>
                    <a:lnTo>
                      <a:pt x="1165" y="777"/>
                    </a:lnTo>
                    <a:lnTo>
                      <a:pt x="1149" y="788"/>
                    </a:lnTo>
                    <a:lnTo>
                      <a:pt x="1135" y="799"/>
                    </a:lnTo>
                    <a:lnTo>
                      <a:pt x="1123" y="811"/>
                    </a:lnTo>
                    <a:lnTo>
                      <a:pt x="1113" y="821"/>
                    </a:lnTo>
                    <a:lnTo>
                      <a:pt x="1105" y="831"/>
                    </a:lnTo>
                    <a:lnTo>
                      <a:pt x="1099" y="841"/>
                    </a:lnTo>
                    <a:lnTo>
                      <a:pt x="1093" y="851"/>
                    </a:lnTo>
                    <a:lnTo>
                      <a:pt x="1083" y="870"/>
                    </a:lnTo>
                    <a:lnTo>
                      <a:pt x="1073" y="888"/>
                    </a:lnTo>
                    <a:lnTo>
                      <a:pt x="1067" y="896"/>
                    </a:lnTo>
                    <a:lnTo>
                      <a:pt x="1059" y="904"/>
                    </a:lnTo>
                    <a:lnTo>
                      <a:pt x="1049" y="911"/>
                    </a:lnTo>
                    <a:lnTo>
                      <a:pt x="1038" y="917"/>
                    </a:lnTo>
                    <a:lnTo>
                      <a:pt x="1024" y="923"/>
                    </a:lnTo>
                    <a:lnTo>
                      <a:pt x="1007" y="927"/>
                    </a:lnTo>
                    <a:lnTo>
                      <a:pt x="986" y="931"/>
                    </a:lnTo>
                    <a:lnTo>
                      <a:pt x="962" y="933"/>
                    </a:lnTo>
                    <a:lnTo>
                      <a:pt x="915" y="937"/>
                    </a:lnTo>
                    <a:lnTo>
                      <a:pt x="871" y="939"/>
                    </a:lnTo>
                    <a:lnTo>
                      <a:pt x="834" y="941"/>
                    </a:lnTo>
                    <a:lnTo>
                      <a:pt x="802" y="943"/>
                    </a:lnTo>
                    <a:lnTo>
                      <a:pt x="777" y="943"/>
                    </a:lnTo>
                    <a:lnTo>
                      <a:pt x="758" y="944"/>
                    </a:lnTo>
                    <a:lnTo>
                      <a:pt x="747" y="944"/>
                    </a:lnTo>
                    <a:lnTo>
                      <a:pt x="743" y="944"/>
                    </a:lnTo>
                    <a:lnTo>
                      <a:pt x="746" y="952"/>
                    </a:lnTo>
                    <a:lnTo>
                      <a:pt x="756" y="975"/>
                    </a:lnTo>
                    <a:lnTo>
                      <a:pt x="762" y="990"/>
                    </a:lnTo>
                    <a:lnTo>
                      <a:pt x="768" y="1009"/>
                    </a:lnTo>
                    <a:lnTo>
                      <a:pt x="774" y="1029"/>
                    </a:lnTo>
                    <a:lnTo>
                      <a:pt x="779" y="1052"/>
                    </a:lnTo>
                    <a:lnTo>
                      <a:pt x="784" y="1076"/>
                    </a:lnTo>
                    <a:lnTo>
                      <a:pt x="788" y="1102"/>
                    </a:lnTo>
                    <a:lnTo>
                      <a:pt x="790" y="1130"/>
                    </a:lnTo>
                    <a:lnTo>
                      <a:pt x="790" y="1157"/>
                    </a:lnTo>
                    <a:lnTo>
                      <a:pt x="789" y="1172"/>
                    </a:lnTo>
                    <a:lnTo>
                      <a:pt x="788" y="1186"/>
                    </a:lnTo>
                    <a:lnTo>
                      <a:pt x="786" y="1200"/>
                    </a:lnTo>
                    <a:lnTo>
                      <a:pt x="783" y="1214"/>
                    </a:lnTo>
                    <a:lnTo>
                      <a:pt x="779" y="1229"/>
                    </a:lnTo>
                    <a:lnTo>
                      <a:pt x="775" y="1243"/>
                    </a:lnTo>
                    <a:lnTo>
                      <a:pt x="770" y="1257"/>
                    </a:lnTo>
                    <a:lnTo>
                      <a:pt x="764" y="1271"/>
                    </a:lnTo>
                    <a:lnTo>
                      <a:pt x="750" y="1304"/>
                    </a:lnTo>
                    <a:lnTo>
                      <a:pt x="732" y="1342"/>
                    </a:lnTo>
                    <a:lnTo>
                      <a:pt x="709" y="1385"/>
                    </a:lnTo>
                    <a:lnTo>
                      <a:pt x="684" y="1431"/>
                    </a:lnTo>
                    <a:lnTo>
                      <a:pt x="657" y="1480"/>
                    </a:lnTo>
                    <a:lnTo>
                      <a:pt x="627" y="1529"/>
                    </a:lnTo>
                    <a:lnTo>
                      <a:pt x="595" y="1579"/>
                    </a:lnTo>
                    <a:lnTo>
                      <a:pt x="560" y="1628"/>
                    </a:lnTo>
                    <a:lnTo>
                      <a:pt x="543" y="1652"/>
                    </a:lnTo>
                    <a:lnTo>
                      <a:pt x="525" y="1675"/>
                    </a:lnTo>
                    <a:lnTo>
                      <a:pt x="507" y="1697"/>
                    </a:lnTo>
                    <a:lnTo>
                      <a:pt x="490" y="1718"/>
                    </a:lnTo>
                    <a:lnTo>
                      <a:pt x="472" y="1738"/>
                    </a:lnTo>
                    <a:lnTo>
                      <a:pt x="454" y="1757"/>
                    </a:lnTo>
                    <a:lnTo>
                      <a:pt x="436" y="1776"/>
                    </a:lnTo>
                    <a:lnTo>
                      <a:pt x="418" y="1792"/>
                    </a:lnTo>
                    <a:lnTo>
                      <a:pt x="399" y="1807"/>
                    </a:lnTo>
                    <a:lnTo>
                      <a:pt x="381" y="1819"/>
                    </a:lnTo>
                    <a:lnTo>
                      <a:pt x="364" y="1830"/>
                    </a:lnTo>
                    <a:lnTo>
                      <a:pt x="346" y="1839"/>
                    </a:lnTo>
                    <a:lnTo>
                      <a:pt x="329" y="1846"/>
                    </a:lnTo>
                    <a:lnTo>
                      <a:pt x="313" y="1850"/>
                    </a:lnTo>
                    <a:lnTo>
                      <a:pt x="297" y="1852"/>
                    </a:lnTo>
                    <a:lnTo>
                      <a:pt x="281" y="1851"/>
                    </a:lnTo>
                    <a:lnTo>
                      <a:pt x="266" y="1849"/>
                    </a:lnTo>
                    <a:lnTo>
                      <a:pt x="251" y="1846"/>
                    </a:lnTo>
                    <a:lnTo>
                      <a:pt x="236" y="1842"/>
                    </a:lnTo>
                    <a:lnTo>
                      <a:pt x="223" y="1838"/>
                    </a:lnTo>
                    <a:lnTo>
                      <a:pt x="210" y="1833"/>
                    </a:lnTo>
                    <a:lnTo>
                      <a:pt x="197" y="1828"/>
                    </a:lnTo>
                    <a:lnTo>
                      <a:pt x="186" y="1822"/>
                    </a:lnTo>
                    <a:lnTo>
                      <a:pt x="174" y="1816"/>
                    </a:lnTo>
                    <a:lnTo>
                      <a:pt x="154" y="1803"/>
                    </a:lnTo>
                    <a:lnTo>
                      <a:pt x="135" y="1790"/>
                    </a:lnTo>
                    <a:lnTo>
                      <a:pt x="118" y="1775"/>
                    </a:lnTo>
                    <a:lnTo>
                      <a:pt x="103" y="1760"/>
                    </a:lnTo>
                    <a:lnTo>
                      <a:pt x="91" y="1745"/>
                    </a:lnTo>
                    <a:lnTo>
                      <a:pt x="79" y="1732"/>
                    </a:lnTo>
                    <a:lnTo>
                      <a:pt x="70" y="1719"/>
                    </a:lnTo>
                    <a:lnTo>
                      <a:pt x="62" y="1708"/>
                    </a:lnTo>
                    <a:lnTo>
                      <a:pt x="53" y="1691"/>
                    </a:lnTo>
                    <a:lnTo>
                      <a:pt x="50" y="1685"/>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36" name="Freeform 24">
                <a:extLst>
                  <a:ext uri="{FF2B5EF4-FFF2-40B4-BE49-F238E27FC236}">
                    <a16:creationId xmlns:a16="http://schemas.microsoft.com/office/drawing/2014/main" id="{1AE2A079-7CDB-4C03-ACE6-D1B415E27727}"/>
                  </a:ext>
                </a:extLst>
              </p:cNvPr>
              <p:cNvSpPr>
                <a:spLocks/>
              </p:cNvSpPr>
              <p:nvPr/>
            </p:nvSpPr>
            <p:spPr bwMode="auto">
              <a:xfrm>
                <a:off x="1654" y="1026"/>
                <a:ext cx="2443" cy="1426"/>
              </a:xfrm>
              <a:custGeom>
                <a:avLst/>
                <a:gdLst>
                  <a:gd name="T0" fmla="*/ 35 w 6978"/>
                  <a:gd name="T1" fmla="*/ 934 h 3448"/>
                  <a:gd name="T2" fmla="*/ 170 w 6978"/>
                  <a:gd name="T3" fmla="*/ 712 h 3448"/>
                  <a:gd name="T4" fmla="*/ 318 w 6978"/>
                  <a:gd name="T5" fmla="*/ 501 h 3448"/>
                  <a:gd name="T6" fmla="*/ 463 w 6978"/>
                  <a:gd name="T7" fmla="*/ 386 h 3448"/>
                  <a:gd name="T8" fmla="*/ 568 w 6978"/>
                  <a:gd name="T9" fmla="*/ 303 h 3448"/>
                  <a:gd name="T10" fmla="*/ 675 w 6978"/>
                  <a:gd name="T11" fmla="*/ 282 h 3448"/>
                  <a:gd name="T12" fmla="*/ 739 w 6978"/>
                  <a:gd name="T13" fmla="*/ 219 h 3448"/>
                  <a:gd name="T14" fmla="*/ 1093 w 6978"/>
                  <a:gd name="T15" fmla="*/ 100 h 3448"/>
                  <a:gd name="T16" fmla="*/ 1274 w 6978"/>
                  <a:gd name="T17" fmla="*/ 59 h 3448"/>
                  <a:gd name="T18" fmla="*/ 1427 w 6978"/>
                  <a:gd name="T19" fmla="*/ 14 h 3448"/>
                  <a:gd name="T20" fmla="*/ 1726 w 6978"/>
                  <a:gd name="T21" fmla="*/ 24 h 3448"/>
                  <a:gd name="T22" fmla="*/ 2067 w 6978"/>
                  <a:gd name="T23" fmla="*/ 76 h 3448"/>
                  <a:gd name="T24" fmla="*/ 2344 w 6978"/>
                  <a:gd name="T25" fmla="*/ 204 h 3448"/>
                  <a:gd name="T26" fmla="*/ 2248 w 6978"/>
                  <a:gd name="T27" fmla="*/ 296 h 3448"/>
                  <a:gd name="T28" fmla="*/ 2044 w 6978"/>
                  <a:gd name="T29" fmla="*/ 386 h 3448"/>
                  <a:gd name="T30" fmla="*/ 1922 w 6978"/>
                  <a:gd name="T31" fmla="*/ 566 h 3448"/>
                  <a:gd name="T32" fmla="*/ 1772 w 6978"/>
                  <a:gd name="T33" fmla="*/ 693 h 3448"/>
                  <a:gd name="T34" fmla="*/ 1594 w 6978"/>
                  <a:gd name="T35" fmla="*/ 844 h 3448"/>
                  <a:gd name="T36" fmla="*/ 1442 w 6978"/>
                  <a:gd name="T37" fmla="*/ 1165 h 3448"/>
                  <a:gd name="T38" fmla="*/ 1188 w 6978"/>
                  <a:gd name="T39" fmla="*/ 1407 h 3448"/>
                  <a:gd name="T40" fmla="*/ 1150 w 6978"/>
                  <a:gd name="T41" fmla="*/ 1285 h 3448"/>
                  <a:gd name="T42" fmla="*/ 1179 w 6978"/>
                  <a:gd name="T43" fmla="*/ 1207 h 3448"/>
                  <a:gd name="T44" fmla="*/ 1217 w 6978"/>
                  <a:gd name="T45" fmla="*/ 1282 h 3448"/>
                  <a:gd name="T46" fmla="*/ 1320 w 6978"/>
                  <a:gd name="T47" fmla="*/ 1222 h 3448"/>
                  <a:gd name="T48" fmla="*/ 1422 w 6978"/>
                  <a:gd name="T49" fmla="*/ 1077 h 3448"/>
                  <a:gd name="T50" fmla="*/ 1409 w 6978"/>
                  <a:gd name="T51" fmla="*/ 908 h 3448"/>
                  <a:gd name="T52" fmla="*/ 1394 w 6978"/>
                  <a:gd name="T53" fmla="*/ 835 h 3448"/>
                  <a:gd name="T54" fmla="*/ 1493 w 6978"/>
                  <a:gd name="T55" fmla="*/ 822 h 3448"/>
                  <a:gd name="T56" fmla="*/ 1556 w 6978"/>
                  <a:gd name="T57" fmla="*/ 751 h 3448"/>
                  <a:gd name="T58" fmla="*/ 1739 w 6978"/>
                  <a:gd name="T59" fmla="*/ 605 h 3448"/>
                  <a:gd name="T60" fmla="*/ 1906 w 6978"/>
                  <a:gd name="T61" fmla="*/ 431 h 3448"/>
                  <a:gd name="T62" fmla="*/ 1941 w 6978"/>
                  <a:gd name="T63" fmla="*/ 249 h 3448"/>
                  <a:gd name="T64" fmla="*/ 1992 w 6978"/>
                  <a:gd name="T65" fmla="*/ 392 h 3448"/>
                  <a:gd name="T66" fmla="*/ 2043 w 6978"/>
                  <a:gd name="T67" fmla="*/ 297 h 3448"/>
                  <a:gd name="T68" fmla="*/ 2159 w 6978"/>
                  <a:gd name="T69" fmla="*/ 250 h 3448"/>
                  <a:gd name="T70" fmla="*/ 2205 w 6978"/>
                  <a:gd name="T71" fmla="*/ 210 h 3448"/>
                  <a:gd name="T72" fmla="*/ 2036 w 6978"/>
                  <a:gd name="T73" fmla="*/ 122 h 3448"/>
                  <a:gd name="T74" fmla="*/ 1834 w 6978"/>
                  <a:gd name="T75" fmla="*/ 98 h 3448"/>
                  <a:gd name="T76" fmla="*/ 1686 w 6978"/>
                  <a:gd name="T77" fmla="*/ 91 h 3448"/>
                  <a:gd name="T78" fmla="*/ 1505 w 6978"/>
                  <a:gd name="T79" fmla="*/ 74 h 3448"/>
                  <a:gd name="T80" fmla="*/ 1224 w 6978"/>
                  <a:gd name="T81" fmla="*/ 109 h 3448"/>
                  <a:gd name="T82" fmla="*/ 1129 w 6978"/>
                  <a:gd name="T83" fmla="*/ 194 h 3448"/>
                  <a:gd name="T84" fmla="*/ 1064 w 6978"/>
                  <a:gd name="T85" fmla="*/ 239 h 3448"/>
                  <a:gd name="T86" fmla="*/ 972 w 6978"/>
                  <a:gd name="T87" fmla="*/ 253 h 3448"/>
                  <a:gd name="T88" fmla="*/ 921 w 6978"/>
                  <a:gd name="T89" fmla="*/ 298 h 3448"/>
                  <a:gd name="T90" fmla="*/ 835 w 6978"/>
                  <a:gd name="T91" fmla="*/ 283 h 3448"/>
                  <a:gd name="T92" fmla="*/ 754 w 6978"/>
                  <a:gd name="T93" fmla="*/ 284 h 3448"/>
                  <a:gd name="T94" fmla="*/ 690 w 6978"/>
                  <a:gd name="T95" fmla="*/ 350 h 3448"/>
                  <a:gd name="T96" fmla="*/ 626 w 6978"/>
                  <a:gd name="T97" fmla="*/ 373 h 3448"/>
                  <a:gd name="T98" fmla="*/ 515 w 6978"/>
                  <a:gd name="T99" fmla="*/ 430 h 3448"/>
                  <a:gd name="T100" fmla="*/ 278 w 6978"/>
                  <a:gd name="T101" fmla="*/ 726 h 3448"/>
                  <a:gd name="T102" fmla="*/ 227 w 6978"/>
                  <a:gd name="T103" fmla="*/ 771 h 3448"/>
                  <a:gd name="T104" fmla="*/ 181 w 6978"/>
                  <a:gd name="T105" fmla="*/ 772 h 3448"/>
                  <a:gd name="T106" fmla="*/ 72 w 6978"/>
                  <a:gd name="T107" fmla="*/ 939 h 3448"/>
                  <a:gd name="T108" fmla="*/ 83 w 6978"/>
                  <a:gd name="T109" fmla="*/ 998 h 3448"/>
                  <a:gd name="T110" fmla="*/ 136 w 6978"/>
                  <a:gd name="T111" fmla="*/ 973 h 3448"/>
                  <a:gd name="T112" fmla="*/ 140 w 6978"/>
                  <a:gd name="T113" fmla="*/ 1047 h 3448"/>
                  <a:gd name="T114" fmla="*/ 99 w 6978"/>
                  <a:gd name="T115" fmla="*/ 1263 h 3448"/>
                  <a:gd name="T116" fmla="*/ 85 w 6978"/>
                  <a:gd name="T117" fmla="*/ 1130 h 3448"/>
                  <a:gd name="T118" fmla="*/ 5 w 6978"/>
                  <a:gd name="T119" fmla="*/ 1176 h 34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978"/>
                  <a:gd name="T181" fmla="*/ 0 h 3448"/>
                  <a:gd name="T182" fmla="*/ 6978 w 6978"/>
                  <a:gd name="T183" fmla="*/ 3448 h 34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978" h="3448">
                    <a:moveTo>
                      <a:pt x="1" y="2751"/>
                    </a:moveTo>
                    <a:lnTo>
                      <a:pt x="0" y="2711"/>
                    </a:lnTo>
                    <a:lnTo>
                      <a:pt x="1" y="2672"/>
                    </a:lnTo>
                    <a:lnTo>
                      <a:pt x="3" y="2634"/>
                    </a:lnTo>
                    <a:lnTo>
                      <a:pt x="6" y="2596"/>
                    </a:lnTo>
                    <a:lnTo>
                      <a:pt x="11" y="2560"/>
                    </a:lnTo>
                    <a:lnTo>
                      <a:pt x="16" y="2525"/>
                    </a:lnTo>
                    <a:lnTo>
                      <a:pt x="23" y="2489"/>
                    </a:lnTo>
                    <a:lnTo>
                      <a:pt x="30" y="2455"/>
                    </a:lnTo>
                    <a:lnTo>
                      <a:pt x="39" y="2421"/>
                    </a:lnTo>
                    <a:lnTo>
                      <a:pt x="49" y="2388"/>
                    </a:lnTo>
                    <a:lnTo>
                      <a:pt x="61" y="2356"/>
                    </a:lnTo>
                    <a:lnTo>
                      <a:pt x="72" y="2323"/>
                    </a:lnTo>
                    <a:lnTo>
                      <a:pt x="85" y="2292"/>
                    </a:lnTo>
                    <a:lnTo>
                      <a:pt x="99" y="2261"/>
                    </a:lnTo>
                    <a:lnTo>
                      <a:pt x="113" y="2230"/>
                    </a:lnTo>
                    <a:lnTo>
                      <a:pt x="128" y="2200"/>
                    </a:lnTo>
                    <a:lnTo>
                      <a:pt x="144" y="2170"/>
                    </a:lnTo>
                    <a:lnTo>
                      <a:pt x="161" y="2140"/>
                    </a:lnTo>
                    <a:lnTo>
                      <a:pt x="179" y="2111"/>
                    </a:lnTo>
                    <a:lnTo>
                      <a:pt x="198" y="2082"/>
                    </a:lnTo>
                    <a:lnTo>
                      <a:pt x="218" y="2054"/>
                    </a:lnTo>
                    <a:lnTo>
                      <a:pt x="238" y="2025"/>
                    </a:lnTo>
                    <a:lnTo>
                      <a:pt x="259" y="1996"/>
                    </a:lnTo>
                    <a:lnTo>
                      <a:pt x="280" y="1968"/>
                    </a:lnTo>
                    <a:lnTo>
                      <a:pt x="325" y="1912"/>
                    </a:lnTo>
                    <a:lnTo>
                      <a:pt x="372" y="1855"/>
                    </a:lnTo>
                    <a:lnTo>
                      <a:pt x="422" y="1799"/>
                    </a:lnTo>
                    <a:lnTo>
                      <a:pt x="473" y="1742"/>
                    </a:lnTo>
                    <a:lnTo>
                      <a:pt x="486" y="1722"/>
                    </a:lnTo>
                    <a:lnTo>
                      <a:pt x="523" y="1667"/>
                    </a:lnTo>
                    <a:lnTo>
                      <a:pt x="550" y="1630"/>
                    </a:lnTo>
                    <a:lnTo>
                      <a:pt x="580" y="1588"/>
                    </a:lnTo>
                    <a:lnTo>
                      <a:pt x="614" y="1542"/>
                    </a:lnTo>
                    <a:lnTo>
                      <a:pt x="651" y="1493"/>
                    </a:lnTo>
                    <a:lnTo>
                      <a:pt x="690" y="1443"/>
                    </a:lnTo>
                    <a:lnTo>
                      <a:pt x="733" y="1393"/>
                    </a:lnTo>
                    <a:lnTo>
                      <a:pt x="754" y="1367"/>
                    </a:lnTo>
                    <a:lnTo>
                      <a:pt x="775" y="1343"/>
                    </a:lnTo>
                    <a:lnTo>
                      <a:pt x="797" y="1319"/>
                    </a:lnTo>
                    <a:lnTo>
                      <a:pt x="819" y="1296"/>
                    </a:lnTo>
                    <a:lnTo>
                      <a:pt x="841" y="1273"/>
                    </a:lnTo>
                    <a:lnTo>
                      <a:pt x="864" y="1252"/>
                    </a:lnTo>
                    <a:lnTo>
                      <a:pt x="886" y="1232"/>
                    </a:lnTo>
                    <a:lnTo>
                      <a:pt x="908" y="1213"/>
                    </a:lnTo>
                    <a:lnTo>
                      <a:pt x="930" y="1194"/>
                    </a:lnTo>
                    <a:lnTo>
                      <a:pt x="951" y="1178"/>
                    </a:lnTo>
                    <a:lnTo>
                      <a:pt x="973" y="1164"/>
                    </a:lnTo>
                    <a:lnTo>
                      <a:pt x="993" y="1151"/>
                    </a:lnTo>
                    <a:lnTo>
                      <a:pt x="1034" y="1130"/>
                    </a:lnTo>
                    <a:lnTo>
                      <a:pt x="1071" y="1109"/>
                    </a:lnTo>
                    <a:lnTo>
                      <a:pt x="1105" y="1089"/>
                    </a:lnTo>
                    <a:lnTo>
                      <a:pt x="1137" y="1069"/>
                    </a:lnTo>
                    <a:lnTo>
                      <a:pt x="1193" y="1033"/>
                    </a:lnTo>
                    <a:lnTo>
                      <a:pt x="1237" y="1002"/>
                    </a:lnTo>
                    <a:lnTo>
                      <a:pt x="1272" y="977"/>
                    </a:lnTo>
                    <a:lnTo>
                      <a:pt x="1296" y="958"/>
                    </a:lnTo>
                    <a:lnTo>
                      <a:pt x="1311" y="946"/>
                    </a:lnTo>
                    <a:lnTo>
                      <a:pt x="1315" y="942"/>
                    </a:lnTo>
                    <a:lnTo>
                      <a:pt x="1323" y="933"/>
                    </a:lnTo>
                    <a:lnTo>
                      <a:pt x="1347" y="910"/>
                    </a:lnTo>
                    <a:lnTo>
                      <a:pt x="1363" y="894"/>
                    </a:lnTo>
                    <a:lnTo>
                      <a:pt x="1383" y="875"/>
                    </a:lnTo>
                    <a:lnTo>
                      <a:pt x="1405" y="855"/>
                    </a:lnTo>
                    <a:lnTo>
                      <a:pt x="1430" y="835"/>
                    </a:lnTo>
                    <a:lnTo>
                      <a:pt x="1457" y="815"/>
                    </a:lnTo>
                    <a:lnTo>
                      <a:pt x="1486" y="795"/>
                    </a:lnTo>
                    <a:lnTo>
                      <a:pt x="1501" y="786"/>
                    </a:lnTo>
                    <a:lnTo>
                      <a:pt x="1518" y="776"/>
                    </a:lnTo>
                    <a:lnTo>
                      <a:pt x="1535" y="768"/>
                    </a:lnTo>
                    <a:lnTo>
                      <a:pt x="1551" y="759"/>
                    </a:lnTo>
                    <a:lnTo>
                      <a:pt x="1568" y="751"/>
                    </a:lnTo>
                    <a:lnTo>
                      <a:pt x="1586" y="744"/>
                    </a:lnTo>
                    <a:lnTo>
                      <a:pt x="1603" y="737"/>
                    </a:lnTo>
                    <a:lnTo>
                      <a:pt x="1622" y="732"/>
                    </a:lnTo>
                    <a:lnTo>
                      <a:pt x="1640" y="726"/>
                    </a:lnTo>
                    <a:lnTo>
                      <a:pt x="1658" y="721"/>
                    </a:lnTo>
                    <a:lnTo>
                      <a:pt x="1678" y="718"/>
                    </a:lnTo>
                    <a:lnTo>
                      <a:pt x="1697" y="716"/>
                    </a:lnTo>
                    <a:lnTo>
                      <a:pt x="1766" y="712"/>
                    </a:lnTo>
                    <a:lnTo>
                      <a:pt x="1819" y="710"/>
                    </a:lnTo>
                    <a:lnTo>
                      <a:pt x="1859" y="709"/>
                    </a:lnTo>
                    <a:lnTo>
                      <a:pt x="1885" y="710"/>
                    </a:lnTo>
                    <a:lnTo>
                      <a:pt x="1902" y="712"/>
                    </a:lnTo>
                    <a:lnTo>
                      <a:pt x="1912" y="714"/>
                    </a:lnTo>
                    <a:lnTo>
                      <a:pt x="1916" y="716"/>
                    </a:lnTo>
                    <a:lnTo>
                      <a:pt x="1917" y="716"/>
                    </a:lnTo>
                    <a:lnTo>
                      <a:pt x="1918" y="710"/>
                    </a:lnTo>
                    <a:lnTo>
                      <a:pt x="1923" y="693"/>
                    </a:lnTo>
                    <a:lnTo>
                      <a:pt x="1927" y="682"/>
                    </a:lnTo>
                    <a:lnTo>
                      <a:pt x="1934" y="668"/>
                    </a:lnTo>
                    <a:lnTo>
                      <a:pt x="1944" y="653"/>
                    </a:lnTo>
                    <a:lnTo>
                      <a:pt x="1956" y="637"/>
                    </a:lnTo>
                    <a:lnTo>
                      <a:pt x="1963" y="629"/>
                    </a:lnTo>
                    <a:lnTo>
                      <a:pt x="1971" y="620"/>
                    </a:lnTo>
                    <a:lnTo>
                      <a:pt x="1980" y="611"/>
                    </a:lnTo>
                    <a:lnTo>
                      <a:pt x="1991" y="602"/>
                    </a:lnTo>
                    <a:lnTo>
                      <a:pt x="2002" y="593"/>
                    </a:lnTo>
                    <a:lnTo>
                      <a:pt x="2014" y="584"/>
                    </a:lnTo>
                    <a:lnTo>
                      <a:pt x="2027" y="575"/>
                    </a:lnTo>
                    <a:lnTo>
                      <a:pt x="2041" y="565"/>
                    </a:lnTo>
                    <a:lnTo>
                      <a:pt x="2057" y="556"/>
                    </a:lnTo>
                    <a:lnTo>
                      <a:pt x="2073" y="547"/>
                    </a:lnTo>
                    <a:lnTo>
                      <a:pt x="2091" y="538"/>
                    </a:lnTo>
                    <a:lnTo>
                      <a:pt x="2110" y="529"/>
                    </a:lnTo>
                    <a:lnTo>
                      <a:pt x="2130" y="521"/>
                    </a:lnTo>
                    <a:lnTo>
                      <a:pt x="2153" y="512"/>
                    </a:lnTo>
                    <a:lnTo>
                      <a:pt x="2177" y="504"/>
                    </a:lnTo>
                    <a:lnTo>
                      <a:pt x="2201" y="497"/>
                    </a:lnTo>
                    <a:lnTo>
                      <a:pt x="2259" y="480"/>
                    </a:lnTo>
                    <a:lnTo>
                      <a:pt x="2329" y="460"/>
                    </a:lnTo>
                    <a:lnTo>
                      <a:pt x="2407" y="438"/>
                    </a:lnTo>
                    <a:lnTo>
                      <a:pt x="2493" y="415"/>
                    </a:lnTo>
                    <a:lnTo>
                      <a:pt x="2584" y="388"/>
                    </a:lnTo>
                    <a:lnTo>
                      <a:pt x="2678" y="363"/>
                    </a:lnTo>
                    <a:lnTo>
                      <a:pt x="2773" y="337"/>
                    </a:lnTo>
                    <a:lnTo>
                      <a:pt x="2867" y="311"/>
                    </a:lnTo>
                    <a:lnTo>
                      <a:pt x="2959" y="286"/>
                    </a:lnTo>
                    <a:lnTo>
                      <a:pt x="3044" y="263"/>
                    </a:lnTo>
                    <a:lnTo>
                      <a:pt x="3122" y="241"/>
                    </a:lnTo>
                    <a:lnTo>
                      <a:pt x="3191" y="222"/>
                    </a:lnTo>
                    <a:lnTo>
                      <a:pt x="3247" y="207"/>
                    </a:lnTo>
                    <a:lnTo>
                      <a:pt x="3291" y="195"/>
                    </a:lnTo>
                    <a:lnTo>
                      <a:pt x="3319" y="188"/>
                    </a:lnTo>
                    <a:lnTo>
                      <a:pt x="3328" y="185"/>
                    </a:lnTo>
                    <a:lnTo>
                      <a:pt x="3357" y="178"/>
                    </a:lnTo>
                    <a:lnTo>
                      <a:pt x="3386" y="172"/>
                    </a:lnTo>
                    <a:lnTo>
                      <a:pt x="3416" y="165"/>
                    </a:lnTo>
                    <a:lnTo>
                      <a:pt x="3448" y="160"/>
                    </a:lnTo>
                    <a:lnTo>
                      <a:pt x="3479" y="155"/>
                    </a:lnTo>
                    <a:lnTo>
                      <a:pt x="3511" y="150"/>
                    </a:lnTo>
                    <a:lnTo>
                      <a:pt x="3542" y="147"/>
                    </a:lnTo>
                    <a:lnTo>
                      <a:pt x="3574" y="144"/>
                    </a:lnTo>
                    <a:lnTo>
                      <a:pt x="3607" y="143"/>
                    </a:lnTo>
                    <a:lnTo>
                      <a:pt x="3638" y="142"/>
                    </a:lnTo>
                    <a:lnTo>
                      <a:pt x="3669" y="144"/>
                    </a:lnTo>
                    <a:lnTo>
                      <a:pt x="3700" y="146"/>
                    </a:lnTo>
                    <a:lnTo>
                      <a:pt x="3730" y="151"/>
                    </a:lnTo>
                    <a:lnTo>
                      <a:pt x="3761" y="157"/>
                    </a:lnTo>
                    <a:lnTo>
                      <a:pt x="3775" y="161"/>
                    </a:lnTo>
                    <a:lnTo>
                      <a:pt x="3789" y="165"/>
                    </a:lnTo>
                    <a:lnTo>
                      <a:pt x="3803" y="169"/>
                    </a:lnTo>
                    <a:lnTo>
                      <a:pt x="3817" y="175"/>
                    </a:lnTo>
                    <a:lnTo>
                      <a:pt x="3847" y="147"/>
                    </a:lnTo>
                    <a:lnTo>
                      <a:pt x="3880" y="122"/>
                    </a:lnTo>
                    <a:lnTo>
                      <a:pt x="3915" y="99"/>
                    </a:lnTo>
                    <a:lnTo>
                      <a:pt x="3953" y="78"/>
                    </a:lnTo>
                    <a:lnTo>
                      <a:pt x="3993" y="61"/>
                    </a:lnTo>
                    <a:lnTo>
                      <a:pt x="4034" y="46"/>
                    </a:lnTo>
                    <a:lnTo>
                      <a:pt x="4077" y="34"/>
                    </a:lnTo>
                    <a:lnTo>
                      <a:pt x="4123" y="24"/>
                    </a:lnTo>
                    <a:lnTo>
                      <a:pt x="4169" y="15"/>
                    </a:lnTo>
                    <a:lnTo>
                      <a:pt x="4216" y="9"/>
                    </a:lnTo>
                    <a:lnTo>
                      <a:pt x="4265" y="5"/>
                    </a:lnTo>
                    <a:lnTo>
                      <a:pt x="4315" y="2"/>
                    </a:lnTo>
                    <a:lnTo>
                      <a:pt x="4365" y="0"/>
                    </a:lnTo>
                    <a:lnTo>
                      <a:pt x="4417" y="1"/>
                    </a:lnTo>
                    <a:lnTo>
                      <a:pt x="4468" y="2"/>
                    </a:lnTo>
                    <a:lnTo>
                      <a:pt x="4520" y="5"/>
                    </a:lnTo>
                    <a:lnTo>
                      <a:pt x="4573" y="9"/>
                    </a:lnTo>
                    <a:lnTo>
                      <a:pt x="4625" y="14"/>
                    </a:lnTo>
                    <a:lnTo>
                      <a:pt x="4677" y="20"/>
                    </a:lnTo>
                    <a:lnTo>
                      <a:pt x="4729" y="26"/>
                    </a:lnTo>
                    <a:lnTo>
                      <a:pt x="4831" y="41"/>
                    </a:lnTo>
                    <a:lnTo>
                      <a:pt x="4931" y="57"/>
                    </a:lnTo>
                    <a:lnTo>
                      <a:pt x="5026" y="75"/>
                    </a:lnTo>
                    <a:lnTo>
                      <a:pt x="5117" y="92"/>
                    </a:lnTo>
                    <a:lnTo>
                      <a:pt x="5200" y="108"/>
                    </a:lnTo>
                    <a:lnTo>
                      <a:pt x="5276" y="121"/>
                    </a:lnTo>
                    <a:lnTo>
                      <a:pt x="5334" y="121"/>
                    </a:lnTo>
                    <a:lnTo>
                      <a:pt x="5393" y="123"/>
                    </a:lnTo>
                    <a:lnTo>
                      <a:pt x="5451" y="125"/>
                    </a:lnTo>
                    <a:lnTo>
                      <a:pt x="5508" y="128"/>
                    </a:lnTo>
                    <a:lnTo>
                      <a:pt x="5566" y="133"/>
                    </a:lnTo>
                    <a:lnTo>
                      <a:pt x="5623" y="138"/>
                    </a:lnTo>
                    <a:lnTo>
                      <a:pt x="5680" y="145"/>
                    </a:lnTo>
                    <a:lnTo>
                      <a:pt x="5737" y="153"/>
                    </a:lnTo>
                    <a:lnTo>
                      <a:pt x="5793" y="162"/>
                    </a:lnTo>
                    <a:lnTo>
                      <a:pt x="5849" y="172"/>
                    </a:lnTo>
                    <a:lnTo>
                      <a:pt x="5905" y="183"/>
                    </a:lnTo>
                    <a:lnTo>
                      <a:pt x="5961" y="196"/>
                    </a:lnTo>
                    <a:lnTo>
                      <a:pt x="6016" y="209"/>
                    </a:lnTo>
                    <a:lnTo>
                      <a:pt x="6071" y="224"/>
                    </a:lnTo>
                    <a:lnTo>
                      <a:pt x="6125" y="240"/>
                    </a:lnTo>
                    <a:lnTo>
                      <a:pt x="6180" y="258"/>
                    </a:lnTo>
                    <a:lnTo>
                      <a:pt x="6233" y="276"/>
                    </a:lnTo>
                    <a:lnTo>
                      <a:pt x="6286" y="295"/>
                    </a:lnTo>
                    <a:lnTo>
                      <a:pt x="6339" y="316"/>
                    </a:lnTo>
                    <a:lnTo>
                      <a:pt x="6391" y="338"/>
                    </a:lnTo>
                    <a:lnTo>
                      <a:pt x="6443" y="361"/>
                    </a:lnTo>
                    <a:lnTo>
                      <a:pt x="6495" y="385"/>
                    </a:lnTo>
                    <a:lnTo>
                      <a:pt x="6545" y="411"/>
                    </a:lnTo>
                    <a:lnTo>
                      <a:pt x="6595" y="438"/>
                    </a:lnTo>
                    <a:lnTo>
                      <a:pt x="6645" y="465"/>
                    </a:lnTo>
                    <a:lnTo>
                      <a:pt x="6695" y="494"/>
                    </a:lnTo>
                    <a:lnTo>
                      <a:pt x="6743" y="525"/>
                    </a:lnTo>
                    <a:lnTo>
                      <a:pt x="6791" y="556"/>
                    </a:lnTo>
                    <a:lnTo>
                      <a:pt x="6839" y="590"/>
                    </a:lnTo>
                    <a:lnTo>
                      <a:pt x="6886" y="623"/>
                    </a:lnTo>
                    <a:lnTo>
                      <a:pt x="6932" y="659"/>
                    </a:lnTo>
                    <a:lnTo>
                      <a:pt x="6978" y="695"/>
                    </a:lnTo>
                    <a:lnTo>
                      <a:pt x="6892" y="694"/>
                    </a:lnTo>
                    <a:lnTo>
                      <a:pt x="6805" y="694"/>
                    </a:lnTo>
                    <a:lnTo>
                      <a:pt x="6720" y="695"/>
                    </a:lnTo>
                    <a:lnTo>
                      <a:pt x="6633" y="698"/>
                    </a:lnTo>
                    <a:lnTo>
                      <a:pt x="6591" y="701"/>
                    </a:lnTo>
                    <a:lnTo>
                      <a:pt x="6549" y="703"/>
                    </a:lnTo>
                    <a:lnTo>
                      <a:pt x="6506" y="707"/>
                    </a:lnTo>
                    <a:lnTo>
                      <a:pt x="6463" y="711"/>
                    </a:lnTo>
                    <a:lnTo>
                      <a:pt x="6422" y="716"/>
                    </a:lnTo>
                    <a:lnTo>
                      <a:pt x="6380" y="722"/>
                    </a:lnTo>
                    <a:lnTo>
                      <a:pt x="6339" y="730"/>
                    </a:lnTo>
                    <a:lnTo>
                      <a:pt x="6297" y="738"/>
                    </a:lnTo>
                    <a:lnTo>
                      <a:pt x="6256" y="747"/>
                    </a:lnTo>
                    <a:lnTo>
                      <a:pt x="6216" y="757"/>
                    </a:lnTo>
                    <a:lnTo>
                      <a:pt x="6176" y="768"/>
                    </a:lnTo>
                    <a:lnTo>
                      <a:pt x="6136" y="781"/>
                    </a:lnTo>
                    <a:lnTo>
                      <a:pt x="6097" y="794"/>
                    </a:lnTo>
                    <a:lnTo>
                      <a:pt x="6059" y="809"/>
                    </a:lnTo>
                    <a:lnTo>
                      <a:pt x="6021" y="826"/>
                    </a:lnTo>
                    <a:lnTo>
                      <a:pt x="5982" y="844"/>
                    </a:lnTo>
                    <a:lnTo>
                      <a:pt x="5946" y="863"/>
                    </a:lnTo>
                    <a:lnTo>
                      <a:pt x="5910" y="884"/>
                    </a:lnTo>
                    <a:lnTo>
                      <a:pt x="5874" y="908"/>
                    </a:lnTo>
                    <a:lnTo>
                      <a:pt x="5838" y="933"/>
                    </a:lnTo>
                    <a:lnTo>
                      <a:pt x="5804" y="959"/>
                    </a:lnTo>
                    <a:lnTo>
                      <a:pt x="5771" y="987"/>
                    </a:lnTo>
                    <a:lnTo>
                      <a:pt x="5738" y="1017"/>
                    </a:lnTo>
                    <a:lnTo>
                      <a:pt x="5706" y="1049"/>
                    </a:lnTo>
                    <a:lnTo>
                      <a:pt x="5695" y="1062"/>
                    </a:lnTo>
                    <a:lnTo>
                      <a:pt x="5683" y="1075"/>
                    </a:lnTo>
                    <a:lnTo>
                      <a:pt x="5672" y="1088"/>
                    </a:lnTo>
                    <a:lnTo>
                      <a:pt x="5662" y="1101"/>
                    </a:lnTo>
                    <a:lnTo>
                      <a:pt x="5643" y="1129"/>
                    </a:lnTo>
                    <a:lnTo>
                      <a:pt x="5624" y="1157"/>
                    </a:lnTo>
                    <a:lnTo>
                      <a:pt x="5588" y="1218"/>
                    </a:lnTo>
                    <a:lnTo>
                      <a:pt x="5552" y="1279"/>
                    </a:lnTo>
                    <a:lnTo>
                      <a:pt x="5533" y="1309"/>
                    </a:lnTo>
                    <a:lnTo>
                      <a:pt x="5512" y="1339"/>
                    </a:lnTo>
                    <a:lnTo>
                      <a:pt x="5491" y="1369"/>
                    </a:lnTo>
                    <a:lnTo>
                      <a:pt x="5468" y="1398"/>
                    </a:lnTo>
                    <a:lnTo>
                      <a:pt x="5457" y="1412"/>
                    </a:lnTo>
                    <a:lnTo>
                      <a:pt x="5444" y="1426"/>
                    </a:lnTo>
                    <a:lnTo>
                      <a:pt x="5431" y="1439"/>
                    </a:lnTo>
                    <a:lnTo>
                      <a:pt x="5418" y="1452"/>
                    </a:lnTo>
                    <a:lnTo>
                      <a:pt x="5404" y="1465"/>
                    </a:lnTo>
                    <a:lnTo>
                      <a:pt x="5389" y="1477"/>
                    </a:lnTo>
                    <a:lnTo>
                      <a:pt x="5373" y="1489"/>
                    </a:lnTo>
                    <a:lnTo>
                      <a:pt x="5356" y="1500"/>
                    </a:lnTo>
                    <a:lnTo>
                      <a:pt x="5321" y="1524"/>
                    </a:lnTo>
                    <a:lnTo>
                      <a:pt x="5278" y="1551"/>
                    </a:lnTo>
                    <a:lnTo>
                      <a:pt x="5230" y="1580"/>
                    </a:lnTo>
                    <a:lnTo>
                      <a:pt x="5176" y="1611"/>
                    </a:lnTo>
                    <a:lnTo>
                      <a:pt x="5119" y="1644"/>
                    </a:lnTo>
                    <a:lnTo>
                      <a:pt x="5061" y="1678"/>
                    </a:lnTo>
                    <a:lnTo>
                      <a:pt x="4999" y="1714"/>
                    </a:lnTo>
                    <a:lnTo>
                      <a:pt x="4939" y="1750"/>
                    </a:lnTo>
                    <a:lnTo>
                      <a:pt x="4878" y="1786"/>
                    </a:lnTo>
                    <a:lnTo>
                      <a:pt x="4821" y="1822"/>
                    </a:lnTo>
                    <a:lnTo>
                      <a:pt x="4766" y="1858"/>
                    </a:lnTo>
                    <a:lnTo>
                      <a:pt x="4714" y="1893"/>
                    </a:lnTo>
                    <a:lnTo>
                      <a:pt x="4691" y="1910"/>
                    </a:lnTo>
                    <a:lnTo>
                      <a:pt x="4668" y="1926"/>
                    </a:lnTo>
                    <a:lnTo>
                      <a:pt x="4648" y="1942"/>
                    </a:lnTo>
                    <a:lnTo>
                      <a:pt x="4629" y="1958"/>
                    </a:lnTo>
                    <a:lnTo>
                      <a:pt x="4612" y="1973"/>
                    </a:lnTo>
                    <a:lnTo>
                      <a:pt x="4597" y="1988"/>
                    </a:lnTo>
                    <a:lnTo>
                      <a:pt x="4584" y="2002"/>
                    </a:lnTo>
                    <a:lnTo>
                      <a:pt x="4574" y="2015"/>
                    </a:lnTo>
                    <a:lnTo>
                      <a:pt x="4553" y="2042"/>
                    </a:lnTo>
                    <a:lnTo>
                      <a:pt x="4535" y="2068"/>
                    </a:lnTo>
                    <a:lnTo>
                      <a:pt x="4516" y="2094"/>
                    </a:lnTo>
                    <a:lnTo>
                      <a:pt x="4499" y="2121"/>
                    </a:lnTo>
                    <a:lnTo>
                      <a:pt x="4464" y="2176"/>
                    </a:lnTo>
                    <a:lnTo>
                      <a:pt x="4431" y="2234"/>
                    </a:lnTo>
                    <a:lnTo>
                      <a:pt x="4398" y="2291"/>
                    </a:lnTo>
                    <a:lnTo>
                      <a:pt x="4367" y="2350"/>
                    </a:lnTo>
                    <a:lnTo>
                      <a:pt x="4336" y="2408"/>
                    </a:lnTo>
                    <a:lnTo>
                      <a:pt x="4306" y="2467"/>
                    </a:lnTo>
                    <a:lnTo>
                      <a:pt x="4276" y="2527"/>
                    </a:lnTo>
                    <a:lnTo>
                      <a:pt x="4246" y="2586"/>
                    </a:lnTo>
                    <a:lnTo>
                      <a:pt x="4215" y="2645"/>
                    </a:lnTo>
                    <a:lnTo>
                      <a:pt x="4184" y="2704"/>
                    </a:lnTo>
                    <a:lnTo>
                      <a:pt x="4152" y="2761"/>
                    </a:lnTo>
                    <a:lnTo>
                      <a:pt x="4119" y="2818"/>
                    </a:lnTo>
                    <a:lnTo>
                      <a:pt x="4101" y="2846"/>
                    </a:lnTo>
                    <a:lnTo>
                      <a:pt x="4084" y="2874"/>
                    </a:lnTo>
                    <a:lnTo>
                      <a:pt x="4065" y="2901"/>
                    </a:lnTo>
                    <a:lnTo>
                      <a:pt x="4047" y="2928"/>
                    </a:lnTo>
                    <a:lnTo>
                      <a:pt x="3973" y="2993"/>
                    </a:lnTo>
                    <a:lnTo>
                      <a:pt x="3899" y="3057"/>
                    </a:lnTo>
                    <a:lnTo>
                      <a:pt x="3826" y="3122"/>
                    </a:lnTo>
                    <a:lnTo>
                      <a:pt x="3752" y="3188"/>
                    </a:lnTo>
                    <a:lnTo>
                      <a:pt x="3679" y="3253"/>
                    </a:lnTo>
                    <a:lnTo>
                      <a:pt x="3605" y="3319"/>
                    </a:lnTo>
                    <a:lnTo>
                      <a:pt x="3531" y="3384"/>
                    </a:lnTo>
                    <a:lnTo>
                      <a:pt x="3457" y="3448"/>
                    </a:lnTo>
                    <a:lnTo>
                      <a:pt x="3433" y="3434"/>
                    </a:lnTo>
                    <a:lnTo>
                      <a:pt x="3411" y="3420"/>
                    </a:lnTo>
                    <a:lnTo>
                      <a:pt x="3392" y="3405"/>
                    </a:lnTo>
                    <a:lnTo>
                      <a:pt x="3374" y="3390"/>
                    </a:lnTo>
                    <a:lnTo>
                      <a:pt x="3358" y="3373"/>
                    </a:lnTo>
                    <a:lnTo>
                      <a:pt x="3344" y="3356"/>
                    </a:lnTo>
                    <a:lnTo>
                      <a:pt x="3332" y="3338"/>
                    </a:lnTo>
                    <a:lnTo>
                      <a:pt x="3321" y="3320"/>
                    </a:lnTo>
                    <a:lnTo>
                      <a:pt x="3312" y="3300"/>
                    </a:lnTo>
                    <a:lnTo>
                      <a:pt x="3304" y="3281"/>
                    </a:lnTo>
                    <a:lnTo>
                      <a:pt x="3298" y="3261"/>
                    </a:lnTo>
                    <a:lnTo>
                      <a:pt x="3293" y="3241"/>
                    </a:lnTo>
                    <a:lnTo>
                      <a:pt x="3289" y="3220"/>
                    </a:lnTo>
                    <a:lnTo>
                      <a:pt x="3286" y="3199"/>
                    </a:lnTo>
                    <a:lnTo>
                      <a:pt x="3284" y="3177"/>
                    </a:lnTo>
                    <a:lnTo>
                      <a:pt x="3284" y="3156"/>
                    </a:lnTo>
                    <a:lnTo>
                      <a:pt x="3284" y="3133"/>
                    </a:lnTo>
                    <a:lnTo>
                      <a:pt x="3285" y="3110"/>
                    </a:lnTo>
                    <a:lnTo>
                      <a:pt x="3287" y="3088"/>
                    </a:lnTo>
                    <a:lnTo>
                      <a:pt x="3290" y="3065"/>
                    </a:lnTo>
                    <a:lnTo>
                      <a:pt x="3293" y="3043"/>
                    </a:lnTo>
                    <a:lnTo>
                      <a:pt x="3297" y="3020"/>
                    </a:lnTo>
                    <a:lnTo>
                      <a:pt x="3302" y="2997"/>
                    </a:lnTo>
                    <a:lnTo>
                      <a:pt x="3307" y="2973"/>
                    </a:lnTo>
                    <a:lnTo>
                      <a:pt x="3318" y="2928"/>
                    </a:lnTo>
                    <a:lnTo>
                      <a:pt x="3330" y="2882"/>
                    </a:lnTo>
                    <a:lnTo>
                      <a:pt x="3343" y="2838"/>
                    </a:lnTo>
                    <a:lnTo>
                      <a:pt x="3355" y="2793"/>
                    </a:lnTo>
                    <a:lnTo>
                      <a:pt x="3355" y="2807"/>
                    </a:lnTo>
                    <a:lnTo>
                      <a:pt x="3358" y="2843"/>
                    </a:lnTo>
                    <a:lnTo>
                      <a:pt x="3360" y="2866"/>
                    </a:lnTo>
                    <a:lnTo>
                      <a:pt x="3364" y="2892"/>
                    </a:lnTo>
                    <a:lnTo>
                      <a:pt x="3369" y="2920"/>
                    </a:lnTo>
                    <a:lnTo>
                      <a:pt x="3375" y="2949"/>
                    </a:lnTo>
                    <a:lnTo>
                      <a:pt x="3379" y="2963"/>
                    </a:lnTo>
                    <a:lnTo>
                      <a:pt x="3383" y="2978"/>
                    </a:lnTo>
                    <a:lnTo>
                      <a:pt x="3387" y="2993"/>
                    </a:lnTo>
                    <a:lnTo>
                      <a:pt x="3392" y="3007"/>
                    </a:lnTo>
                    <a:lnTo>
                      <a:pt x="3398" y="3020"/>
                    </a:lnTo>
                    <a:lnTo>
                      <a:pt x="3404" y="3033"/>
                    </a:lnTo>
                    <a:lnTo>
                      <a:pt x="3411" y="3045"/>
                    </a:lnTo>
                    <a:lnTo>
                      <a:pt x="3418" y="3056"/>
                    </a:lnTo>
                    <a:lnTo>
                      <a:pt x="3426" y="3067"/>
                    </a:lnTo>
                    <a:lnTo>
                      <a:pt x="3434" y="3076"/>
                    </a:lnTo>
                    <a:lnTo>
                      <a:pt x="3444" y="3084"/>
                    </a:lnTo>
                    <a:lnTo>
                      <a:pt x="3454" y="3091"/>
                    </a:lnTo>
                    <a:lnTo>
                      <a:pt x="3464" y="3097"/>
                    </a:lnTo>
                    <a:lnTo>
                      <a:pt x="3475" y="3101"/>
                    </a:lnTo>
                    <a:lnTo>
                      <a:pt x="3487" y="3104"/>
                    </a:lnTo>
                    <a:lnTo>
                      <a:pt x="3500" y="3105"/>
                    </a:lnTo>
                    <a:lnTo>
                      <a:pt x="3514" y="3104"/>
                    </a:lnTo>
                    <a:lnTo>
                      <a:pt x="3529" y="3101"/>
                    </a:lnTo>
                    <a:lnTo>
                      <a:pt x="3545" y="3096"/>
                    </a:lnTo>
                    <a:lnTo>
                      <a:pt x="3562" y="3090"/>
                    </a:lnTo>
                    <a:lnTo>
                      <a:pt x="3580" y="3082"/>
                    </a:lnTo>
                    <a:lnTo>
                      <a:pt x="3599" y="3072"/>
                    </a:lnTo>
                    <a:lnTo>
                      <a:pt x="3619" y="3062"/>
                    </a:lnTo>
                    <a:lnTo>
                      <a:pt x="3639" y="3050"/>
                    </a:lnTo>
                    <a:lnTo>
                      <a:pt x="3660" y="3036"/>
                    </a:lnTo>
                    <a:lnTo>
                      <a:pt x="3681" y="3022"/>
                    </a:lnTo>
                    <a:lnTo>
                      <a:pt x="3702" y="3007"/>
                    </a:lnTo>
                    <a:lnTo>
                      <a:pt x="3724" y="2991"/>
                    </a:lnTo>
                    <a:lnTo>
                      <a:pt x="3769" y="2956"/>
                    </a:lnTo>
                    <a:lnTo>
                      <a:pt x="3812" y="2920"/>
                    </a:lnTo>
                    <a:lnTo>
                      <a:pt x="3854" y="2882"/>
                    </a:lnTo>
                    <a:lnTo>
                      <a:pt x="3894" y="2844"/>
                    </a:lnTo>
                    <a:lnTo>
                      <a:pt x="3932" y="2806"/>
                    </a:lnTo>
                    <a:lnTo>
                      <a:pt x="3966" y="2770"/>
                    </a:lnTo>
                    <a:lnTo>
                      <a:pt x="3981" y="2752"/>
                    </a:lnTo>
                    <a:lnTo>
                      <a:pt x="3995" y="2736"/>
                    </a:lnTo>
                    <a:lnTo>
                      <a:pt x="4007" y="2720"/>
                    </a:lnTo>
                    <a:lnTo>
                      <a:pt x="4019" y="2704"/>
                    </a:lnTo>
                    <a:lnTo>
                      <a:pt x="4028" y="2690"/>
                    </a:lnTo>
                    <a:lnTo>
                      <a:pt x="4036" y="2677"/>
                    </a:lnTo>
                    <a:lnTo>
                      <a:pt x="4043" y="2665"/>
                    </a:lnTo>
                    <a:lnTo>
                      <a:pt x="4047" y="2654"/>
                    </a:lnTo>
                    <a:lnTo>
                      <a:pt x="4054" y="2631"/>
                    </a:lnTo>
                    <a:lnTo>
                      <a:pt x="4061" y="2607"/>
                    </a:lnTo>
                    <a:lnTo>
                      <a:pt x="4066" y="2580"/>
                    </a:lnTo>
                    <a:lnTo>
                      <a:pt x="4070" y="2552"/>
                    </a:lnTo>
                    <a:lnTo>
                      <a:pt x="4073" y="2522"/>
                    </a:lnTo>
                    <a:lnTo>
                      <a:pt x="4075" y="2491"/>
                    </a:lnTo>
                    <a:lnTo>
                      <a:pt x="4076" y="2461"/>
                    </a:lnTo>
                    <a:lnTo>
                      <a:pt x="4076" y="2430"/>
                    </a:lnTo>
                    <a:lnTo>
                      <a:pt x="4075" y="2400"/>
                    </a:lnTo>
                    <a:lnTo>
                      <a:pt x="4073" y="2370"/>
                    </a:lnTo>
                    <a:lnTo>
                      <a:pt x="4070" y="2342"/>
                    </a:lnTo>
                    <a:lnTo>
                      <a:pt x="4066" y="2314"/>
                    </a:lnTo>
                    <a:lnTo>
                      <a:pt x="4062" y="2289"/>
                    </a:lnTo>
                    <a:lnTo>
                      <a:pt x="4056" y="2267"/>
                    </a:lnTo>
                    <a:lnTo>
                      <a:pt x="4049" y="2247"/>
                    </a:lnTo>
                    <a:lnTo>
                      <a:pt x="4042" y="2230"/>
                    </a:lnTo>
                    <a:lnTo>
                      <a:pt x="4024" y="2198"/>
                    </a:lnTo>
                    <a:lnTo>
                      <a:pt x="4005" y="2166"/>
                    </a:lnTo>
                    <a:lnTo>
                      <a:pt x="3987" y="2136"/>
                    </a:lnTo>
                    <a:lnTo>
                      <a:pt x="3972" y="2107"/>
                    </a:lnTo>
                    <a:lnTo>
                      <a:pt x="3966" y="2094"/>
                    </a:lnTo>
                    <a:lnTo>
                      <a:pt x="3962" y="2081"/>
                    </a:lnTo>
                    <a:lnTo>
                      <a:pt x="3960" y="2069"/>
                    </a:lnTo>
                    <a:lnTo>
                      <a:pt x="3959" y="2058"/>
                    </a:lnTo>
                    <a:lnTo>
                      <a:pt x="3960" y="2052"/>
                    </a:lnTo>
                    <a:lnTo>
                      <a:pt x="3961" y="2047"/>
                    </a:lnTo>
                    <a:lnTo>
                      <a:pt x="3963" y="2042"/>
                    </a:lnTo>
                    <a:lnTo>
                      <a:pt x="3965" y="2037"/>
                    </a:lnTo>
                    <a:lnTo>
                      <a:pt x="3969" y="2033"/>
                    </a:lnTo>
                    <a:lnTo>
                      <a:pt x="3973" y="2029"/>
                    </a:lnTo>
                    <a:lnTo>
                      <a:pt x="3977" y="2025"/>
                    </a:lnTo>
                    <a:lnTo>
                      <a:pt x="3983" y="2021"/>
                    </a:lnTo>
                    <a:lnTo>
                      <a:pt x="3990" y="2018"/>
                    </a:lnTo>
                    <a:lnTo>
                      <a:pt x="3997" y="2014"/>
                    </a:lnTo>
                    <a:lnTo>
                      <a:pt x="4006" y="2012"/>
                    </a:lnTo>
                    <a:lnTo>
                      <a:pt x="4016" y="2011"/>
                    </a:lnTo>
                    <a:lnTo>
                      <a:pt x="4038" y="2009"/>
                    </a:lnTo>
                    <a:lnTo>
                      <a:pt x="4063" y="2008"/>
                    </a:lnTo>
                    <a:lnTo>
                      <a:pt x="4092" y="2007"/>
                    </a:lnTo>
                    <a:lnTo>
                      <a:pt x="4121" y="2006"/>
                    </a:lnTo>
                    <a:lnTo>
                      <a:pt x="4152" y="2005"/>
                    </a:lnTo>
                    <a:lnTo>
                      <a:pt x="4184" y="2003"/>
                    </a:lnTo>
                    <a:lnTo>
                      <a:pt x="4200" y="2001"/>
                    </a:lnTo>
                    <a:lnTo>
                      <a:pt x="4216" y="1999"/>
                    </a:lnTo>
                    <a:lnTo>
                      <a:pt x="4232" y="1996"/>
                    </a:lnTo>
                    <a:lnTo>
                      <a:pt x="4249" y="1993"/>
                    </a:lnTo>
                    <a:lnTo>
                      <a:pt x="4264" y="1989"/>
                    </a:lnTo>
                    <a:lnTo>
                      <a:pt x="4280" y="1984"/>
                    </a:lnTo>
                    <a:lnTo>
                      <a:pt x="4294" y="1979"/>
                    </a:lnTo>
                    <a:lnTo>
                      <a:pt x="4309" y="1972"/>
                    </a:lnTo>
                    <a:lnTo>
                      <a:pt x="4323" y="1965"/>
                    </a:lnTo>
                    <a:lnTo>
                      <a:pt x="4336" y="1957"/>
                    </a:lnTo>
                    <a:lnTo>
                      <a:pt x="4349" y="1947"/>
                    </a:lnTo>
                    <a:lnTo>
                      <a:pt x="4361" y="1937"/>
                    </a:lnTo>
                    <a:lnTo>
                      <a:pt x="4372" y="1925"/>
                    </a:lnTo>
                    <a:lnTo>
                      <a:pt x="4383" y="1912"/>
                    </a:lnTo>
                    <a:lnTo>
                      <a:pt x="4392" y="1897"/>
                    </a:lnTo>
                    <a:lnTo>
                      <a:pt x="4402" y="1882"/>
                    </a:lnTo>
                    <a:lnTo>
                      <a:pt x="4411" y="1866"/>
                    </a:lnTo>
                    <a:lnTo>
                      <a:pt x="4421" y="1849"/>
                    </a:lnTo>
                    <a:lnTo>
                      <a:pt x="4432" y="1833"/>
                    </a:lnTo>
                    <a:lnTo>
                      <a:pt x="4444" y="1817"/>
                    </a:lnTo>
                    <a:lnTo>
                      <a:pt x="4458" y="1801"/>
                    </a:lnTo>
                    <a:lnTo>
                      <a:pt x="4473" y="1785"/>
                    </a:lnTo>
                    <a:lnTo>
                      <a:pt x="4489" y="1769"/>
                    </a:lnTo>
                    <a:lnTo>
                      <a:pt x="4506" y="1753"/>
                    </a:lnTo>
                    <a:lnTo>
                      <a:pt x="4524" y="1737"/>
                    </a:lnTo>
                    <a:lnTo>
                      <a:pt x="4543" y="1721"/>
                    </a:lnTo>
                    <a:lnTo>
                      <a:pt x="4565" y="1705"/>
                    </a:lnTo>
                    <a:lnTo>
                      <a:pt x="4586" y="1688"/>
                    </a:lnTo>
                    <a:lnTo>
                      <a:pt x="4631" y="1656"/>
                    </a:lnTo>
                    <a:lnTo>
                      <a:pt x="4680" y="1624"/>
                    </a:lnTo>
                    <a:lnTo>
                      <a:pt x="4732" y="1592"/>
                    </a:lnTo>
                    <a:lnTo>
                      <a:pt x="4787" y="1560"/>
                    </a:lnTo>
                    <a:lnTo>
                      <a:pt x="4844" y="1527"/>
                    </a:lnTo>
                    <a:lnTo>
                      <a:pt x="4905" y="1495"/>
                    </a:lnTo>
                    <a:lnTo>
                      <a:pt x="4967" y="1463"/>
                    </a:lnTo>
                    <a:lnTo>
                      <a:pt x="5031" y="1431"/>
                    </a:lnTo>
                    <a:lnTo>
                      <a:pt x="5097" y="1399"/>
                    </a:lnTo>
                    <a:lnTo>
                      <a:pt x="5163" y="1366"/>
                    </a:lnTo>
                    <a:lnTo>
                      <a:pt x="5197" y="1348"/>
                    </a:lnTo>
                    <a:lnTo>
                      <a:pt x="5229" y="1328"/>
                    </a:lnTo>
                    <a:lnTo>
                      <a:pt x="5258" y="1306"/>
                    </a:lnTo>
                    <a:lnTo>
                      <a:pt x="5286" y="1282"/>
                    </a:lnTo>
                    <a:lnTo>
                      <a:pt x="5311" y="1257"/>
                    </a:lnTo>
                    <a:lnTo>
                      <a:pt x="5335" y="1229"/>
                    </a:lnTo>
                    <a:lnTo>
                      <a:pt x="5357" y="1200"/>
                    </a:lnTo>
                    <a:lnTo>
                      <a:pt x="5378" y="1170"/>
                    </a:lnTo>
                    <a:lnTo>
                      <a:pt x="5397" y="1140"/>
                    </a:lnTo>
                    <a:lnTo>
                      <a:pt x="5414" y="1109"/>
                    </a:lnTo>
                    <a:lnTo>
                      <a:pt x="5429" y="1077"/>
                    </a:lnTo>
                    <a:lnTo>
                      <a:pt x="5443" y="1043"/>
                    </a:lnTo>
                    <a:lnTo>
                      <a:pt x="5456" y="1011"/>
                    </a:lnTo>
                    <a:lnTo>
                      <a:pt x="5468" y="978"/>
                    </a:lnTo>
                    <a:lnTo>
                      <a:pt x="5478" y="946"/>
                    </a:lnTo>
                    <a:lnTo>
                      <a:pt x="5487" y="914"/>
                    </a:lnTo>
                    <a:lnTo>
                      <a:pt x="5495" y="881"/>
                    </a:lnTo>
                    <a:lnTo>
                      <a:pt x="5502" y="850"/>
                    </a:lnTo>
                    <a:lnTo>
                      <a:pt x="5509" y="820"/>
                    </a:lnTo>
                    <a:lnTo>
                      <a:pt x="5514" y="791"/>
                    </a:lnTo>
                    <a:lnTo>
                      <a:pt x="5522" y="737"/>
                    </a:lnTo>
                    <a:lnTo>
                      <a:pt x="5529" y="689"/>
                    </a:lnTo>
                    <a:lnTo>
                      <a:pt x="5532" y="649"/>
                    </a:lnTo>
                    <a:lnTo>
                      <a:pt x="5534" y="619"/>
                    </a:lnTo>
                    <a:lnTo>
                      <a:pt x="5534" y="600"/>
                    </a:lnTo>
                    <a:lnTo>
                      <a:pt x="5534" y="594"/>
                    </a:lnTo>
                    <a:lnTo>
                      <a:pt x="5544" y="602"/>
                    </a:lnTo>
                    <a:lnTo>
                      <a:pt x="5553" y="610"/>
                    </a:lnTo>
                    <a:lnTo>
                      <a:pt x="5562" y="619"/>
                    </a:lnTo>
                    <a:lnTo>
                      <a:pt x="5570" y="628"/>
                    </a:lnTo>
                    <a:lnTo>
                      <a:pt x="5586" y="647"/>
                    </a:lnTo>
                    <a:lnTo>
                      <a:pt x="5600" y="667"/>
                    </a:lnTo>
                    <a:lnTo>
                      <a:pt x="5612" y="688"/>
                    </a:lnTo>
                    <a:lnTo>
                      <a:pt x="5623" y="710"/>
                    </a:lnTo>
                    <a:lnTo>
                      <a:pt x="5633" y="734"/>
                    </a:lnTo>
                    <a:lnTo>
                      <a:pt x="5642" y="757"/>
                    </a:lnTo>
                    <a:lnTo>
                      <a:pt x="5649" y="780"/>
                    </a:lnTo>
                    <a:lnTo>
                      <a:pt x="5656" y="804"/>
                    </a:lnTo>
                    <a:lnTo>
                      <a:pt x="5663" y="828"/>
                    </a:lnTo>
                    <a:lnTo>
                      <a:pt x="5669" y="852"/>
                    </a:lnTo>
                    <a:lnTo>
                      <a:pt x="5679" y="901"/>
                    </a:lnTo>
                    <a:lnTo>
                      <a:pt x="5690" y="948"/>
                    </a:lnTo>
                    <a:lnTo>
                      <a:pt x="5692" y="941"/>
                    </a:lnTo>
                    <a:lnTo>
                      <a:pt x="5697" y="922"/>
                    </a:lnTo>
                    <a:lnTo>
                      <a:pt x="5702" y="909"/>
                    </a:lnTo>
                    <a:lnTo>
                      <a:pt x="5708" y="893"/>
                    </a:lnTo>
                    <a:lnTo>
                      <a:pt x="5716" y="875"/>
                    </a:lnTo>
                    <a:lnTo>
                      <a:pt x="5725" y="857"/>
                    </a:lnTo>
                    <a:lnTo>
                      <a:pt x="5736" y="837"/>
                    </a:lnTo>
                    <a:lnTo>
                      <a:pt x="5750" y="816"/>
                    </a:lnTo>
                    <a:lnTo>
                      <a:pt x="5765" y="795"/>
                    </a:lnTo>
                    <a:lnTo>
                      <a:pt x="5782" y="773"/>
                    </a:lnTo>
                    <a:lnTo>
                      <a:pt x="5792" y="763"/>
                    </a:lnTo>
                    <a:lnTo>
                      <a:pt x="5802" y="752"/>
                    </a:lnTo>
                    <a:lnTo>
                      <a:pt x="5813" y="741"/>
                    </a:lnTo>
                    <a:lnTo>
                      <a:pt x="5824" y="731"/>
                    </a:lnTo>
                    <a:lnTo>
                      <a:pt x="5836" y="719"/>
                    </a:lnTo>
                    <a:lnTo>
                      <a:pt x="5849" y="709"/>
                    </a:lnTo>
                    <a:lnTo>
                      <a:pt x="5863" y="699"/>
                    </a:lnTo>
                    <a:lnTo>
                      <a:pt x="5878" y="690"/>
                    </a:lnTo>
                    <a:lnTo>
                      <a:pt x="5893" y="681"/>
                    </a:lnTo>
                    <a:lnTo>
                      <a:pt x="5909" y="673"/>
                    </a:lnTo>
                    <a:lnTo>
                      <a:pt x="5926" y="666"/>
                    </a:lnTo>
                    <a:lnTo>
                      <a:pt x="5943" y="659"/>
                    </a:lnTo>
                    <a:lnTo>
                      <a:pt x="5961" y="652"/>
                    </a:lnTo>
                    <a:lnTo>
                      <a:pt x="5980" y="647"/>
                    </a:lnTo>
                    <a:lnTo>
                      <a:pt x="5998" y="641"/>
                    </a:lnTo>
                    <a:lnTo>
                      <a:pt x="6018" y="636"/>
                    </a:lnTo>
                    <a:lnTo>
                      <a:pt x="6056" y="627"/>
                    </a:lnTo>
                    <a:lnTo>
                      <a:pt x="6094" y="619"/>
                    </a:lnTo>
                    <a:lnTo>
                      <a:pt x="6131" y="612"/>
                    </a:lnTo>
                    <a:lnTo>
                      <a:pt x="6166" y="605"/>
                    </a:lnTo>
                    <a:lnTo>
                      <a:pt x="6200" y="598"/>
                    </a:lnTo>
                    <a:lnTo>
                      <a:pt x="6230" y="591"/>
                    </a:lnTo>
                    <a:lnTo>
                      <a:pt x="6244" y="587"/>
                    </a:lnTo>
                    <a:lnTo>
                      <a:pt x="6256" y="584"/>
                    </a:lnTo>
                    <a:lnTo>
                      <a:pt x="6268" y="579"/>
                    </a:lnTo>
                    <a:lnTo>
                      <a:pt x="6278" y="575"/>
                    </a:lnTo>
                    <a:lnTo>
                      <a:pt x="6287" y="570"/>
                    </a:lnTo>
                    <a:lnTo>
                      <a:pt x="6294" y="564"/>
                    </a:lnTo>
                    <a:lnTo>
                      <a:pt x="6301" y="559"/>
                    </a:lnTo>
                    <a:lnTo>
                      <a:pt x="6305" y="553"/>
                    </a:lnTo>
                    <a:lnTo>
                      <a:pt x="6308" y="546"/>
                    </a:lnTo>
                    <a:lnTo>
                      <a:pt x="6309" y="539"/>
                    </a:lnTo>
                    <a:lnTo>
                      <a:pt x="6309" y="532"/>
                    </a:lnTo>
                    <a:lnTo>
                      <a:pt x="6306" y="523"/>
                    </a:lnTo>
                    <a:lnTo>
                      <a:pt x="6299" y="509"/>
                    </a:lnTo>
                    <a:lnTo>
                      <a:pt x="6287" y="495"/>
                    </a:lnTo>
                    <a:lnTo>
                      <a:pt x="6271" y="480"/>
                    </a:lnTo>
                    <a:lnTo>
                      <a:pt x="6251" y="465"/>
                    </a:lnTo>
                    <a:lnTo>
                      <a:pt x="6228" y="450"/>
                    </a:lnTo>
                    <a:lnTo>
                      <a:pt x="6202" y="435"/>
                    </a:lnTo>
                    <a:lnTo>
                      <a:pt x="6173" y="420"/>
                    </a:lnTo>
                    <a:lnTo>
                      <a:pt x="6140" y="404"/>
                    </a:lnTo>
                    <a:lnTo>
                      <a:pt x="6106" y="389"/>
                    </a:lnTo>
                    <a:lnTo>
                      <a:pt x="6069" y="375"/>
                    </a:lnTo>
                    <a:lnTo>
                      <a:pt x="6031" y="360"/>
                    </a:lnTo>
                    <a:lnTo>
                      <a:pt x="5989" y="346"/>
                    </a:lnTo>
                    <a:lnTo>
                      <a:pt x="5948" y="333"/>
                    </a:lnTo>
                    <a:lnTo>
                      <a:pt x="5905" y="320"/>
                    </a:lnTo>
                    <a:lnTo>
                      <a:pt x="5861" y="308"/>
                    </a:lnTo>
                    <a:lnTo>
                      <a:pt x="5816" y="296"/>
                    </a:lnTo>
                    <a:lnTo>
                      <a:pt x="5771" y="285"/>
                    </a:lnTo>
                    <a:lnTo>
                      <a:pt x="5726" y="274"/>
                    </a:lnTo>
                    <a:lnTo>
                      <a:pt x="5680" y="265"/>
                    </a:lnTo>
                    <a:lnTo>
                      <a:pt x="5636" y="256"/>
                    </a:lnTo>
                    <a:lnTo>
                      <a:pt x="5592" y="248"/>
                    </a:lnTo>
                    <a:lnTo>
                      <a:pt x="5549" y="240"/>
                    </a:lnTo>
                    <a:lnTo>
                      <a:pt x="5506" y="235"/>
                    </a:lnTo>
                    <a:lnTo>
                      <a:pt x="5465" y="230"/>
                    </a:lnTo>
                    <a:lnTo>
                      <a:pt x="5426" y="227"/>
                    </a:lnTo>
                    <a:lnTo>
                      <a:pt x="5389" y="225"/>
                    </a:lnTo>
                    <a:lnTo>
                      <a:pt x="5353" y="225"/>
                    </a:lnTo>
                    <a:lnTo>
                      <a:pt x="5320" y="225"/>
                    </a:lnTo>
                    <a:lnTo>
                      <a:pt x="5290" y="228"/>
                    </a:lnTo>
                    <a:lnTo>
                      <a:pt x="5263" y="231"/>
                    </a:lnTo>
                    <a:lnTo>
                      <a:pt x="5238" y="237"/>
                    </a:lnTo>
                    <a:lnTo>
                      <a:pt x="5218" y="244"/>
                    </a:lnTo>
                    <a:lnTo>
                      <a:pt x="5176" y="261"/>
                    </a:lnTo>
                    <a:lnTo>
                      <a:pt x="5140" y="276"/>
                    </a:lnTo>
                    <a:lnTo>
                      <a:pt x="5108" y="291"/>
                    </a:lnTo>
                    <a:lnTo>
                      <a:pt x="5081" y="304"/>
                    </a:lnTo>
                    <a:lnTo>
                      <a:pt x="5060" y="315"/>
                    </a:lnTo>
                    <a:lnTo>
                      <a:pt x="5042" y="323"/>
                    </a:lnTo>
                    <a:lnTo>
                      <a:pt x="5032" y="328"/>
                    </a:lnTo>
                    <a:lnTo>
                      <a:pt x="5029" y="330"/>
                    </a:lnTo>
                    <a:lnTo>
                      <a:pt x="4993" y="308"/>
                    </a:lnTo>
                    <a:lnTo>
                      <a:pt x="4957" y="287"/>
                    </a:lnTo>
                    <a:lnTo>
                      <a:pt x="4921" y="268"/>
                    </a:lnTo>
                    <a:lnTo>
                      <a:pt x="4886" y="251"/>
                    </a:lnTo>
                    <a:lnTo>
                      <a:pt x="4850" y="235"/>
                    </a:lnTo>
                    <a:lnTo>
                      <a:pt x="4815" y="221"/>
                    </a:lnTo>
                    <a:lnTo>
                      <a:pt x="4781" y="209"/>
                    </a:lnTo>
                    <a:lnTo>
                      <a:pt x="4746" y="198"/>
                    </a:lnTo>
                    <a:lnTo>
                      <a:pt x="4711" y="189"/>
                    </a:lnTo>
                    <a:lnTo>
                      <a:pt x="4677" y="181"/>
                    </a:lnTo>
                    <a:lnTo>
                      <a:pt x="4643" y="175"/>
                    </a:lnTo>
                    <a:lnTo>
                      <a:pt x="4609" y="170"/>
                    </a:lnTo>
                    <a:lnTo>
                      <a:pt x="4575" y="166"/>
                    </a:lnTo>
                    <a:lnTo>
                      <a:pt x="4540" y="164"/>
                    </a:lnTo>
                    <a:lnTo>
                      <a:pt x="4507" y="163"/>
                    </a:lnTo>
                    <a:lnTo>
                      <a:pt x="4473" y="163"/>
                    </a:lnTo>
                    <a:lnTo>
                      <a:pt x="4439" y="164"/>
                    </a:lnTo>
                    <a:lnTo>
                      <a:pt x="4404" y="166"/>
                    </a:lnTo>
                    <a:lnTo>
                      <a:pt x="4369" y="169"/>
                    </a:lnTo>
                    <a:lnTo>
                      <a:pt x="4335" y="173"/>
                    </a:lnTo>
                    <a:lnTo>
                      <a:pt x="4300" y="178"/>
                    </a:lnTo>
                    <a:lnTo>
                      <a:pt x="4265" y="184"/>
                    </a:lnTo>
                    <a:lnTo>
                      <a:pt x="4229" y="190"/>
                    </a:lnTo>
                    <a:lnTo>
                      <a:pt x="4193" y="197"/>
                    </a:lnTo>
                    <a:lnTo>
                      <a:pt x="4121" y="214"/>
                    </a:lnTo>
                    <a:lnTo>
                      <a:pt x="4046" y="233"/>
                    </a:lnTo>
                    <a:lnTo>
                      <a:pt x="3970" y="255"/>
                    </a:lnTo>
                    <a:lnTo>
                      <a:pt x="3891" y="277"/>
                    </a:lnTo>
                    <a:lnTo>
                      <a:pt x="3779" y="268"/>
                    </a:lnTo>
                    <a:lnTo>
                      <a:pt x="3675" y="259"/>
                    </a:lnTo>
                    <a:lnTo>
                      <a:pt x="3627" y="257"/>
                    </a:lnTo>
                    <a:lnTo>
                      <a:pt x="3580" y="257"/>
                    </a:lnTo>
                    <a:lnTo>
                      <a:pt x="3558" y="257"/>
                    </a:lnTo>
                    <a:lnTo>
                      <a:pt x="3537" y="259"/>
                    </a:lnTo>
                    <a:lnTo>
                      <a:pt x="3515" y="261"/>
                    </a:lnTo>
                    <a:lnTo>
                      <a:pt x="3495" y="264"/>
                    </a:lnTo>
                    <a:lnTo>
                      <a:pt x="3474" y="268"/>
                    </a:lnTo>
                    <a:lnTo>
                      <a:pt x="3454" y="274"/>
                    </a:lnTo>
                    <a:lnTo>
                      <a:pt x="3434" y="280"/>
                    </a:lnTo>
                    <a:lnTo>
                      <a:pt x="3415" y="287"/>
                    </a:lnTo>
                    <a:lnTo>
                      <a:pt x="3396" y="296"/>
                    </a:lnTo>
                    <a:lnTo>
                      <a:pt x="3378" y="306"/>
                    </a:lnTo>
                    <a:lnTo>
                      <a:pt x="3360" y="317"/>
                    </a:lnTo>
                    <a:lnTo>
                      <a:pt x="3342" y="330"/>
                    </a:lnTo>
                    <a:lnTo>
                      <a:pt x="3325" y="345"/>
                    </a:lnTo>
                    <a:lnTo>
                      <a:pt x="3308" y="361"/>
                    </a:lnTo>
                    <a:lnTo>
                      <a:pt x="3291" y="379"/>
                    </a:lnTo>
                    <a:lnTo>
                      <a:pt x="3275" y="398"/>
                    </a:lnTo>
                    <a:lnTo>
                      <a:pt x="3257" y="421"/>
                    </a:lnTo>
                    <a:lnTo>
                      <a:pt x="3241" y="444"/>
                    </a:lnTo>
                    <a:lnTo>
                      <a:pt x="3226" y="469"/>
                    </a:lnTo>
                    <a:lnTo>
                      <a:pt x="3210" y="497"/>
                    </a:lnTo>
                    <a:lnTo>
                      <a:pt x="3202" y="510"/>
                    </a:lnTo>
                    <a:lnTo>
                      <a:pt x="3192" y="521"/>
                    </a:lnTo>
                    <a:lnTo>
                      <a:pt x="3183" y="531"/>
                    </a:lnTo>
                    <a:lnTo>
                      <a:pt x="3172" y="540"/>
                    </a:lnTo>
                    <a:lnTo>
                      <a:pt x="3161" y="548"/>
                    </a:lnTo>
                    <a:lnTo>
                      <a:pt x="3149" y="555"/>
                    </a:lnTo>
                    <a:lnTo>
                      <a:pt x="3137" y="561"/>
                    </a:lnTo>
                    <a:lnTo>
                      <a:pt x="3124" y="566"/>
                    </a:lnTo>
                    <a:lnTo>
                      <a:pt x="3110" y="571"/>
                    </a:lnTo>
                    <a:lnTo>
                      <a:pt x="3096" y="574"/>
                    </a:lnTo>
                    <a:lnTo>
                      <a:pt x="3082" y="576"/>
                    </a:lnTo>
                    <a:lnTo>
                      <a:pt x="3067" y="578"/>
                    </a:lnTo>
                    <a:lnTo>
                      <a:pt x="3053" y="579"/>
                    </a:lnTo>
                    <a:lnTo>
                      <a:pt x="3038" y="579"/>
                    </a:lnTo>
                    <a:lnTo>
                      <a:pt x="3023" y="578"/>
                    </a:lnTo>
                    <a:lnTo>
                      <a:pt x="3008" y="577"/>
                    </a:lnTo>
                    <a:lnTo>
                      <a:pt x="2977" y="573"/>
                    </a:lnTo>
                    <a:lnTo>
                      <a:pt x="2945" y="568"/>
                    </a:lnTo>
                    <a:lnTo>
                      <a:pt x="2915" y="560"/>
                    </a:lnTo>
                    <a:lnTo>
                      <a:pt x="2885" y="553"/>
                    </a:lnTo>
                    <a:lnTo>
                      <a:pt x="2830" y="537"/>
                    </a:lnTo>
                    <a:lnTo>
                      <a:pt x="2780" y="523"/>
                    </a:lnTo>
                    <a:lnTo>
                      <a:pt x="2782" y="530"/>
                    </a:lnTo>
                    <a:lnTo>
                      <a:pt x="2784" y="547"/>
                    </a:lnTo>
                    <a:lnTo>
                      <a:pt x="2784" y="558"/>
                    </a:lnTo>
                    <a:lnTo>
                      <a:pt x="2784" y="573"/>
                    </a:lnTo>
                    <a:lnTo>
                      <a:pt x="2782" y="587"/>
                    </a:lnTo>
                    <a:lnTo>
                      <a:pt x="2778" y="603"/>
                    </a:lnTo>
                    <a:lnTo>
                      <a:pt x="2775" y="611"/>
                    </a:lnTo>
                    <a:lnTo>
                      <a:pt x="2771" y="619"/>
                    </a:lnTo>
                    <a:lnTo>
                      <a:pt x="2767" y="628"/>
                    </a:lnTo>
                    <a:lnTo>
                      <a:pt x="2763" y="636"/>
                    </a:lnTo>
                    <a:lnTo>
                      <a:pt x="2757" y="644"/>
                    </a:lnTo>
                    <a:lnTo>
                      <a:pt x="2751" y="652"/>
                    </a:lnTo>
                    <a:lnTo>
                      <a:pt x="2743" y="660"/>
                    </a:lnTo>
                    <a:lnTo>
                      <a:pt x="2735" y="668"/>
                    </a:lnTo>
                    <a:lnTo>
                      <a:pt x="2726" y="676"/>
                    </a:lnTo>
                    <a:lnTo>
                      <a:pt x="2716" y="684"/>
                    </a:lnTo>
                    <a:lnTo>
                      <a:pt x="2705" y="691"/>
                    </a:lnTo>
                    <a:lnTo>
                      <a:pt x="2693" y="698"/>
                    </a:lnTo>
                    <a:lnTo>
                      <a:pt x="2679" y="704"/>
                    </a:lnTo>
                    <a:lnTo>
                      <a:pt x="2664" y="711"/>
                    </a:lnTo>
                    <a:lnTo>
                      <a:pt x="2648" y="716"/>
                    </a:lnTo>
                    <a:lnTo>
                      <a:pt x="2631" y="722"/>
                    </a:lnTo>
                    <a:lnTo>
                      <a:pt x="2612" y="727"/>
                    </a:lnTo>
                    <a:lnTo>
                      <a:pt x="2594" y="731"/>
                    </a:lnTo>
                    <a:lnTo>
                      <a:pt x="2578" y="734"/>
                    </a:lnTo>
                    <a:lnTo>
                      <a:pt x="2562" y="735"/>
                    </a:lnTo>
                    <a:lnTo>
                      <a:pt x="2546" y="735"/>
                    </a:lnTo>
                    <a:lnTo>
                      <a:pt x="2531" y="735"/>
                    </a:lnTo>
                    <a:lnTo>
                      <a:pt x="2517" y="734"/>
                    </a:lnTo>
                    <a:lnTo>
                      <a:pt x="2503" y="731"/>
                    </a:lnTo>
                    <a:lnTo>
                      <a:pt x="2490" y="729"/>
                    </a:lnTo>
                    <a:lnTo>
                      <a:pt x="2477" y="724"/>
                    </a:lnTo>
                    <a:lnTo>
                      <a:pt x="2463" y="720"/>
                    </a:lnTo>
                    <a:lnTo>
                      <a:pt x="2451" y="716"/>
                    </a:lnTo>
                    <a:lnTo>
                      <a:pt x="2428" y="706"/>
                    </a:lnTo>
                    <a:lnTo>
                      <a:pt x="2406" y="695"/>
                    </a:lnTo>
                    <a:lnTo>
                      <a:pt x="2385" y="684"/>
                    </a:lnTo>
                    <a:lnTo>
                      <a:pt x="2365" y="673"/>
                    </a:lnTo>
                    <a:lnTo>
                      <a:pt x="2345" y="664"/>
                    </a:lnTo>
                    <a:lnTo>
                      <a:pt x="2324" y="656"/>
                    </a:lnTo>
                    <a:lnTo>
                      <a:pt x="2314" y="652"/>
                    </a:lnTo>
                    <a:lnTo>
                      <a:pt x="2303" y="650"/>
                    </a:lnTo>
                    <a:lnTo>
                      <a:pt x="2293" y="648"/>
                    </a:lnTo>
                    <a:lnTo>
                      <a:pt x="2283" y="647"/>
                    </a:lnTo>
                    <a:lnTo>
                      <a:pt x="2272" y="647"/>
                    </a:lnTo>
                    <a:lnTo>
                      <a:pt x="2261" y="648"/>
                    </a:lnTo>
                    <a:lnTo>
                      <a:pt x="2250" y="649"/>
                    </a:lnTo>
                    <a:lnTo>
                      <a:pt x="2239" y="652"/>
                    </a:lnTo>
                    <a:lnTo>
                      <a:pt x="2217" y="660"/>
                    </a:lnTo>
                    <a:lnTo>
                      <a:pt x="2195" y="668"/>
                    </a:lnTo>
                    <a:lnTo>
                      <a:pt x="2174" y="677"/>
                    </a:lnTo>
                    <a:lnTo>
                      <a:pt x="2153" y="686"/>
                    </a:lnTo>
                    <a:lnTo>
                      <a:pt x="2132" y="696"/>
                    </a:lnTo>
                    <a:lnTo>
                      <a:pt x="2112" y="706"/>
                    </a:lnTo>
                    <a:lnTo>
                      <a:pt x="2093" y="717"/>
                    </a:lnTo>
                    <a:lnTo>
                      <a:pt x="2076" y="729"/>
                    </a:lnTo>
                    <a:lnTo>
                      <a:pt x="2059" y="741"/>
                    </a:lnTo>
                    <a:lnTo>
                      <a:pt x="2043" y="753"/>
                    </a:lnTo>
                    <a:lnTo>
                      <a:pt x="2029" y="765"/>
                    </a:lnTo>
                    <a:lnTo>
                      <a:pt x="2016" y="778"/>
                    </a:lnTo>
                    <a:lnTo>
                      <a:pt x="2005" y="791"/>
                    </a:lnTo>
                    <a:lnTo>
                      <a:pt x="1995" y="803"/>
                    </a:lnTo>
                    <a:lnTo>
                      <a:pt x="1988" y="816"/>
                    </a:lnTo>
                    <a:lnTo>
                      <a:pt x="1981" y="829"/>
                    </a:lnTo>
                    <a:lnTo>
                      <a:pt x="1978" y="836"/>
                    </a:lnTo>
                    <a:lnTo>
                      <a:pt x="1976" y="842"/>
                    </a:lnTo>
                    <a:lnTo>
                      <a:pt x="1972" y="847"/>
                    </a:lnTo>
                    <a:lnTo>
                      <a:pt x="1969" y="853"/>
                    </a:lnTo>
                    <a:lnTo>
                      <a:pt x="1960" y="862"/>
                    </a:lnTo>
                    <a:lnTo>
                      <a:pt x="1951" y="871"/>
                    </a:lnTo>
                    <a:lnTo>
                      <a:pt x="1940" y="879"/>
                    </a:lnTo>
                    <a:lnTo>
                      <a:pt x="1929" y="885"/>
                    </a:lnTo>
                    <a:lnTo>
                      <a:pt x="1918" y="892"/>
                    </a:lnTo>
                    <a:lnTo>
                      <a:pt x="1906" y="896"/>
                    </a:lnTo>
                    <a:lnTo>
                      <a:pt x="1884" y="903"/>
                    </a:lnTo>
                    <a:lnTo>
                      <a:pt x="1865" y="908"/>
                    </a:lnTo>
                    <a:lnTo>
                      <a:pt x="1852" y="910"/>
                    </a:lnTo>
                    <a:lnTo>
                      <a:pt x="1847" y="910"/>
                    </a:lnTo>
                    <a:lnTo>
                      <a:pt x="1840" y="909"/>
                    </a:lnTo>
                    <a:lnTo>
                      <a:pt x="1820" y="905"/>
                    </a:lnTo>
                    <a:lnTo>
                      <a:pt x="1806" y="904"/>
                    </a:lnTo>
                    <a:lnTo>
                      <a:pt x="1789" y="903"/>
                    </a:lnTo>
                    <a:lnTo>
                      <a:pt x="1771" y="903"/>
                    </a:lnTo>
                    <a:lnTo>
                      <a:pt x="1750" y="904"/>
                    </a:lnTo>
                    <a:lnTo>
                      <a:pt x="1728" y="906"/>
                    </a:lnTo>
                    <a:lnTo>
                      <a:pt x="1704" y="910"/>
                    </a:lnTo>
                    <a:lnTo>
                      <a:pt x="1679" y="916"/>
                    </a:lnTo>
                    <a:lnTo>
                      <a:pt x="1652" y="924"/>
                    </a:lnTo>
                    <a:lnTo>
                      <a:pt x="1638" y="929"/>
                    </a:lnTo>
                    <a:lnTo>
                      <a:pt x="1625" y="935"/>
                    </a:lnTo>
                    <a:lnTo>
                      <a:pt x="1611" y="941"/>
                    </a:lnTo>
                    <a:lnTo>
                      <a:pt x="1597" y="948"/>
                    </a:lnTo>
                    <a:lnTo>
                      <a:pt x="1583" y="956"/>
                    </a:lnTo>
                    <a:lnTo>
                      <a:pt x="1569" y="965"/>
                    </a:lnTo>
                    <a:lnTo>
                      <a:pt x="1555" y="974"/>
                    </a:lnTo>
                    <a:lnTo>
                      <a:pt x="1541" y="985"/>
                    </a:lnTo>
                    <a:lnTo>
                      <a:pt x="1471" y="1041"/>
                    </a:lnTo>
                    <a:lnTo>
                      <a:pt x="1380" y="1114"/>
                    </a:lnTo>
                    <a:lnTo>
                      <a:pt x="1276" y="1195"/>
                    </a:lnTo>
                    <a:lnTo>
                      <a:pt x="1170" y="1278"/>
                    </a:lnTo>
                    <a:lnTo>
                      <a:pt x="1072" y="1355"/>
                    </a:lnTo>
                    <a:lnTo>
                      <a:pt x="990" y="1419"/>
                    </a:lnTo>
                    <a:lnTo>
                      <a:pt x="934" y="1463"/>
                    </a:lnTo>
                    <a:lnTo>
                      <a:pt x="913" y="1479"/>
                    </a:lnTo>
                    <a:lnTo>
                      <a:pt x="896" y="1512"/>
                    </a:lnTo>
                    <a:lnTo>
                      <a:pt x="879" y="1547"/>
                    </a:lnTo>
                    <a:lnTo>
                      <a:pt x="863" y="1581"/>
                    </a:lnTo>
                    <a:lnTo>
                      <a:pt x="848" y="1615"/>
                    </a:lnTo>
                    <a:lnTo>
                      <a:pt x="833" y="1650"/>
                    </a:lnTo>
                    <a:lnTo>
                      <a:pt x="820" y="1685"/>
                    </a:lnTo>
                    <a:lnTo>
                      <a:pt x="807" y="1722"/>
                    </a:lnTo>
                    <a:lnTo>
                      <a:pt x="794" y="1757"/>
                    </a:lnTo>
                    <a:lnTo>
                      <a:pt x="771" y="1829"/>
                    </a:lnTo>
                    <a:lnTo>
                      <a:pt x="748" y="1902"/>
                    </a:lnTo>
                    <a:lnTo>
                      <a:pt x="726" y="1975"/>
                    </a:lnTo>
                    <a:lnTo>
                      <a:pt x="704" y="2048"/>
                    </a:lnTo>
                    <a:lnTo>
                      <a:pt x="703" y="2038"/>
                    </a:lnTo>
                    <a:lnTo>
                      <a:pt x="699" y="2011"/>
                    </a:lnTo>
                    <a:lnTo>
                      <a:pt x="694" y="1994"/>
                    </a:lnTo>
                    <a:lnTo>
                      <a:pt x="690" y="1975"/>
                    </a:lnTo>
                    <a:lnTo>
                      <a:pt x="685" y="1955"/>
                    </a:lnTo>
                    <a:lnTo>
                      <a:pt x="679" y="1934"/>
                    </a:lnTo>
                    <a:lnTo>
                      <a:pt x="671" y="1913"/>
                    </a:lnTo>
                    <a:lnTo>
                      <a:pt x="663" y="1893"/>
                    </a:lnTo>
                    <a:lnTo>
                      <a:pt x="658" y="1883"/>
                    </a:lnTo>
                    <a:lnTo>
                      <a:pt x="653" y="1874"/>
                    </a:lnTo>
                    <a:lnTo>
                      <a:pt x="648" y="1866"/>
                    </a:lnTo>
                    <a:lnTo>
                      <a:pt x="643" y="1858"/>
                    </a:lnTo>
                    <a:lnTo>
                      <a:pt x="637" y="1850"/>
                    </a:lnTo>
                    <a:lnTo>
                      <a:pt x="630" y="1844"/>
                    </a:lnTo>
                    <a:lnTo>
                      <a:pt x="624" y="1838"/>
                    </a:lnTo>
                    <a:lnTo>
                      <a:pt x="617" y="1834"/>
                    </a:lnTo>
                    <a:lnTo>
                      <a:pt x="610" y="1830"/>
                    </a:lnTo>
                    <a:lnTo>
                      <a:pt x="602" y="1828"/>
                    </a:lnTo>
                    <a:lnTo>
                      <a:pt x="594" y="1827"/>
                    </a:lnTo>
                    <a:lnTo>
                      <a:pt x="586" y="1827"/>
                    </a:lnTo>
                    <a:lnTo>
                      <a:pt x="577" y="1829"/>
                    </a:lnTo>
                    <a:lnTo>
                      <a:pt x="566" y="1833"/>
                    </a:lnTo>
                    <a:lnTo>
                      <a:pt x="555" y="1839"/>
                    </a:lnTo>
                    <a:lnTo>
                      <a:pt x="543" y="1847"/>
                    </a:lnTo>
                    <a:lnTo>
                      <a:pt x="529" y="1857"/>
                    </a:lnTo>
                    <a:lnTo>
                      <a:pt x="516" y="1867"/>
                    </a:lnTo>
                    <a:lnTo>
                      <a:pt x="503" y="1879"/>
                    </a:lnTo>
                    <a:lnTo>
                      <a:pt x="488" y="1892"/>
                    </a:lnTo>
                    <a:lnTo>
                      <a:pt x="459" y="1921"/>
                    </a:lnTo>
                    <a:lnTo>
                      <a:pt x="429" y="1954"/>
                    </a:lnTo>
                    <a:lnTo>
                      <a:pt x="398" y="1989"/>
                    </a:lnTo>
                    <a:lnTo>
                      <a:pt x="367" y="2027"/>
                    </a:lnTo>
                    <a:lnTo>
                      <a:pt x="338" y="2065"/>
                    </a:lnTo>
                    <a:lnTo>
                      <a:pt x="310" y="2102"/>
                    </a:lnTo>
                    <a:lnTo>
                      <a:pt x="285" y="2137"/>
                    </a:lnTo>
                    <a:lnTo>
                      <a:pt x="262" y="2171"/>
                    </a:lnTo>
                    <a:lnTo>
                      <a:pt x="243" y="2202"/>
                    </a:lnTo>
                    <a:lnTo>
                      <a:pt x="227" y="2227"/>
                    </a:lnTo>
                    <a:lnTo>
                      <a:pt x="216" y="2248"/>
                    </a:lnTo>
                    <a:lnTo>
                      <a:pt x="210" y="2262"/>
                    </a:lnTo>
                    <a:lnTo>
                      <a:pt x="207" y="2273"/>
                    </a:lnTo>
                    <a:lnTo>
                      <a:pt x="205" y="2285"/>
                    </a:lnTo>
                    <a:lnTo>
                      <a:pt x="203" y="2297"/>
                    </a:lnTo>
                    <a:lnTo>
                      <a:pt x="202" y="2311"/>
                    </a:lnTo>
                    <a:lnTo>
                      <a:pt x="201" y="2324"/>
                    </a:lnTo>
                    <a:lnTo>
                      <a:pt x="202" y="2338"/>
                    </a:lnTo>
                    <a:lnTo>
                      <a:pt x="203" y="2352"/>
                    </a:lnTo>
                    <a:lnTo>
                      <a:pt x="206" y="2365"/>
                    </a:lnTo>
                    <a:lnTo>
                      <a:pt x="209" y="2378"/>
                    </a:lnTo>
                    <a:lnTo>
                      <a:pt x="214" y="2389"/>
                    </a:lnTo>
                    <a:lnTo>
                      <a:pt x="218" y="2394"/>
                    </a:lnTo>
                    <a:lnTo>
                      <a:pt x="221" y="2399"/>
                    </a:lnTo>
                    <a:lnTo>
                      <a:pt x="225" y="2404"/>
                    </a:lnTo>
                    <a:lnTo>
                      <a:pt x="229" y="2408"/>
                    </a:lnTo>
                    <a:lnTo>
                      <a:pt x="233" y="2412"/>
                    </a:lnTo>
                    <a:lnTo>
                      <a:pt x="238" y="2415"/>
                    </a:lnTo>
                    <a:lnTo>
                      <a:pt x="243" y="2418"/>
                    </a:lnTo>
                    <a:lnTo>
                      <a:pt x="248" y="2420"/>
                    </a:lnTo>
                    <a:lnTo>
                      <a:pt x="254" y="2422"/>
                    </a:lnTo>
                    <a:lnTo>
                      <a:pt x="261" y="2423"/>
                    </a:lnTo>
                    <a:lnTo>
                      <a:pt x="267" y="2423"/>
                    </a:lnTo>
                    <a:lnTo>
                      <a:pt x="275" y="2423"/>
                    </a:lnTo>
                    <a:lnTo>
                      <a:pt x="282" y="2422"/>
                    </a:lnTo>
                    <a:lnTo>
                      <a:pt x="290" y="2420"/>
                    </a:lnTo>
                    <a:lnTo>
                      <a:pt x="298" y="2417"/>
                    </a:lnTo>
                    <a:lnTo>
                      <a:pt x="306" y="2413"/>
                    </a:lnTo>
                    <a:lnTo>
                      <a:pt x="323" y="2405"/>
                    </a:lnTo>
                    <a:lnTo>
                      <a:pt x="339" y="2394"/>
                    </a:lnTo>
                    <a:lnTo>
                      <a:pt x="356" y="2381"/>
                    </a:lnTo>
                    <a:lnTo>
                      <a:pt x="372" y="2368"/>
                    </a:lnTo>
                    <a:lnTo>
                      <a:pt x="389" y="2354"/>
                    </a:lnTo>
                    <a:lnTo>
                      <a:pt x="404" y="2338"/>
                    </a:lnTo>
                    <a:lnTo>
                      <a:pt x="432" y="2310"/>
                    </a:lnTo>
                    <a:lnTo>
                      <a:pt x="453" y="2286"/>
                    </a:lnTo>
                    <a:lnTo>
                      <a:pt x="468" y="2269"/>
                    </a:lnTo>
                    <a:lnTo>
                      <a:pt x="473" y="2262"/>
                    </a:lnTo>
                    <a:lnTo>
                      <a:pt x="485" y="2294"/>
                    </a:lnTo>
                    <a:lnTo>
                      <a:pt x="498" y="2326"/>
                    </a:lnTo>
                    <a:lnTo>
                      <a:pt x="511" y="2359"/>
                    </a:lnTo>
                    <a:lnTo>
                      <a:pt x="526" y="2391"/>
                    </a:lnTo>
                    <a:lnTo>
                      <a:pt x="518" y="2399"/>
                    </a:lnTo>
                    <a:lnTo>
                      <a:pt x="497" y="2421"/>
                    </a:lnTo>
                    <a:lnTo>
                      <a:pt x="467" y="2453"/>
                    </a:lnTo>
                    <a:lnTo>
                      <a:pt x="433" y="2491"/>
                    </a:lnTo>
                    <a:lnTo>
                      <a:pt x="416" y="2512"/>
                    </a:lnTo>
                    <a:lnTo>
                      <a:pt x="399" y="2533"/>
                    </a:lnTo>
                    <a:lnTo>
                      <a:pt x="383" y="2553"/>
                    </a:lnTo>
                    <a:lnTo>
                      <a:pt x="368" y="2572"/>
                    </a:lnTo>
                    <a:lnTo>
                      <a:pt x="356" y="2590"/>
                    </a:lnTo>
                    <a:lnTo>
                      <a:pt x="347" y="2607"/>
                    </a:lnTo>
                    <a:lnTo>
                      <a:pt x="343" y="2614"/>
                    </a:lnTo>
                    <a:lnTo>
                      <a:pt x="341" y="2621"/>
                    </a:lnTo>
                    <a:lnTo>
                      <a:pt x="339" y="2627"/>
                    </a:lnTo>
                    <a:lnTo>
                      <a:pt x="339" y="2632"/>
                    </a:lnTo>
                    <a:lnTo>
                      <a:pt x="336" y="2669"/>
                    </a:lnTo>
                    <a:lnTo>
                      <a:pt x="329" y="2726"/>
                    </a:lnTo>
                    <a:lnTo>
                      <a:pt x="320" y="2797"/>
                    </a:lnTo>
                    <a:lnTo>
                      <a:pt x="309" y="2875"/>
                    </a:lnTo>
                    <a:lnTo>
                      <a:pt x="299" y="2949"/>
                    </a:lnTo>
                    <a:lnTo>
                      <a:pt x="289" y="3012"/>
                    </a:lnTo>
                    <a:lnTo>
                      <a:pt x="282" y="3056"/>
                    </a:lnTo>
                    <a:lnTo>
                      <a:pt x="280" y="3073"/>
                    </a:lnTo>
                    <a:lnTo>
                      <a:pt x="280" y="3060"/>
                    </a:lnTo>
                    <a:lnTo>
                      <a:pt x="280" y="3025"/>
                    </a:lnTo>
                    <a:lnTo>
                      <a:pt x="279" y="2975"/>
                    </a:lnTo>
                    <a:lnTo>
                      <a:pt x="277" y="2918"/>
                    </a:lnTo>
                    <a:lnTo>
                      <a:pt x="276" y="2888"/>
                    </a:lnTo>
                    <a:lnTo>
                      <a:pt x="273" y="2858"/>
                    </a:lnTo>
                    <a:lnTo>
                      <a:pt x="270" y="2830"/>
                    </a:lnTo>
                    <a:lnTo>
                      <a:pt x="266" y="2803"/>
                    </a:lnTo>
                    <a:lnTo>
                      <a:pt x="262" y="2779"/>
                    </a:lnTo>
                    <a:lnTo>
                      <a:pt x="257" y="2760"/>
                    </a:lnTo>
                    <a:lnTo>
                      <a:pt x="253" y="2752"/>
                    </a:lnTo>
                    <a:lnTo>
                      <a:pt x="250" y="2744"/>
                    </a:lnTo>
                    <a:lnTo>
                      <a:pt x="247" y="2739"/>
                    </a:lnTo>
                    <a:lnTo>
                      <a:pt x="243" y="2735"/>
                    </a:lnTo>
                    <a:lnTo>
                      <a:pt x="238" y="2732"/>
                    </a:lnTo>
                    <a:lnTo>
                      <a:pt x="233" y="2730"/>
                    </a:lnTo>
                    <a:lnTo>
                      <a:pt x="227" y="2729"/>
                    </a:lnTo>
                    <a:lnTo>
                      <a:pt x="220" y="2729"/>
                    </a:lnTo>
                    <a:lnTo>
                      <a:pt x="212" y="2730"/>
                    </a:lnTo>
                    <a:lnTo>
                      <a:pt x="204" y="2732"/>
                    </a:lnTo>
                    <a:lnTo>
                      <a:pt x="196" y="2734"/>
                    </a:lnTo>
                    <a:lnTo>
                      <a:pt x="187" y="2737"/>
                    </a:lnTo>
                    <a:lnTo>
                      <a:pt x="168" y="2745"/>
                    </a:lnTo>
                    <a:lnTo>
                      <a:pt x="149" y="2755"/>
                    </a:lnTo>
                    <a:lnTo>
                      <a:pt x="128" y="2767"/>
                    </a:lnTo>
                    <a:lnTo>
                      <a:pt x="108" y="2779"/>
                    </a:lnTo>
                    <a:lnTo>
                      <a:pt x="70" y="2805"/>
                    </a:lnTo>
                    <a:lnTo>
                      <a:pt x="37" y="2829"/>
                    </a:lnTo>
                    <a:lnTo>
                      <a:pt x="14" y="2846"/>
                    </a:lnTo>
                    <a:lnTo>
                      <a:pt x="6" y="2853"/>
                    </a:lnTo>
                    <a:lnTo>
                      <a:pt x="3" y="2829"/>
                    </a:lnTo>
                    <a:lnTo>
                      <a:pt x="1" y="2803"/>
                    </a:lnTo>
                    <a:lnTo>
                      <a:pt x="1" y="2778"/>
                    </a:lnTo>
                    <a:lnTo>
                      <a:pt x="1" y="2751"/>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37" name="Freeform 25">
                <a:extLst>
                  <a:ext uri="{FF2B5EF4-FFF2-40B4-BE49-F238E27FC236}">
                    <a16:creationId xmlns:a16="http://schemas.microsoft.com/office/drawing/2014/main" id="{3AEB76DD-3329-470F-80B2-EF31ED7B5F0C}"/>
                  </a:ext>
                </a:extLst>
              </p:cNvPr>
              <p:cNvSpPr>
                <a:spLocks/>
              </p:cNvSpPr>
              <p:nvPr/>
            </p:nvSpPr>
            <p:spPr bwMode="auto">
              <a:xfrm>
                <a:off x="2232" y="1392"/>
                <a:ext cx="1872" cy="1619"/>
              </a:xfrm>
              <a:custGeom>
                <a:avLst/>
                <a:gdLst>
                  <a:gd name="T0" fmla="*/ 941 w 5356"/>
                  <a:gd name="T1" fmla="*/ 131 h 3913"/>
                  <a:gd name="T2" fmla="*/ 917 w 5356"/>
                  <a:gd name="T3" fmla="*/ 192 h 3913"/>
                  <a:gd name="T4" fmla="*/ 949 w 5356"/>
                  <a:gd name="T5" fmla="*/ 257 h 3913"/>
                  <a:gd name="T6" fmla="*/ 921 w 5356"/>
                  <a:gd name="T7" fmla="*/ 277 h 3913"/>
                  <a:gd name="T8" fmla="*/ 792 w 5356"/>
                  <a:gd name="T9" fmla="*/ 350 h 3913"/>
                  <a:gd name="T10" fmla="*/ 724 w 5356"/>
                  <a:gd name="T11" fmla="*/ 433 h 3913"/>
                  <a:gd name="T12" fmla="*/ 690 w 5356"/>
                  <a:gd name="T13" fmla="*/ 582 h 3913"/>
                  <a:gd name="T14" fmla="*/ 652 w 5356"/>
                  <a:gd name="T15" fmla="*/ 691 h 3913"/>
                  <a:gd name="T16" fmla="*/ 615 w 5356"/>
                  <a:gd name="T17" fmla="*/ 796 h 3913"/>
                  <a:gd name="T18" fmla="*/ 595 w 5356"/>
                  <a:gd name="T19" fmla="*/ 949 h 3913"/>
                  <a:gd name="T20" fmla="*/ 640 w 5356"/>
                  <a:gd name="T21" fmla="*/ 1037 h 3913"/>
                  <a:gd name="T22" fmla="*/ 792 w 5356"/>
                  <a:gd name="T23" fmla="*/ 1017 h 3913"/>
                  <a:gd name="T24" fmla="*/ 1014 w 5356"/>
                  <a:gd name="T25" fmla="*/ 973 h 3913"/>
                  <a:gd name="T26" fmla="*/ 1066 w 5356"/>
                  <a:gd name="T27" fmla="*/ 928 h 3913"/>
                  <a:gd name="T28" fmla="*/ 1091 w 5356"/>
                  <a:gd name="T29" fmla="*/ 844 h 3913"/>
                  <a:gd name="T30" fmla="*/ 1122 w 5356"/>
                  <a:gd name="T31" fmla="*/ 921 h 3913"/>
                  <a:gd name="T32" fmla="*/ 1223 w 5356"/>
                  <a:gd name="T33" fmla="*/ 873 h 3913"/>
                  <a:gd name="T34" fmla="*/ 1213 w 5356"/>
                  <a:gd name="T35" fmla="*/ 956 h 3913"/>
                  <a:gd name="T36" fmla="*/ 1434 w 5356"/>
                  <a:gd name="T37" fmla="*/ 987 h 3913"/>
                  <a:gd name="T38" fmla="*/ 1530 w 5356"/>
                  <a:gd name="T39" fmla="*/ 983 h 3913"/>
                  <a:gd name="T40" fmla="*/ 1661 w 5356"/>
                  <a:gd name="T41" fmla="*/ 1009 h 3913"/>
                  <a:gd name="T42" fmla="*/ 1789 w 5356"/>
                  <a:gd name="T43" fmla="*/ 997 h 3913"/>
                  <a:gd name="T44" fmla="*/ 1860 w 5356"/>
                  <a:gd name="T45" fmla="*/ 914 h 3913"/>
                  <a:gd name="T46" fmla="*/ 1812 w 5356"/>
                  <a:gd name="T47" fmla="*/ 1022 h 3913"/>
                  <a:gd name="T48" fmla="*/ 1479 w 5356"/>
                  <a:gd name="T49" fmla="*/ 1040 h 3913"/>
                  <a:gd name="T50" fmla="*/ 1122 w 5356"/>
                  <a:gd name="T51" fmla="*/ 1005 h 3913"/>
                  <a:gd name="T52" fmla="*/ 915 w 5356"/>
                  <a:gd name="T53" fmla="*/ 1045 h 3913"/>
                  <a:gd name="T54" fmla="*/ 693 w 5356"/>
                  <a:gd name="T55" fmla="*/ 1094 h 3913"/>
                  <a:gd name="T56" fmla="*/ 533 w 5356"/>
                  <a:gd name="T57" fmla="*/ 1142 h 3913"/>
                  <a:gd name="T58" fmla="*/ 394 w 5356"/>
                  <a:gd name="T59" fmla="*/ 1224 h 3913"/>
                  <a:gd name="T60" fmla="*/ 242 w 5356"/>
                  <a:gd name="T61" fmla="*/ 1376 h 3913"/>
                  <a:gd name="T62" fmla="*/ 81 w 5356"/>
                  <a:gd name="T63" fmla="*/ 1561 h 3913"/>
                  <a:gd name="T64" fmla="*/ 78 w 5356"/>
                  <a:gd name="T65" fmla="*/ 1515 h 3913"/>
                  <a:gd name="T66" fmla="*/ 166 w 5356"/>
                  <a:gd name="T67" fmla="*/ 1386 h 3913"/>
                  <a:gd name="T68" fmla="*/ 284 w 5356"/>
                  <a:gd name="T69" fmla="*/ 1219 h 3913"/>
                  <a:gd name="T70" fmla="*/ 204 w 5356"/>
                  <a:gd name="T71" fmla="*/ 1140 h 3913"/>
                  <a:gd name="T72" fmla="*/ 59 w 5356"/>
                  <a:gd name="T73" fmla="*/ 1065 h 3913"/>
                  <a:gd name="T74" fmla="*/ 111 w 5356"/>
                  <a:gd name="T75" fmla="*/ 1066 h 3913"/>
                  <a:gd name="T76" fmla="*/ 282 w 5356"/>
                  <a:gd name="T77" fmla="*/ 1173 h 3913"/>
                  <a:gd name="T78" fmla="*/ 399 w 5356"/>
                  <a:gd name="T79" fmla="*/ 1188 h 3913"/>
                  <a:gd name="T80" fmla="*/ 321 w 5356"/>
                  <a:gd name="T81" fmla="*/ 970 h 3913"/>
                  <a:gd name="T82" fmla="*/ 254 w 5356"/>
                  <a:gd name="T83" fmla="*/ 817 h 3913"/>
                  <a:gd name="T84" fmla="*/ 198 w 5356"/>
                  <a:gd name="T85" fmla="*/ 688 h 3913"/>
                  <a:gd name="T86" fmla="*/ 212 w 5356"/>
                  <a:gd name="T87" fmla="*/ 682 h 3913"/>
                  <a:gd name="T88" fmla="*/ 298 w 5356"/>
                  <a:gd name="T89" fmla="*/ 605 h 3913"/>
                  <a:gd name="T90" fmla="*/ 266 w 5356"/>
                  <a:gd name="T91" fmla="*/ 741 h 3913"/>
                  <a:gd name="T92" fmla="*/ 310 w 5356"/>
                  <a:gd name="T93" fmla="*/ 871 h 3913"/>
                  <a:gd name="T94" fmla="*/ 388 w 5356"/>
                  <a:gd name="T95" fmla="*/ 1026 h 3913"/>
                  <a:gd name="T96" fmla="*/ 464 w 5356"/>
                  <a:gd name="T97" fmla="*/ 1111 h 3913"/>
                  <a:gd name="T98" fmla="*/ 525 w 5356"/>
                  <a:gd name="T99" fmla="*/ 1098 h 3913"/>
                  <a:gd name="T100" fmla="*/ 549 w 5356"/>
                  <a:gd name="T101" fmla="*/ 1068 h 3913"/>
                  <a:gd name="T102" fmla="*/ 550 w 5356"/>
                  <a:gd name="T103" fmla="*/ 1017 h 3913"/>
                  <a:gd name="T104" fmla="*/ 557 w 5356"/>
                  <a:gd name="T105" fmla="*/ 814 h 3913"/>
                  <a:gd name="T106" fmla="*/ 597 w 5356"/>
                  <a:gd name="T107" fmla="*/ 682 h 3913"/>
                  <a:gd name="T108" fmla="*/ 650 w 5356"/>
                  <a:gd name="T109" fmla="*/ 557 h 3913"/>
                  <a:gd name="T110" fmla="*/ 620 w 5356"/>
                  <a:gd name="T111" fmla="*/ 436 h 3913"/>
                  <a:gd name="T112" fmla="*/ 585 w 5356"/>
                  <a:gd name="T113" fmla="*/ 388 h 3913"/>
                  <a:gd name="T114" fmla="*/ 717 w 5356"/>
                  <a:gd name="T115" fmla="*/ 375 h 3913"/>
                  <a:gd name="T116" fmla="*/ 850 w 5356"/>
                  <a:gd name="T117" fmla="*/ 229 h 3913"/>
                  <a:gd name="T118" fmla="*/ 905 w 5356"/>
                  <a:gd name="T119" fmla="*/ 125 h 3913"/>
                  <a:gd name="T120" fmla="*/ 1017 w 5356"/>
                  <a:gd name="T121" fmla="*/ 21 h 39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56"/>
                  <a:gd name="T184" fmla="*/ 0 h 3913"/>
                  <a:gd name="T185" fmla="*/ 5356 w 5356"/>
                  <a:gd name="T186" fmla="*/ 3913 h 391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56" h="3913">
                    <a:moveTo>
                      <a:pt x="3021" y="0"/>
                    </a:moveTo>
                    <a:lnTo>
                      <a:pt x="3007" y="13"/>
                    </a:lnTo>
                    <a:lnTo>
                      <a:pt x="2969" y="45"/>
                    </a:lnTo>
                    <a:lnTo>
                      <a:pt x="2914" y="94"/>
                    </a:lnTo>
                    <a:lnTo>
                      <a:pt x="2850" y="153"/>
                    </a:lnTo>
                    <a:lnTo>
                      <a:pt x="2816" y="186"/>
                    </a:lnTo>
                    <a:lnTo>
                      <a:pt x="2782" y="219"/>
                    </a:lnTo>
                    <a:lnTo>
                      <a:pt x="2749" y="253"/>
                    </a:lnTo>
                    <a:lnTo>
                      <a:pt x="2718" y="285"/>
                    </a:lnTo>
                    <a:lnTo>
                      <a:pt x="2690" y="318"/>
                    </a:lnTo>
                    <a:lnTo>
                      <a:pt x="2665" y="349"/>
                    </a:lnTo>
                    <a:lnTo>
                      <a:pt x="2654" y="364"/>
                    </a:lnTo>
                    <a:lnTo>
                      <a:pt x="2645" y="377"/>
                    </a:lnTo>
                    <a:lnTo>
                      <a:pt x="2637" y="391"/>
                    </a:lnTo>
                    <a:lnTo>
                      <a:pt x="2630" y="403"/>
                    </a:lnTo>
                    <a:lnTo>
                      <a:pt x="2625" y="415"/>
                    </a:lnTo>
                    <a:lnTo>
                      <a:pt x="2621" y="427"/>
                    </a:lnTo>
                    <a:lnTo>
                      <a:pt x="2619" y="440"/>
                    </a:lnTo>
                    <a:lnTo>
                      <a:pt x="2619" y="453"/>
                    </a:lnTo>
                    <a:lnTo>
                      <a:pt x="2620" y="465"/>
                    </a:lnTo>
                    <a:lnTo>
                      <a:pt x="2622" y="478"/>
                    </a:lnTo>
                    <a:lnTo>
                      <a:pt x="2625" y="492"/>
                    </a:lnTo>
                    <a:lnTo>
                      <a:pt x="2630" y="505"/>
                    </a:lnTo>
                    <a:lnTo>
                      <a:pt x="2635" y="517"/>
                    </a:lnTo>
                    <a:lnTo>
                      <a:pt x="2641" y="530"/>
                    </a:lnTo>
                    <a:lnTo>
                      <a:pt x="2648" y="542"/>
                    </a:lnTo>
                    <a:lnTo>
                      <a:pt x="2656" y="555"/>
                    </a:lnTo>
                    <a:lnTo>
                      <a:pt x="2673" y="579"/>
                    </a:lnTo>
                    <a:lnTo>
                      <a:pt x="2691" y="601"/>
                    </a:lnTo>
                    <a:lnTo>
                      <a:pt x="2711" y="622"/>
                    </a:lnTo>
                    <a:lnTo>
                      <a:pt x="2730" y="642"/>
                    </a:lnTo>
                    <a:lnTo>
                      <a:pt x="2748" y="660"/>
                    </a:lnTo>
                    <a:lnTo>
                      <a:pt x="2766" y="675"/>
                    </a:lnTo>
                    <a:lnTo>
                      <a:pt x="2792" y="696"/>
                    </a:lnTo>
                    <a:lnTo>
                      <a:pt x="2802" y="704"/>
                    </a:lnTo>
                    <a:lnTo>
                      <a:pt x="2768" y="696"/>
                    </a:lnTo>
                    <a:lnTo>
                      <a:pt x="2733" y="689"/>
                    </a:lnTo>
                    <a:lnTo>
                      <a:pt x="2699" y="682"/>
                    </a:lnTo>
                    <a:lnTo>
                      <a:pt x="2665" y="675"/>
                    </a:lnTo>
                    <a:lnTo>
                      <a:pt x="2631" y="669"/>
                    </a:lnTo>
                    <a:lnTo>
                      <a:pt x="2596" y="662"/>
                    </a:lnTo>
                    <a:lnTo>
                      <a:pt x="2562" y="656"/>
                    </a:lnTo>
                    <a:lnTo>
                      <a:pt x="2528" y="650"/>
                    </a:lnTo>
                    <a:lnTo>
                      <a:pt x="2509" y="663"/>
                    </a:lnTo>
                    <a:lnTo>
                      <a:pt x="2460" y="697"/>
                    </a:lnTo>
                    <a:lnTo>
                      <a:pt x="2426" y="721"/>
                    </a:lnTo>
                    <a:lnTo>
                      <a:pt x="2389" y="748"/>
                    </a:lnTo>
                    <a:lnTo>
                      <a:pt x="2349" y="779"/>
                    </a:lnTo>
                    <a:lnTo>
                      <a:pt x="2307" y="813"/>
                    </a:lnTo>
                    <a:lnTo>
                      <a:pt x="2263" y="847"/>
                    </a:lnTo>
                    <a:lnTo>
                      <a:pt x="2221" y="884"/>
                    </a:lnTo>
                    <a:lnTo>
                      <a:pt x="2200" y="902"/>
                    </a:lnTo>
                    <a:lnTo>
                      <a:pt x="2181" y="920"/>
                    </a:lnTo>
                    <a:lnTo>
                      <a:pt x="2161" y="939"/>
                    </a:lnTo>
                    <a:lnTo>
                      <a:pt x="2143" y="957"/>
                    </a:lnTo>
                    <a:lnTo>
                      <a:pt x="2126" y="977"/>
                    </a:lnTo>
                    <a:lnTo>
                      <a:pt x="2109" y="995"/>
                    </a:lnTo>
                    <a:lnTo>
                      <a:pt x="2094" y="1013"/>
                    </a:lnTo>
                    <a:lnTo>
                      <a:pt x="2081" y="1030"/>
                    </a:lnTo>
                    <a:lnTo>
                      <a:pt x="2069" y="1047"/>
                    </a:lnTo>
                    <a:lnTo>
                      <a:pt x="2059" y="1064"/>
                    </a:lnTo>
                    <a:lnTo>
                      <a:pt x="2051" y="1080"/>
                    </a:lnTo>
                    <a:lnTo>
                      <a:pt x="2045" y="1095"/>
                    </a:lnTo>
                    <a:lnTo>
                      <a:pt x="2036" y="1125"/>
                    </a:lnTo>
                    <a:lnTo>
                      <a:pt x="2028" y="1157"/>
                    </a:lnTo>
                    <a:lnTo>
                      <a:pt x="2021" y="1189"/>
                    </a:lnTo>
                    <a:lnTo>
                      <a:pt x="2014" y="1223"/>
                    </a:lnTo>
                    <a:lnTo>
                      <a:pt x="1999" y="1295"/>
                    </a:lnTo>
                    <a:lnTo>
                      <a:pt x="1983" y="1369"/>
                    </a:lnTo>
                    <a:lnTo>
                      <a:pt x="1973" y="1407"/>
                    </a:lnTo>
                    <a:lnTo>
                      <a:pt x="1962" y="1446"/>
                    </a:lnTo>
                    <a:lnTo>
                      <a:pt x="1948" y="1487"/>
                    </a:lnTo>
                    <a:lnTo>
                      <a:pt x="1933" y="1527"/>
                    </a:lnTo>
                    <a:lnTo>
                      <a:pt x="1925" y="1547"/>
                    </a:lnTo>
                    <a:lnTo>
                      <a:pt x="1917" y="1567"/>
                    </a:lnTo>
                    <a:lnTo>
                      <a:pt x="1908" y="1588"/>
                    </a:lnTo>
                    <a:lnTo>
                      <a:pt x="1898" y="1608"/>
                    </a:lnTo>
                    <a:lnTo>
                      <a:pt x="1887" y="1629"/>
                    </a:lnTo>
                    <a:lnTo>
                      <a:pt x="1876" y="1650"/>
                    </a:lnTo>
                    <a:lnTo>
                      <a:pt x="1864" y="1670"/>
                    </a:lnTo>
                    <a:lnTo>
                      <a:pt x="1852" y="1691"/>
                    </a:lnTo>
                    <a:lnTo>
                      <a:pt x="1843" y="1706"/>
                    </a:lnTo>
                    <a:lnTo>
                      <a:pt x="1833" y="1724"/>
                    </a:lnTo>
                    <a:lnTo>
                      <a:pt x="1823" y="1745"/>
                    </a:lnTo>
                    <a:lnTo>
                      <a:pt x="1812" y="1769"/>
                    </a:lnTo>
                    <a:lnTo>
                      <a:pt x="1802" y="1797"/>
                    </a:lnTo>
                    <a:lnTo>
                      <a:pt x="1790" y="1826"/>
                    </a:lnTo>
                    <a:lnTo>
                      <a:pt x="1779" y="1858"/>
                    </a:lnTo>
                    <a:lnTo>
                      <a:pt x="1768" y="1890"/>
                    </a:lnTo>
                    <a:lnTo>
                      <a:pt x="1757" y="1925"/>
                    </a:lnTo>
                    <a:lnTo>
                      <a:pt x="1747" y="1962"/>
                    </a:lnTo>
                    <a:lnTo>
                      <a:pt x="1738" y="1998"/>
                    </a:lnTo>
                    <a:lnTo>
                      <a:pt x="1729" y="2035"/>
                    </a:lnTo>
                    <a:lnTo>
                      <a:pt x="1721" y="2073"/>
                    </a:lnTo>
                    <a:lnTo>
                      <a:pt x="1714" y="2112"/>
                    </a:lnTo>
                    <a:lnTo>
                      <a:pt x="1708" y="2149"/>
                    </a:lnTo>
                    <a:lnTo>
                      <a:pt x="1704" y="2187"/>
                    </a:lnTo>
                    <a:lnTo>
                      <a:pt x="1701" y="2223"/>
                    </a:lnTo>
                    <a:lnTo>
                      <a:pt x="1700" y="2260"/>
                    </a:lnTo>
                    <a:lnTo>
                      <a:pt x="1700" y="2294"/>
                    </a:lnTo>
                    <a:lnTo>
                      <a:pt x="1702" y="2326"/>
                    </a:lnTo>
                    <a:lnTo>
                      <a:pt x="1706" y="2357"/>
                    </a:lnTo>
                    <a:lnTo>
                      <a:pt x="1712" y="2386"/>
                    </a:lnTo>
                    <a:lnTo>
                      <a:pt x="1721" y="2413"/>
                    </a:lnTo>
                    <a:lnTo>
                      <a:pt x="1732" y="2438"/>
                    </a:lnTo>
                    <a:lnTo>
                      <a:pt x="1746" y="2459"/>
                    </a:lnTo>
                    <a:lnTo>
                      <a:pt x="1762" y="2476"/>
                    </a:lnTo>
                    <a:lnTo>
                      <a:pt x="1781" y="2491"/>
                    </a:lnTo>
                    <a:lnTo>
                      <a:pt x="1805" y="2501"/>
                    </a:lnTo>
                    <a:lnTo>
                      <a:pt x="1830" y="2508"/>
                    </a:lnTo>
                    <a:lnTo>
                      <a:pt x="1859" y="2510"/>
                    </a:lnTo>
                    <a:lnTo>
                      <a:pt x="1891" y="2508"/>
                    </a:lnTo>
                    <a:lnTo>
                      <a:pt x="1926" y="2501"/>
                    </a:lnTo>
                    <a:lnTo>
                      <a:pt x="1935" y="2500"/>
                    </a:lnTo>
                    <a:lnTo>
                      <a:pt x="1961" y="2497"/>
                    </a:lnTo>
                    <a:lnTo>
                      <a:pt x="2001" y="2492"/>
                    </a:lnTo>
                    <a:lnTo>
                      <a:pt x="2053" y="2486"/>
                    </a:lnTo>
                    <a:lnTo>
                      <a:pt x="2116" y="2478"/>
                    </a:lnTo>
                    <a:lnTo>
                      <a:pt x="2187" y="2469"/>
                    </a:lnTo>
                    <a:lnTo>
                      <a:pt x="2264" y="2459"/>
                    </a:lnTo>
                    <a:lnTo>
                      <a:pt x="2347" y="2448"/>
                    </a:lnTo>
                    <a:lnTo>
                      <a:pt x="2430" y="2436"/>
                    </a:lnTo>
                    <a:lnTo>
                      <a:pt x="2516" y="2424"/>
                    </a:lnTo>
                    <a:lnTo>
                      <a:pt x="2599" y="2410"/>
                    </a:lnTo>
                    <a:lnTo>
                      <a:pt x="2678" y="2397"/>
                    </a:lnTo>
                    <a:lnTo>
                      <a:pt x="2752" y="2384"/>
                    </a:lnTo>
                    <a:lnTo>
                      <a:pt x="2818" y="2371"/>
                    </a:lnTo>
                    <a:lnTo>
                      <a:pt x="2848" y="2364"/>
                    </a:lnTo>
                    <a:lnTo>
                      <a:pt x="2874" y="2358"/>
                    </a:lnTo>
                    <a:lnTo>
                      <a:pt x="2898" y="2352"/>
                    </a:lnTo>
                    <a:lnTo>
                      <a:pt x="2920" y="2346"/>
                    </a:lnTo>
                    <a:lnTo>
                      <a:pt x="2938" y="2339"/>
                    </a:lnTo>
                    <a:lnTo>
                      <a:pt x="2956" y="2331"/>
                    </a:lnTo>
                    <a:lnTo>
                      <a:pt x="2972" y="2321"/>
                    </a:lnTo>
                    <a:lnTo>
                      <a:pt x="2987" y="2311"/>
                    </a:lnTo>
                    <a:lnTo>
                      <a:pt x="3001" y="2299"/>
                    </a:lnTo>
                    <a:lnTo>
                      <a:pt x="3014" y="2287"/>
                    </a:lnTo>
                    <a:lnTo>
                      <a:pt x="3026" y="2274"/>
                    </a:lnTo>
                    <a:lnTo>
                      <a:pt x="3037" y="2259"/>
                    </a:lnTo>
                    <a:lnTo>
                      <a:pt x="3047" y="2244"/>
                    </a:lnTo>
                    <a:lnTo>
                      <a:pt x="3057" y="2228"/>
                    </a:lnTo>
                    <a:lnTo>
                      <a:pt x="3065" y="2213"/>
                    </a:lnTo>
                    <a:lnTo>
                      <a:pt x="3073" y="2197"/>
                    </a:lnTo>
                    <a:lnTo>
                      <a:pt x="3081" y="2180"/>
                    </a:lnTo>
                    <a:lnTo>
                      <a:pt x="3088" y="2164"/>
                    </a:lnTo>
                    <a:lnTo>
                      <a:pt x="3093" y="2148"/>
                    </a:lnTo>
                    <a:lnTo>
                      <a:pt x="3098" y="2131"/>
                    </a:lnTo>
                    <a:lnTo>
                      <a:pt x="3107" y="2099"/>
                    </a:lnTo>
                    <a:lnTo>
                      <a:pt x="3113" y="2068"/>
                    </a:lnTo>
                    <a:lnTo>
                      <a:pt x="3117" y="2040"/>
                    </a:lnTo>
                    <a:lnTo>
                      <a:pt x="3120" y="2015"/>
                    </a:lnTo>
                    <a:lnTo>
                      <a:pt x="3123" y="1979"/>
                    </a:lnTo>
                    <a:lnTo>
                      <a:pt x="3124" y="1965"/>
                    </a:lnTo>
                    <a:lnTo>
                      <a:pt x="3137" y="2003"/>
                    </a:lnTo>
                    <a:lnTo>
                      <a:pt x="3150" y="2041"/>
                    </a:lnTo>
                    <a:lnTo>
                      <a:pt x="3162" y="2079"/>
                    </a:lnTo>
                    <a:lnTo>
                      <a:pt x="3174" y="2117"/>
                    </a:lnTo>
                    <a:lnTo>
                      <a:pt x="3185" y="2155"/>
                    </a:lnTo>
                    <a:lnTo>
                      <a:pt x="3196" y="2192"/>
                    </a:lnTo>
                    <a:lnTo>
                      <a:pt x="3208" y="2228"/>
                    </a:lnTo>
                    <a:lnTo>
                      <a:pt x="3220" y="2266"/>
                    </a:lnTo>
                    <a:lnTo>
                      <a:pt x="3256" y="2243"/>
                    </a:lnTo>
                    <a:lnTo>
                      <a:pt x="3292" y="2220"/>
                    </a:lnTo>
                    <a:lnTo>
                      <a:pt x="3327" y="2198"/>
                    </a:lnTo>
                    <a:lnTo>
                      <a:pt x="3363" y="2176"/>
                    </a:lnTo>
                    <a:lnTo>
                      <a:pt x="3398" y="2153"/>
                    </a:lnTo>
                    <a:lnTo>
                      <a:pt x="3435" y="2130"/>
                    </a:lnTo>
                    <a:lnTo>
                      <a:pt x="3472" y="2107"/>
                    </a:lnTo>
                    <a:lnTo>
                      <a:pt x="3510" y="2082"/>
                    </a:lnTo>
                    <a:lnTo>
                      <a:pt x="3496" y="2111"/>
                    </a:lnTo>
                    <a:lnTo>
                      <a:pt x="3482" y="2138"/>
                    </a:lnTo>
                    <a:lnTo>
                      <a:pt x="3469" y="2166"/>
                    </a:lnTo>
                    <a:lnTo>
                      <a:pt x="3456" y="2193"/>
                    </a:lnTo>
                    <a:lnTo>
                      <a:pt x="3443" y="2220"/>
                    </a:lnTo>
                    <a:lnTo>
                      <a:pt x="3430" y="2247"/>
                    </a:lnTo>
                    <a:lnTo>
                      <a:pt x="3417" y="2275"/>
                    </a:lnTo>
                    <a:lnTo>
                      <a:pt x="3403" y="2303"/>
                    </a:lnTo>
                    <a:lnTo>
                      <a:pt x="3410" y="2304"/>
                    </a:lnTo>
                    <a:lnTo>
                      <a:pt x="3432" y="2308"/>
                    </a:lnTo>
                    <a:lnTo>
                      <a:pt x="3466" y="2313"/>
                    </a:lnTo>
                    <a:lnTo>
                      <a:pt x="3510" y="2321"/>
                    </a:lnTo>
                    <a:lnTo>
                      <a:pt x="3565" y="2329"/>
                    </a:lnTo>
                    <a:lnTo>
                      <a:pt x="3626" y="2338"/>
                    </a:lnTo>
                    <a:lnTo>
                      <a:pt x="3693" y="2347"/>
                    </a:lnTo>
                    <a:lnTo>
                      <a:pt x="3765" y="2357"/>
                    </a:lnTo>
                    <a:lnTo>
                      <a:pt x="3839" y="2366"/>
                    </a:lnTo>
                    <a:lnTo>
                      <a:pt x="3915" y="2374"/>
                    </a:lnTo>
                    <a:lnTo>
                      <a:pt x="3990" y="2381"/>
                    </a:lnTo>
                    <a:lnTo>
                      <a:pt x="4064" y="2386"/>
                    </a:lnTo>
                    <a:lnTo>
                      <a:pt x="4099" y="2388"/>
                    </a:lnTo>
                    <a:lnTo>
                      <a:pt x="4133" y="2389"/>
                    </a:lnTo>
                    <a:lnTo>
                      <a:pt x="4166" y="2390"/>
                    </a:lnTo>
                    <a:lnTo>
                      <a:pt x="4197" y="2390"/>
                    </a:lnTo>
                    <a:lnTo>
                      <a:pt x="4228" y="2390"/>
                    </a:lnTo>
                    <a:lnTo>
                      <a:pt x="4255" y="2388"/>
                    </a:lnTo>
                    <a:lnTo>
                      <a:pt x="4281" y="2386"/>
                    </a:lnTo>
                    <a:lnTo>
                      <a:pt x="4304" y="2383"/>
                    </a:lnTo>
                    <a:lnTo>
                      <a:pt x="4326" y="2380"/>
                    </a:lnTo>
                    <a:lnTo>
                      <a:pt x="4349" y="2378"/>
                    </a:lnTo>
                    <a:lnTo>
                      <a:pt x="4373" y="2377"/>
                    </a:lnTo>
                    <a:lnTo>
                      <a:pt x="4397" y="2377"/>
                    </a:lnTo>
                    <a:lnTo>
                      <a:pt x="4422" y="2378"/>
                    </a:lnTo>
                    <a:lnTo>
                      <a:pt x="4447" y="2380"/>
                    </a:lnTo>
                    <a:lnTo>
                      <a:pt x="4473" y="2382"/>
                    </a:lnTo>
                    <a:lnTo>
                      <a:pt x="4498" y="2385"/>
                    </a:lnTo>
                    <a:lnTo>
                      <a:pt x="4551" y="2394"/>
                    </a:lnTo>
                    <a:lnTo>
                      <a:pt x="4603" y="2404"/>
                    </a:lnTo>
                    <a:lnTo>
                      <a:pt x="4653" y="2415"/>
                    </a:lnTo>
                    <a:lnTo>
                      <a:pt x="4702" y="2429"/>
                    </a:lnTo>
                    <a:lnTo>
                      <a:pt x="4748" y="2441"/>
                    </a:lnTo>
                    <a:lnTo>
                      <a:pt x="4790" y="2454"/>
                    </a:lnTo>
                    <a:lnTo>
                      <a:pt x="4828" y="2466"/>
                    </a:lnTo>
                    <a:lnTo>
                      <a:pt x="4862" y="2478"/>
                    </a:lnTo>
                    <a:lnTo>
                      <a:pt x="4909" y="2495"/>
                    </a:lnTo>
                    <a:lnTo>
                      <a:pt x="4927" y="2501"/>
                    </a:lnTo>
                    <a:lnTo>
                      <a:pt x="4963" y="2483"/>
                    </a:lnTo>
                    <a:lnTo>
                      <a:pt x="5000" y="2465"/>
                    </a:lnTo>
                    <a:lnTo>
                      <a:pt x="5038" y="2447"/>
                    </a:lnTo>
                    <a:lnTo>
                      <a:pt x="5075" y="2429"/>
                    </a:lnTo>
                    <a:lnTo>
                      <a:pt x="5113" y="2410"/>
                    </a:lnTo>
                    <a:lnTo>
                      <a:pt x="5150" y="2392"/>
                    </a:lnTo>
                    <a:lnTo>
                      <a:pt x="5189" y="2374"/>
                    </a:lnTo>
                    <a:lnTo>
                      <a:pt x="5227" y="2356"/>
                    </a:lnTo>
                    <a:lnTo>
                      <a:pt x="5241" y="2336"/>
                    </a:lnTo>
                    <a:lnTo>
                      <a:pt x="5254" y="2315"/>
                    </a:lnTo>
                    <a:lnTo>
                      <a:pt x="5267" y="2295"/>
                    </a:lnTo>
                    <a:lnTo>
                      <a:pt x="5280" y="2274"/>
                    </a:lnTo>
                    <a:lnTo>
                      <a:pt x="5292" y="2252"/>
                    </a:lnTo>
                    <a:lnTo>
                      <a:pt x="5305" y="2231"/>
                    </a:lnTo>
                    <a:lnTo>
                      <a:pt x="5317" y="2210"/>
                    </a:lnTo>
                    <a:lnTo>
                      <a:pt x="5329" y="2190"/>
                    </a:lnTo>
                    <a:lnTo>
                      <a:pt x="5338" y="2215"/>
                    </a:lnTo>
                    <a:lnTo>
                      <a:pt x="5345" y="2241"/>
                    </a:lnTo>
                    <a:lnTo>
                      <a:pt x="5351" y="2267"/>
                    </a:lnTo>
                    <a:lnTo>
                      <a:pt x="5356" y="2292"/>
                    </a:lnTo>
                    <a:lnTo>
                      <a:pt x="5321" y="2328"/>
                    </a:lnTo>
                    <a:lnTo>
                      <a:pt x="5286" y="2364"/>
                    </a:lnTo>
                    <a:lnTo>
                      <a:pt x="5251" y="2400"/>
                    </a:lnTo>
                    <a:lnTo>
                      <a:pt x="5216" y="2437"/>
                    </a:lnTo>
                    <a:lnTo>
                      <a:pt x="5180" y="2472"/>
                    </a:lnTo>
                    <a:lnTo>
                      <a:pt x="5144" y="2507"/>
                    </a:lnTo>
                    <a:lnTo>
                      <a:pt x="5108" y="2542"/>
                    </a:lnTo>
                    <a:lnTo>
                      <a:pt x="5072" y="2576"/>
                    </a:lnTo>
                    <a:lnTo>
                      <a:pt x="4951" y="2564"/>
                    </a:lnTo>
                    <a:lnTo>
                      <a:pt x="4831" y="2553"/>
                    </a:lnTo>
                    <a:lnTo>
                      <a:pt x="4711" y="2544"/>
                    </a:lnTo>
                    <a:lnTo>
                      <a:pt x="4590" y="2536"/>
                    </a:lnTo>
                    <a:lnTo>
                      <a:pt x="4468" y="2529"/>
                    </a:lnTo>
                    <a:lnTo>
                      <a:pt x="4347" y="2522"/>
                    </a:lnTo>
                    <a:lnTo>
                      <a:pt x="4226" y="2515"/>
                    </a:lnTo>
                    <a:lnTo>
                      <a:pt x="4105" y="2509"/>
                    </a:lnTo>
                    <a:lnTo>
                      <a:pt x="3984" y="2502"/>
                    </a:lnTo>
                    <a:lnTo>
                      <a:pt x="3863" y="2494"/>
                    </a:lnTo>
                    <a:lnTo>
                      <a:pt x="3743" y="2486"/>
                    </a:lnTo>
                    <a:lnTo>
                      <a:pt x="3623" y="2476"/>
                    </a:lnTo>
                    <a:lnTo>
                      <a:pt x="3504" y="2465"/>
                    </a:lnTo>
                    <a:lnTo>
                      <a:pt x="3385" y="2453"/>
                    </a:lnTo>
                    <a:lnTo>
                      <a:pt x="3326" y="2446"/>
                    </a:lnTo>
                    <a:lnTo>
                      <a:pt x="3268" y="2438"/>
                    </a:lnTo>
                    <a:lnTo>
                      <a:pt x="3208" y="2430"/>
                    </a:lnTo>
                    <a:lnTo>
                      <a:pt x="3150" y="2421"/>
                    </a:lnTo>
                    <a:lnTo>
                      <a:pt x="3141" y="2423"/>
                    </a:lnTo>
                    <a:lnTo>
                      <a:pt x="3113" y="2429"/>
                    </a:lnTo>
                    <a:lnTo>
                      <a:pt x="3070" y="2437"/>
                    </a:lnTo>
                    <a:lnTo>
                      <a:pt x="3014" y="2448"/>
                    </a:lnTo>
                    <a:lnTo>
                      <a:pt x="2947" y="2462"/>
                    </a:lnTo>
                    <a:lnTo>
                      <a:pt x="2870" y="2477"/>
                    </a:lnTo>
                    <a:lnTo>
                      <a:pt x="2788" y="2493"/>
                    </a:lnTo>
                    <a:lnTo>
                      <a:pt x="2701" y="2510"/>
                    </a:lnTo>
                    <a:lnTo>
                      <a:pt x="2614" y="2527"/>
                    </a:lnTo>
                    <a:lnTo>
                      <a:pt x="2525" y="2544"/>
                    </a:lnTo>
                    <a:lnTo>
                      <a:pt x="2441" y="2561"/>
                    </a:lnTo>
                    <a:lnTo>
                      <a:pt x="2360" y="2576"/>
                    </a:lnTo>
                    <a:lnTo>
                      <a:pt x="2288" y="2591"/>
                    </a:lnTo>
                    <a:lnTo>
                      <a:pt x="2224" y="2603"/>
                    </a:lnTo>
                    <a:lnTo>
                      <a:pt x="2173" y="2613"/>
                    </a:lnTo>
                    <a:lnTo>
                      <a:pt x="2136" y="2620"/>
                    </a:lnTo>
                    <a:lnTo>
                      <a:pt x="2082" y="2628"/>
                    </a:lnTo>
                    <a:lnTo>
                      <a:pt x="2031" y="2636"/>
                    </a:lnTo>
                    <a:lnTo>
                      <a:pt x="1980" y="2645"/>
                    </a:lnTo>
                    <a:lnTo>
                      <a:pt x="1930" y="2654"/>
                    </a:lnTo>
                    <a:lnTo>
                      <a:pt x="1881" y="2664"/>
                    </a:lnTo>
                    <a:lnTo>
                      <a:pt x="1834" y="2674"/>
                    </a:lnTo>
                    <a:lnTo>
                      <a:pt x="1786" y="2684"/>
                    </a:lnTo>
                    <a:lnTo>
                      <a:pt x="1740" y="2695"/>
                    </a:lnTo>
                    <a:lnTo>
                      <a:pt x="1695" y="2707"/>
                    </a:lnTo>
                    <a:lnTo>
                      <a:pt x="1651" y="2719"/>
                    </a:lnTo>
                    <a:lnTo>
                      <a:pt x="1607" y="2732"/>
                    </a:lnTo>
                    <a:lnTo>
                      <a:pt x="1565" y="2747"/>
                    </a:lnTo>
                    <a:lnTo>
                      <a:pt x="1523" y="2762"/>
                    </a:lnTo>
                    <a:lnTo>
                      <a:pt x="1481" y="2777"/>
                    </a:lnTo>
                    <a:lnTo>
                      <a:pt x="1440" y="2793"/>
                    </a:lnTo>
                    <a:lnTo>
                      <a:pt x="1399" y="2811"/>
                    </a:lnTo>
                    <a:lnTo>
                      <a:pt x="1360" y="2829"/>
                    </a:lnTo>
                    <a:lnTo>
                      <a:pt x="1320" y="2848"/>
                    </a:lnTo>
                    <a:lnTo>
                      <a:pt x="1280" y="2868"/>
                    </a:lnTo>
                    <a:lnTo>
                      <a:pt x="1242" y="2889"/>
                    </a:lnTo>
                    <a:lnTo>
                      <a:pt x="1203" y="2913"/>
                    </a:lnTo>
                    <a:lnTo>
                      <a:pt x="1165" y="2936"/>
                    </a:lnTo>
                    <a:lnTo>
                      <a:pt x="1126" y="2961"/>
                    </a:lnTo>
                    <a:lnTo>
                      <a:pt x="1088" y="2987"/>
                    </a:lnTo>
                    <a:lnTo>
                      <a:pt x="1051" y="3014"/>
                    </a:lnTo>
                    <a:lnTo>
                      <a:pt x="1013" y="3043"/>
                    </a:lnTo>
                    <a:lnTo>
                      <a:pt x="974" y="3074"/>
                    </a:lnTo>
                    <a:lnTo>
                      <a:pt x="937" y="3105"/>
                    </a:lnTo>
                    <a:lnTo>
                      <a:pt x="899" y="3138"/>
                    </a:lnTo>
                    <a:lnTo>
                      <a:pt x="861" y="3173"/>
                    </a:lnTo>
                    <a:lnTo>
                      <a:pt x="822" y="3209"/>
                    </a:lnTo>
                    <a:lnTo>
                      <a:pt x="783" y="3247"/>
                    </a:lnTo>
                    <a:lnTo>
                      <a:pt x="693" y="3327"/>
                    </a:lnTo>
                    <a:lnTo>
                      <a:pt x="604" y="3407"/>
                    </a:lnTo>
                    <a:lnTo>
                      <a:pt x="561" y="3446"/>
                    </a:lnTo>
                    <a:lnTo>
                      <a:pt x="518" y="3485"/>
                    </a:lnTo>
                    <a:lnTo>
                      <a:pt x="475" y="3525"/>
                    </a:lnTo>
                    <a:lnTo>
                      <a:pt x="434" y="3566"/>
                    </a:lnTo>
                    <a:lnTo>
                      <a:pt x="393" y="3607"/>
                    </a:lnTo>
                    <a:lnTo>
                      <a:pt x="352" y="3648"/>
                    </a:lnTo>
                    <a:lnTo>
                      <a:pt x="311" y="3689"/>
                    </a:lnTo>
                    <a:lnTo>
                      <a:pt x="271" y="3733"/>
                    </a:lnTo>
                    <a:lnTo>
                      <a:pt x="231" y="3776"/>
                    </a:lnTo>
                    <a:lnTo>
                      <a:pt x="192" y="3820"/>
                    </a:lnTo>
                    <a:lnTo>
                      <a:pt x="152" y="3865"/>
                    </a:lnTo>
                    <a:lnTo>
                      <a:pt x="113" y="3913"/>
                    </a:lnTo>
                    <a:lnTo>
                      <a:pt x="125" y="3874"/>
                    </a:lnTo>
                    <a:lnTo>
                      <a:pt x="138" y="3836"/>
                    </a:lnTo>
                    <a:lnTo>
                      <a:pt x="153" y="3800"/>
                    </a:lnTo>
                    <a:lnTo>
                      <a:pt x="168" y="3765"/>
                    </a:lnTo>
                    <a:lnTo>
                      <a:pt x="186" y="3731"/>
                    </a:lnTo>
                    <a:lnTo>
                      <a:pt x="204" y="3697"/>
                    </a:lnTo>
                    <a:lnTo>
                      <a:pt x="222" y="3665"/>
                    </a:lnTo>
                    <a:lnTo>
                      <a:pt x="242" y="3634"/>
                    </a:lnTo>
                    <a:lnTo>
                      <a:pt x="262" y="3603"/>
                    </a:lnTo>
                    <a:lnTo>
                      <a:pt x="283" y="3573"/>
                    </a:lnTo>
                    <a:lnTo>
                      <a:pt x="305" y="3543"/>
                    </a:lnTo>
                    <a:lnTo>
                      <a:pt x="328" y="3515"/>
                    </a:lnTo>
                    <a:lnTo>
                      <a:pt x="352" y="3487"/>
                    </a:lnTo>
                    <a:lnTo>
                      <a:pt x="375" y="3459"/>
                    </a:lnTo>
                    <a:lnTo>
                      <a:pt x="399" y="3432"/>
                    </a:lnTo>
                    <a:lnTo>
                      <a:pt x="424" y="3405"/>
                    </a:lnTo>
                    <a:lnTo>
                      <a:pt x="474" y="3351"/>
                    </a:lnTo>
                    <a:lnTo>
                      <a:pt x="526" y="3299"/>
                    </a:lnTo>
                    <a:lnTo>
                      <a:pt x="578" y="3248"/>
                    </a:lnTo>
                    <a:lnTo>
                      <a:pt x="630" y="3195"/>
                    </a:lnTo>
                    <a:lnTo>
                      <a:pt x="683" y="3142"/>
                    </a:lnTo>
                    <a:lnTo>
                      <a:pt x="734" y="3088"/>
                    </a:lnTo>
                    <a:lnTo>
                      <a:pt x="759" y="3059"/>
                    </a:lnTo>
                    <a:lnTo>
                      <a:pt x="783" y="3031"/>
                    </a:lnTo>
                    <a:lnTo>
                      <a:pt x="808" y="3003"/>
                    </a:lnTo>
                    <a:lnTo>
                      <a:pt x="832" y="2973"/>
                    </a:lnTo>
                    <a:lnTo>
                      <a:pt x="812" y="2949"/>
                    </a:lnTo>
                    <a:lnTo>
                      <a:pt x="792" y="2926"/>
                    </a:lnTo>
                    <a:lnTo>
                      <a:pt x="771" y="2903"/>
                    </a:lnTo>
                    <a:lnTo>
                      <a:pt x="750" y="2881"/>
                    </a:lnTo>
                    <a:lnTo>
                      <a:pt x="728" y="2861"/>
                    </a:lnTo>
                    <a:lnTo>
                      <a:pt x="705" y="2841"/>
                    </a:lnTo>
                    <a:lnTo>
                      <a:pt x="682" y="2823"/>
                    </a:lnTo>
                    <a:lnTo>
                      <a:pt x="658" y="2805"/>
                    </a:lnTo>
                    <a:lnTo>
                      <a:pt x="634" y="2788"/>
                    </a:lnTo>
                    <a:lnTo>
                      <a:pt x="609" y="2772"/>
                    </a:lnTo>
                    <a:lnTo>
                      <a:pt x="584" y="2756"/>
                    </a:lnTo>
                    <a:lnTo>
                      <a:pt x="558" y="2741"/>
                    </a:lnTo>
                    <a:lnTo>
                      <a:pt x="533" y="2726"/>
                    </a:lnTo>
                    <a:lnTo>
                      <a:pt x="506" y="2712"/>
                    </a:lnTo>
                    <a:lnTo>
                      <a:pt x="479" y="2699"/>
                    </a:lnTo>
                    <a:lnTo>
                      <a:pt x="452" y="2686"/>
                    </a:lnTo>
                    <a:lnTo>
                      <a:pt x="397" y="2662"/>
                    </a:lnTo>
                    <a:lnTo>
                      <a:pt x="341" y="2639"/>
                    </a:lnTo>
                    <a:lnTo>
                      <a:pt x="285" y="2618"/>
                    </a:lnTo>
                    <a:lnTo>
                      <a:pt x="228" y="2597"/>
                    </a:lnTo>
                    <a:lnTo>
                      <a:pt x="170" y="2575"/>
                    </a:lnTo>
                    <a:lnTo>
                      <a:pt x="114" y="2554"/>
                    </a:lnTo>
                    <a:lnTo>
                      <a:pt x="57" y="2533"/>
                    </a:lnTo>
                    <a:lnTo>
                      <a:pt x="0" y="2512"/>
                    </a:lnTo>
                    <a:lnTo>
                      <a:pt x="47" y="2512"/>
                    </a:lnTo>
                    <a:lnTo>
                      <a:pt x="93" y="2515"/>
                    </a:lnTo>
                    <a:lnTo>
                      <a:pt x="138" y="2522"/>
                    </a:lnTo>
                    <a:lnTo>
                      <a:pt x="185" y="2532"/>
                    </a:lnTo>
                    <a:lnTo>
                      <a:pt x="229" y="2545"/>
                    </a:lnTo>
                    <a:lnTo>
                      <a:pt x="274" y="2560"/>
                    </a:lnTo>
                    <a:lnTo>
                      <a:pt x="318" y="2577"/>
                    </a:lnTo>
                    <a:lnTo>
                      <a:pt x="362" y="2597"/>
                    </a:lnTo>
                    <a:lnTo>
                      <a:pt x="405" y="2617"/>
                    </a:lnTo>
                    <a:lnTo>
                      <a:pt x="447" y="2639"/>
                    </a:lnTo>
                    <a:lnTo>
                      <a:pt x="489" y="2661"/>
                    </a:lnTo>
                    <a:lnTo>
                      <a:pt x="532" y="2685"/>
                    </a:lnTo>
                    <a:lnTo>
                      <a:pt x="613" y="2731"/>
                    </a:lnTo>
                    <a:lnTo>
                      <a:pt x="693" y="2778"/>
                    </a:lnTo>
                    <a:lnTo>
                      <a:pt x="731" y="2799"/>
                    </a:lnTo>
                    <a:lnTo>
                      <a:pt x="769" y="2820"/>
                    </a:lnTo>
                    <a:lnTo>
                      <a:pt x="806" y="2838"/>
                    </a:lnTo>
                    <a:lnTo>
                      <a:pt x="843" y="2855"/>
                    </a:lnTo>
                    <a:lnTo>
                      <a:pt x="879" y="2870"/>
                    </a:lnTo>
                    <a:lnTo>
                      <a:pt x="914" y="2882"/>
                    </a:lnTo>
                    <a:lnTo>
                      <a:pt x="949" y="2891"/>
                    </a:lnTo>
                    <a:lnTo>
                      <a:pt x="982" y="2898"/>
                    </a:lnTo>
                    <a:lnTo>
                      <a:pt x="1016" y="2902"/>
                    </a:lnTo>
                    <a:lnTo>
                      <a:pt x="1048" y="2900"/>
                    </a:lnTo>
                    <a:lnTo>
                      <a:pt x="1079" y="2896"/>
                    </a:lnTo>
                    <a:lnTo>
                      <a:pt x="1110" y="2887"/>
                    </a:lnTo>
                    <a:lnTo>
                      <a:pt x="1139" y="2873"/>
                    </a:lnTo>
                    <a:lnTo>
                      <a:pt x="1169" y="2855"/>
                    </a:lnTo>
                    <a:lnTo>
                      <a:pt x="1197" y="2831"/>
                    </a:lnTo>
                    <a:lnTo>
                      <a:pt x="1224" y="2802"/>
                    </a:lnTo>
                    <a:lnTo>
                      <a:pt x="1178" y="2733"/>
                    </a:lnTo>
                    <a:lnTo>
                      <a:pt x="1132" y="2666"/>
                    </a:lnTo>
                    <a:lnTo>
                      <a:pt x="1087" y="2601"/>
                    </a:lnTo>
                    <a:lnTo>
                      <a:pt x="1043" y="2536"/>
                    </a:lnTo>
                    <a:lnTo>
                      <a:pt x="1001" y="2473"/>
                    </a:lnTo>
                    <a:lnTo>
                      <a:pt x="958" y="2408"/>
                    </a:lnTo>
                    <a:lnTo>
                      <a:pt x="918" y="2345"/>
                    </a:lnTo>
                    <a:lnTo>
                      <a:pt x="879" y="2281"/>
                    </a:lnTo>
                    <a:lnTo>
                      <a:pt x="860" y="2248"/>
                    </a:lnTo>
                    <a:lnTo>
                      <a:pt x="842" y="2215"/>
                    </a:lnTo>
                    <a:lnTo>
                      <a:pt x="823" y="2182"/>
                    </a:lnTo>
                    <a:lnTo>
                      <a:pt x="805" y="2149"/>
                    </a:lnTo>
                    <a:lnTo>
                      <a:pt x="788" y="2116"/>
                    </a:lnTo>
                    <a:lnTo>
                      <a:pt x="772" y="2081"/>
                    </a:lnTo>
                    <a:lnTo>
                      <a:pt x="756" y="2047"/>
                    </a:lnTo>
                    <a:lnTo>
                      <a:pt x="741" y="2012"/>
                    </a:lnTo>
                    <a:lnTo>
                      <a:pt x="726" y="1976"/>
                    </a:lnTo>
                    <a:lnTo>
                      <a:pt x="712" y="1940"/>
                    </a:lnTo>
                    <a:lnTo>
                      <a:pt x="698" y="1903"/>
                    </a:lnTo>
                    <a:lnTo>
                      <a:pt x="685" y="1865"/>
                    </a:lnTo>
                    <a:lnTo>
                      <a:pt x="672" y="1827"/>
                    </a:lnTo>
                    <a:lnTo>
                      <a:pt x="660" y="1788"/>
                    </a:lnTo>
                    <a:lnTo>
                      <a:pt x="649" y="1747"/>
                    </a:lnTo>
                    <a:lnTo>
                      <a:pt x="638" y="1707"/>
                    </a:lnTo>
                    <a:lnTo>
                      <a:pt x="614" y="1693"/>
                    </a:lnTo>
                    <a:lnTo>
                      <a:pt x="590" y="1679"/>
                    </a:lnTo>
                    <a:lnTo>
                      <a:pt x="566" y="1665"/>
                    </a:lnTo>
                    <a:lnTo>
                      <a:pt x="542" y="1652"/>
                    </a:lnTo>
                    <a:lnTo>
                      <a:pt x="517" y="1638"/>
                    </a:lnTo>
                    <a:lnTo>
                      <a:pt x="491" y="1625"/>
                    </a:lnTo>
                    <a:lnTo>
                      <a:pt x="466" y="1611"/>
                    </a:lnTo>
                    <a:lnTo>
                      <a:pt x="440" y="1599"/>
                    </a:lnTo>
                    <a:lnTo>
                      <a:pt x="474" y="1609"/>
                    </a:lnTo>
                    <a:lnTo>
                      <a:pt x="508" y="1620"/>
                    </a:lnTo>
                    <a:lnTo>
                      <a:pt x="541" y="1630"/>
                    </a:lnTo>
                    <a:lnTo>
                      <a:pt x="574" y="1640"/>
                    </a:lnTo>
                    <a:lnTo>
                      <a:pt x="606" y="1650"/>
                    </a:lnTo>
                    <a:lnTo>
                      <a:pt x="638" y="1660"/>
                    </a:lnTo>
                    <a:lnTo>
                      <a:pt x="671" y="1670"/>
                    </a:lnTo>
                    <a:lnTo>
                      <a:pt x="703" y="1680"/>
                    </a:lnTo>
                    <a:lnTo>
                      <a:pt x="725" y="1648"/>
                    </a:lnTo>
                    <a:lnTo>
                      <a:pt x="746" y="1617"/>
                    </a:lnTo>
                    <a:lnTo>
                      <a:pt x="768" y="1585"/>
                    </a:lnTo>
                    <a:lnTo>
                      <a:pt x="789" y="1555"/>
                    </a:lnTo>
                    <a:lnTo>
                      <a:pt x="810" y="1524"/>
                    </a:lnTo>
                    <a:lnTo>
                      <a:pt x="832" y="1494"/>
                    </a:lnTo>
                    <a:lnTo>
                      <a:pt x="853" y="1464"/>
                    </a:lnTo>
                    <a:lnTo>
                      <a:pt x="875" y="1433"/>
                    </a:lnTo>
                    <a:lnTo>
                      <a:pt x="859" y="1476"/>
                    </a:lnTo>
                    <a:lnTo>
                      <a:pt x="844" y="1518"/>
                    </a:lnTo>
                    <a:lnTo>
                      <a:pt x="829" y="1560"/>
                    </a:lnTo>
                    <a:lnTo>
                      <a:pt x="813" y="1602"/>
                    </a:lnTo>
                    <a:lnTo>
                      <a:pt x="799" y="1645"/>
                    </a:lnTo>
                    <a:lnTo>
                      <a:pt x="785" y="1687"/>
                    </a:lnTo>
                    <a:lnTo>
                      <a:pt x="771" y="1729"/>
                    </a:lnTo>
                    <a:lnTo>
                      <a:pt x="757" y="1771"/>
                    </a:lnTo>
                    <a:lnTo>
                      <a:pt x="760" y="1791"/>
                    </a:lnTo>
                    <a:lnTo>
                      <a:pt x="766" y="1813"/>
                    </a:lnTo>
                    <a:lnTo>
                      <a:pt x="773" y="1838"/>
                    </a:lnTo>
                    <a:lnTo>
                      <a:pt x="782" y="1865"/>
                    </a:lnTo>
                    <a:lnTo>
                      <a:pt x="793" y="1894"/>
                    </a:lnTo>
                    <a:lnTo>
                      <a:pt x="805" y="1925"/>
                    </a:lnTo>
                    <a:lnTo>
                      <a:pt x="819" y="1960"/>
                    </a:lnTo>
                    <a:lnTo>
                      <a:pt x="835" y="1994"/>
                    </a:lnTo>
                    <a:lnTo>
                      <a:pt x="851" y="2030"/>
                    </a:lnTo>
                    <a:lnTo>
                      <a:pt x="869" y="2067"/>
                    </a:lnTo>
                    <a:lnTo>
                      <a:pt x="887" y="2106"/>
                    </a:lnTo>
                    <a:lnTo>
                      <a:pt x="907" y="2144"/>
                    </a:lnTo>
                    <a:lnTo>
                      <a:pt x="927" y="2183"/>
                    </a:lnTo>
                    <a:lnTo>
                      <a:pt x="948" y="2222"/>
                    </a:lnTo>
                    <a:lnTo>
                      <a:pt x="970" y="2262"/>
                    </a:lnTo>
                    <a:lnTo>
                      <a:pt x="993" y="2301"/>
                    </a:lnTo>
                    <a:lnTo>
                      <a:pt x="1016" y="2339"/>
                    </a:lnTo>
                    <a:lnTo>
                      <a:pt x="1039" y="2376"/>
                    </a:lnTo>
                    <a:lnTo>
                      <a:pt x="1062" y="2413"/>
                    </a:lnTo>
                    <a:lnTo>
                      <a:pt x="1086" y="2449"/>
                    </a:lnTo>
                    <a:lnTo>
                      <a:pt x="1109" y="2482"/>
                    </a:lnTo>
                    <a:lnTo>
                      <a:pt x="1133" y="2514"/>
                    </a:lnTo>
                    <a:lnTo>
                      <a:pt x="1157" y="2544"/>
                    </a:lnTo>
                    <a:lnTo>
                      <a:pt x="1180" y="2572"/>
                    </a:lnTo>
                    <a:lnTo>
                      <a:pt x="1202" y="2598"/>
                    </a:lnTo>
                    <a:lnTo>
                      <a:pt x="1224" y="2621"/>
                    </a:lnTo>
                    <a:lnTo>
                      <a:pt x="1246" y="2641"/>
                    </a:lnTo>
                    <a:lnTo>
                      <a:pt x="1267" y="2657"/>
                    </a:lnTo>
                    <a:lnTo>
                      <a:pt x="1287" y="2671"/>
                    </a:lnTo>
                    <a:lnTo>
                      <a:pt x="1306" y="2681"/>
                    </a:lnTo>
                    <a:lnTo>
                      <a:pt x="1325" y="2687"/>
                    </a:lnTo>
                    <a:lnTo>
                      <a:pt x="1342" y="2689"/>
                    </a:lnTo>
                    <a:lnTo>
                      <a:pt x="1370" y="2688"/>
                    </a:lnTo>
                    <a:lnTo>
                      <a:pt x="1397" y="2686"/>
                    </a:lnTo>
                    <a:lnTo>
                      <a:pt x="1423" y="2682"/>
                    </a:lnTo>
                    <a:lnTo>
                      <a:pt x="1447" y="2676"/>
                    </a:lnTo>
                    <a:lnTo>
                      <a:pt x="1458" y="2673"/>
                    </a:lnTo>
                    <a:lnTo>
                      <a:pt x="1469" y="2669"/>
                    </a:lnTo>
                    <a:lnTo>
                      <a:pt x="1481" y="2665"/>
                    </a:lnTo>
                    <a:lnTo>
                      <a:pt x="1491" y="2660"/>
                    </a:lnTo>
                    <a:lnTo>
                      <a:pt x="1500" y="2655"/>
                    </a:lnTo>
                    <a:lnTo>
                      <a:pt x="1510" y="2650"/>
                    </a:lnTo>
                    <a:lnTo>
                      <a:pt x="1518" y="2644"/>
                    </a:lnTo>
                    <a:lnTo>
                      <a:pt x="1526" y="2638"/>
                    </a:lnTo>
                    <a:lnTo>
                      <a:pt x="1534" y="2631"/>
                    </a:lnTo>
                    <a:lnTo>
                      <a:pt x="1541" y="2624"/>
                    </a:lnTo>
                    <a:lnTo>
                      <a:pt x="1548" y="2617"/>
                    </a:lnTo>
                    <a:lnTo>
                      <a:pt x="1554" y="2609"/>
                    </a:lnTo>
                    <a:lnTo>
                      <a:pt x="1559" y="2601"/>
                    </a:lnTo>
                    <a:lnTo>
                      <a:pt x="1564" y="2592"/>
                    </a:lnTo>
                    <a:lnTo>
                      <a:pt x="1568" y="2583"/>
                    </a:lnTo>
                    <a:lnTo>
                      <a:pt x="1572" y="2573"/>
                    </a:lnTo>
                    <a:lnTo>
                      <a:pt x="1575" y="2563"/>
                    </a:lnTo>
                    <a:lnTo>
                      <a:pt x="1577" y="2553"/>
                    </a:lnTo>
                    <a:lnTo>
                      <a:pt x="1579" y="2543"/>
                    </a:lnTo>
                    <a:lnTo>
                      <a:pt x="1580" y="2532"/>
                    </a:lnTo>
                    <a:lnTo>
                      <a:pt x="1580" y="2521"/>
                    </a:lnTo>
                    <a:lnTo>
                      <a:pt x="1580" y="2509"/>
                    </a:lnTo>
                    <a:lnTo>
                      <a:pt x="1579" y="2498"/>
                    </a:lnTo>
                    <a:lnTo>
                      <a:pt x="1578" y="2485"/>
                    </a:lnTo>
                    <a:lnTo>
                      <a:pt x="1573" y="2459"/>
                    </a:lnTo>
                    <a:lnTo>
                      <a:pt x="1570" y="2430"/>
                    </a:lnTo>
                    <a:lnTo>
                      <a:pt x="1568" y="2397"/>
                    </a:lnTo>
                    <a:lnTo>
                      <a:pt x="1567" y="2363"/>
                    </a:lnTo>
                    <a:lnTo>
                      <a:pt x="1566" y="2326"/>
                    </a:lnTo>
                    <a:lnTo>
                      <a:pt x="1567" y="2288"/>
                    </a:lnTo>
                    <a:lnTo>
                      <a:pt x="1568" y="2247"/>
                    </a:lnTo>
                    <a:lnTo>
                      <a:pt x="1570" y="2207"/>
                    </a:lnTo>
                    <a:lnTo>
                      <a:pt x="1576" y="2125"/>
                    </a:lnTo>
                    <a:lnTo>
                      <a:pt x="1583" y="2043"/>
                    </a:lnTo>
                    <a:lnTo>
                      <a:pt x="1591" y="1968"/>
                    </a:lnTo>
                    <a:lnTo>
                      <a:pt x="1599" y="1900"/>
                    </a:lnTo>
                    <a:lnTo>
                      <a:pt x="1604" y="1872"/>
                    </a:lnTo>
                    <a:lnTo>
                      <a:pt x="1611" y="1845"/>
                    </a:lnTo>
                    <a:lnTo>
                      <a:pt x="1620" y="1818"/>
                    </a:lnTo>
                    <a:lnTo>
                      <a:pt x="1629" y="1793"/>
                    </a:lnTo>
                    <a:lnTo>
                      <a:pt x="1641" y="1767"/>
                    </a:lnTo>
                    <a:lnTo>
                      <a:pt x="1653" y="1742"/>
                    </a:lnTo>
                    <a:lnTo>
                      <a:pt x="1666" y="1718"/>
                    </a:lnTo>
                    <a:lnTo>
                      <a:pt x="1679" y="1695"/>
                    </a:lnTo>
                    <a:lnTo>
                      <a:pt x="1707" y="1649"/>
                    </a:lnTo>
                    <a:lnTo>
                      <a:pt x="1736" y="1603"/>
                    </a:lnTo>
                    <a:lnTo>
                      <a:pt x="1765" y="1559"/>
                    </a:lnTo>
                    <a:lnTo>
                      <a:pt x="1793" y="1514"/>
                    </a:lnTo>
                    <a:lnTo>
                      <a:pt x="1806" y="1491"/>
                    </a:lnTo>
                    <a:lnTo>
                      <a:pt x="1817" y="1468"/>
                    </a:lnTo>
                    <a:lnTo>
                      <a:pt x="1828" y="1444"/>
                    </a:lnTo>
                    <a:lnTo>
                      <a:pt x="1838" y="1421"/>
                    </a:lnTo>
                    <a:lnTo>
                      <a:pt x="1846" y="1397"/>
                    </a:lnTo>
                    <a:lnTo>
                      <a:pt x="1853" y="1372"/>
                    </a:lnTo>
                    <a:lnTo>
                      <a:pt x="1858" y="1347"/>
                    </a:lnTo>
                    <a:lnTo>
                      <a:pt x="1862" y="1321"/>
                    </a:lnTo>
                    <a:lnTo>
                      <a:pt x="1864" y="1294"/>
                    </a:lnTo>
                    <a:lnTo>
                      <a:pt x="1863" y="1266"/>
                    </a:lnTo>
                    <a:lnTo>
                      <a:pt x="1861" y="1238"/>
                    </a:lnTo>
                    <a:lnTo>
                      <a:pt x="1856" y="1208"/>
                    </a:lnTo>
                    <a:lnTo>
                      <a:pt x="1848" y="1178"/>
                    </a:lnTo>
                    <a:lnTo>
                      <a:pt x="1838" y="1146"/>
                    </a:lnTo>
                    <a:lnTo>
                      <a:pt x="1825" y="1113"/>
                    </a:lnTo>
                    <a:lnTo>
                      <a:pt x="1809" y="1079"/>
                    </a:lnTo>
                    <a:lnTo>
                      <a:pt x="1772" y="1055"/>
                    </a:lnTo>
                    <a:lnTo>
                      <a:pt x="1736" y="1031"/>
                    </a:lnTo>
                    <a:lnTo>
                      <a:pt x="1700" y="1007"/>
                    </a:lnTo>
                    <a:lnTo>
                      <a:pt x="1663" y="982"/>
                    </a:lnTo>
                    <a:lnTo>
                      <a:pt x="1626" y="957"/>
                    </a:lnTo>
                    <a:lnTo>
                      <a:pt x="1589" y="932"/>
                    </a:lnTo>
                    <a:lnTo>
                      <a:pt x="1551" y="906"/>
                    </a:lnTo>
                    <a:lnTo>
                      <a:pt x="1514" y="881"/>
                    </a:lnTo>
                    <a:lnTo>
                      <a:pt x="1566" y="900"/>
                    </a:lnTo>
                    <a:lnTo>
                      <a:pt x="1619" y="920"/>
                    </a:lnTo>
                    <a:lnTo>
                      <a:pt x="1673" y="938"/>
                    </a:lnTo>
                    <a:lnTo>
                      <a:pt x="1726" y="957"/>
                    </a:lnTo>
                    <a:lnTo>
                      <a:pt x="1780" y="975"/>
                    </a:lnTo>
                    <a:lnTo>
                      <a:pt x="1834" y="993"/>
                    </a:lnTo>
                    <a:lnTo>
                      <a:pt x="1888" y="1009"/>
                    </a:lnTo>
                    <a:lnTo>
                      <a:pt x="1942" y="1026"/>
                    </a:lnTo>
                    <a:lnTo>
                      <a:pt x="1959" y="1005"/>
                    </a:lnTo>
                    <a:lnTo>
                      <a:pt x="1975" y="985"/>
                    </a:lnTo>
                    <a:lnTo>
                      <a:pt x="1992" y="965"/>
                    </a:lnTo>
                    <a:lnTo>
                      <a:pt x="2010" y="945"/>
                    </a:lnTo>
                    <a:lnTo>
                      <a:pt x="2048" y="907"/>
                    </a:lnTo>
                    <a:lnTo>
                      <a:pt x="2087" y="870"/>
                    </a:lnTo>
                    <a:lnTo>
                      <a:pt x="2171" y="796"/>
                    </a:lnTo>
                    <a:lnTo>
                      <a:pt x="2256" y="724"/>
                    </a:lnTo>
                    <a:lnTo>
                      <a:pt x="2298" y="688"/>
                    </a:lnTo>
                    <a:lnTo>
                      <a:pt x="2338" y="651"/>
                    </a:lnTo>
                    <a:lnTo>
                      <a:pt x="2357" y="631"/>
                    </a:lnTo>
                    <a:lnTo>
                      <a:pt x="2376" y="612"/>
                    </a:lnTo>
                    <a:lnTo>
                      <a:pt x="2394" y="593"/>
                    </a:lnTo>
                    <a:lnTo>
                      <a:pt x="2411" y="573"/>
                    </a:lnTo>
                    <a:lnTo>
                      <a:pt x="2428" y="554"/>
                    </a:lnTo>
                    <a:lnTo>
                      <a:pt x="2444" y="533"/>
                    </a:lnTo>
                    <a:lnTo>
                      <a:pt x="2459" y="513"/>
                    </a:lnTo>
                    <a:lnTo>
                      <a:pt x="2473" y="492"/>
                    </a:lnTo>
                    <a:lnTo>
                      <a:pt x="2486" y="470"/>
                    </a:lnTo>
                    <a:lnTo>
                      <a:pt x="2497" y="448"/>
                    </a:lnTo>
                    <a:lnTo>
                      <a:pt x="2508" y="426"/>
                    </a:lnTo>
                    <a:lnTo>
                      <a:pt x="2517" y="403"/>
                    </a:lnTo>
                    <a:lnTo>
                      <a:pt x="2539" y="369"/>
                    </a:lnTo>
                    <a:lnTo>
                      <a:pt x="2562" y="335"/>
                    </a:lnTo>
                    <a:lnTo>
                      <a:pt x="2587" y="302"/>
                    </a:lnTo>
                    <a:lnTo>
                      <a:pt x="2614" y="271"/>
                    </a:lnTo>
                    <a:lnTo>
                      <a:pt x="2642" y="242"/>
                    </a:lnTo>
                    <a:lnTo>
                      <a:pt x="2671" y="213"/>
                    </a:lnTo>
                    <a:lnTo>
                      <a:pt x="2701" y="186"/>
                    </a:lnTo>
                    <a:lnTo>
                      <a:pt x="2733" y="159"/>
                    </a:lnTo>
                    <a:lnTo>
                      <a:pt x="2766" y="134"/>
                    </a:lnTo>
                    <a:lnTo>
                      <a:pt x="2800" y="111"/>
                    </a:lnTo>
                    <a:lnTo>
                      <a:pt x="2834" y="89"/>
                    </a:lnTo>
                    <a:lnTo>
                      <a:pt x="2870" y="69"/>
                    </a:lnTo>
                    <a:lnTo>
                      <a:pt x="2906" y="50"/>
                    </a:lnTo>
                    <a:lnTo>
                      <a:pt x="2945" y="32"/>
                    </a:lnTo>
                    <a:lnTo>
                      <a:pt x="2983" y="16"/>
                    </a:lnTo>
                    <a:lnTo>
                      <a:pt x="3021"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38" name="Freeform 26">
                <a:extLst>
                  <a:ext uri="{FF2B5EF4-FFF2-40B4-BE49-F238E27FC236}">
                    <a16:creationId xmlns:a16="http://schemas.microsoft.com/office/drawing/2014/main" id="{9A6C1FDC-0F7C-4911-905E-A19F20EF424E}"/>
                  </a:ext>
                </a:extLst>
              </p:cNvPr>
              <p:cNvSpPr>
                <a:spLocks/>
              </p:cNvSpPr>
              <p:nvPr/>
            </p:nvSpPr>
            <p:spPr bwMode="auto">
              <a:xfrm>
                <a:off x="2399" y="2506"/>
                <a:ext cx="1954" cy="731"/>
              </a:xfrm>
              <a:custGeom>
                <a:avLst/>
                <a:gdLst>
                  <a:gd name="T0" fmla="*/ 56 w 5581"/>
                  <a:gd name="T1" fmla="*/ 538 h 1771"/>
                  <a:gd name="T2" fmla="*/ 24 w 5581"/>
                  <a:gd name="T3" fmla="*/ 593 h 1771"/>
                  <a:gd name="T4" fmla="*/ 45 w 5581"/>
                  <a:gd name="T5" fmla="*/ 708 h 1771"/>
                  <a:gd name="T6" fmla="*/ 56 w 5581"/>
                  <a:gd name="T7" fmla="*/ 628 h 1771"/>
                  <a:gd name="T8" fmla="*/ 98 w 5581"/>
                  <a:gd name="T9" fmla="*/ 549 h 1771"/>
                  <a:gd name="T10" fmla="*/ 220 w 5581"/>
                  <a:gd name="T11" fmla="*/ 455 h 1771"/>
                  <a:gd name="T12" fmla="*/ 255 w 5581"/>
                  <a:gd name="T13" fmla="*/ 449 h 1771"/>
                  <a:gd name="T14" fmla="*/ 263 w 5581"/>
                  <a:gd name="T15" fmla="*/ 516 h 1771"/>
                  <a:gd name="T16" fmla="*/ 296 w 5581"/>
                  <a:gd name="T17" fmla="*/ 573 h 1771"/>
                  <a:gd name="T18" fmla="*/ 286 w 5581"/>
                  <a:gd name="T19" fmla="*/ 516 h 1771"/>
                  <a:gd name="T20" fmla="*/ 287 w 5581"/>
                  <a:gd name="T21" fmla="*/ 457 h 1771"/>
                  <a:gd name="T22" fmla="*/ 385 w 5581"/>
                  <a:gd name="T23" fmla="*/ 368 h 1771"/>
                  <a:gd name="T24" fmla="*/ 551 w 5581"/>
                  <a:gd name="T25" fmla="*/ 296 h 1771"/>
                  <a:gd name="T26" fmla="*/ 653 w 5581"/>
                  <a:gd name="T27" fmla="*/ 298 h 1771"/>
                  <a:gd name="T28" fmla="*/ 746 w 5581"/>
                  <a:gd name="T29" fmla="*/ 293 h 1771"/>
                  <a:gd name="T30" fmla="*/ 854 w 5581"/>
                  <a:gd name="T31" fmla="*/ 263 h 1771"/>
                  <a:gd name="T32" fmla="*/ 932 w 5581"/>
                  <a:gd name="T33" fmla="*/ 307 h 1771"/>
                  <a:gd name="T34" fmla="*/ 999 w 5581"/>
                  <a:gd name="T35" fmla="*/ 413 h 1771"/>
                  <a:gd name="T36" fmla="*/ 1047 w 5581"/>
                  <a:gd name="T37" fmla="*/ 302 h 1771"/>
                  <a:gd name="T38" fmla="*/ 1145 w 5581"/>
                  <a:gd name="T39" fmla="*/ 300 h 1771"/>
                  <a:gd name="T40" fmla="*/ 1216 w 5581"/>
                  <a:gd name="T41" fmla="*/ 359 h 1771"/>
                  <a:gd name="T42" fmla="*/ 1259 w 5581"/>
                  <a:gd name="T43" fmla="*/ 445 h 1771"/>
                  <a:gd name="T44" fmla="*/ 1278 w 5581"/>
                  <a:gd name="T45" fmla="*/ 520 h 1771"/>
                  <a:gd name="T46" fmla="*/ 1285 w 5581"/>
                  <a:gd name="T47" fmla="*/ 453 h 1771"/>
                  <a:gd name="T48" fmla="*/ 1247 w 5581"/>
                  <a:gd name="T49" fmla="*/ 357 h 1771"/>
                  <a:gd name="T50" fmla="*/ 1404 w 5581"/>
                  <a:gd name="T51" fmla="*/ 350 h 1771"/>
                  <a:gd name="T52" fmla="*/ 1498 w 5581"/>
                  <a:gd name="T53" fmla="*/ 326 h 1771"/>
                  <a:gd name="T54" fmla="*/ 1613 w 5581"/>
                  <a:gd name="T55" fmla="*/ 324 h 1771"/>
                  <a:gd name="T56" fmla="*/ 1708 w 5581"/>
                  <a:gd name="T57" fmla="*/ 361 h 1771"/>
                  <a:gd name="T58" fmla="*/ 1890 w 5581"/>
                  <a:gd name="T59" fmla="*/ 379 h 1771"/>
                  <a:gd name="T60" fmla="*/ 1840 w 5581"/>
                  <a:gd name="T61" fmla="*/ 359 h 1771"/>
                  <a:gd name="T62" fmla="*/ 1685 w 5581"/>
                  <a:gd name="T63" fmla="*/ 317 h 1771"/>
                  <a:gd name="T64" fmla="*/ 1526 w 5581"/>
                  <a:gd name="T65" fmla="*/ 278 h 1771"/>
                  <a:gd name="T66" fmla="*/ 1325 w 5581"/>
                  <a:gd name="T67" fmla="*/ 301 h 1771"/>
                  <a:gd name="T68" fmla="*/ 1166 w 5581"/>
                  <a:gd name="T69" fmla="*/ 271 h 1771"/>
                  <a:gd name="T70" fmla="*/ 1110 w 5581"/>
                  <a:gd name="T71" fmla="*/ 235 h 1771"/>
                  <a:gd name="T72" fmla="*/ 1132 w 5581"/>
                  <a:gd name="T73" fmla="*/ 178 h 1771"/>
                  <a:gd name="T74" fmla="*/ 1130 w 5581"/>
                  <a:gd name="T75" fmla="*/ 82 h 1771"/>
                  <a:gd name="T76" fmla="*/ 1095 w 5581"/>
                  <a:gd name="T77" fmla="*/ 197 h 1771"/>
                  <a:gd name="T78" fmla="*/ 1020 w 5581"/>
                  <a:gd name="T79" fmla="*/ 258 h 1771"/>
                  <a:gd name="T80" fmla="*/ 903 w 5581"/>
                  <a:gd name="T81" fmla="*/ 251 h 1771"/>
                  <a:gd name="T82" fmla="*/ 825 w 5581"/>
                  <a:gd name="T83" fmla="*/ 203 h 1771"/>
                  <a:gd name="T84" fmla="*/ 799 w 5581"/>
                  <a:gd name="T85" fmla="*/ 124 h 1771"/>
                  <a:gd name="T86" fmla="*/ 822 w 5581"/>
                  <a:gd name="T87" fmla="*/ 43 h 1771"/>
                  <a:gd name="T88" fmla="*/ 825 w 5581"/>
                  <a:gd name="T89" fmla="*/ 13 h 1771"/>
                  <a:gd name="T90" fmla="*/ 784 w 5581"/>
                  <a:gd name="T91" fmla="*/ 98 h 1771"/>
                  <a:gd name="T92" fmla="*/ 801 w 5581"/>
                  <a:gd name="T93" fmla="*/ 202 h 1771"/>
                  <a:gd name="T94" fmla="*/ 736 w 5581"/>
                  <a:gd name="T95" fmla="*/ 263 h 1771"/>
                  <a:gd name="T96" fmla="*/ 603 w 5581"/>
                  <a:gd name="T97" fmla="*/ 256 h 1771"/>
                  <a:gd name="T98" fmla="*/ 556 w 5581"/>
                  <a:gd name="T99" fmla="*/ 146 h 1771"/>
                  <a:gd name="T100" fmla="*/ 562 w 5581"/>
                  <a:gd name="T101" fmla="*/ 46 h 1771"/>
                  <a:gd name="T102" fmla="*/ 535 w 5581"/>
                  <a:gd name="T103" fmla="*/ 147 h 1771"/>
                  <a:gd name="T104" fmla="*/ 545 w 5581"/>
                  <a:gd name="T105" fmla="*/ 222 h 1771"/>
                  <a:gd name="T106" fmla="*/ 524 w 5581"/>
                  <a:gd name="T107" fmla="*/ 265 h 1771"/>
                  <a:gd name="T108" fmla="*/ 375 w 5581"/>
                  <a:gd name="T109" fmla="*/ 331 h 1771"/>
                  <a:gd name="T110" fmla="*/ 268 w 5581"/>
                  <a:gd name="T111" fmla="*/ 332 h 1771"/>
                  <a:gd name="T112" fmla="*/ 230 w 5581"/>
                  <a:gd name="T113" fmla="*/ 336 h 1771"/>
                  <a:gd name="T114" fmla="*/ 193 w 5581"/>
                  <a:gd name="T115" fmla="*/ 437 h 1771"/>
                  <a:gd name="T116" fmla="*/ 113 w 5581"/>
                  <a:gd name="T117" fmla="*/ 480 h 17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81"/>
                  <a:gd name="T178" fmla="*/ 0 h 1771"/>
                  <a:gd name="T179" fmla="*/ 5581 w 5581"/>
                  <a:gd name="T180" fmla="*/ 1771 h 17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81" h="1771">
                    <a:moveTo>
                      <a:pt x="0" y="1073"/>
                    </a:moveTo>
                    <a:lnTo>
                      <a:pt x="26" y="1100"/>
                    </a:lnTo>
                    <a:lnTo>
                      <a:pt x="52" y="1127"/>
                    </a:lnTo>
                    <a:lnTo>
                      <a:pt x="77" y="1155"/>
                    </a:lnTo>
                    <a:lnTo>
                      <a:pt x="101" y="1184"/>
                    </a:lnTo>
                    <a:lnTo>
                      <a:pt x="126" y="1213"/>
                    </a:lnTo>
                    <a:lnTo>
                      <a:pt x="150" y="1242"/>
                    </a:lnTo>
                    <a:lnTo>
                      <a:pt x="174" y="1270"/>
                    </a:lnTo>
                    <a:lnTo>
                      <a:pt x="199" y="1298"/>
                    </a:lnTo>
                    <a:lnTo>
                      <a:pt x="178" y="1300"/>
                    </a:lnTo>
                    <a:lnTo>
                      <a:pt x="159" y="1304"/>
                    </a:lnTo>
                    <a:lnTo>
                      <a:pt x="143" y="1310"/>
                    </a:lnTo>
                    <a:lnTo>
                      <a:pt x="128" y="1317"/>
                    </a:lnTo>
                    <a:lnTo>
                      <a:pt x="115" y="1326"/>
                    </a:lnTo>
                    <a:lnTo>
                      <a:pt x="104" y="1336"/>
                    </a:lnTo>
                    <a:lnTo>
                      <a:pt x="95" y="1348"/>
                    </a:lnTo>
                    <a:lnTo>
                      <a:pt x="87" y="1361"/>
                    </a:lnTo>
                    <a:lnTo>
                      <a:pt x="81" y="1375"/>
                    </a:lnTo>
                    <a:lnTo>
                      <a:pt x="76" y="1389"/>
                    </a:lnTo>
                    <a:lnTo>
                      <a:pt x="72" y="1405"/>
                    </a:lnTo>
                    <a:lnTo>
                      <a:pt x="69" y="1422"/>
                    </a:lnTo>
                    <a:lnTo>
                      <a:pt x="68" y="1439"/>
                    </a:lnTo>
                    <a:lnTo>
                      <a:pt x="68" y="1457"/>
                    </a:lnTo>
                    <a:lnTo>
                      <a:pt x="68" y="1475"/>
                    </a:lnTo>
                    <a:lnTo>
                      <a:pt x="70" y="1494"/>
                    </a:lnTo>
                    <a:lnTo>
                      <a:pt x="72" y="1514"/>
                    </a:lnTo>
                    <a:lnTo>
                      <a:pt x="76" y="1534"/>
                    </a:lnTo>
                    <a:lnTo>
                      <a:pt x="79" y="1553"/>
                    </a:lnTo>
                    <a:lnTo>
                      <a:pt x="84" y="1573"/>
                    </a:lnTo>
                    <a:lnTo>
                      <a:pt x="94" y="1611"/>
                    </a:lnTo>
                    <a:lnTo>
                      <a:pt x="105" y="1648"/>
                    </a:lnTo>
                    <a:lnTo>
                      <a:pt x="117" y="1685"/>
                    </a:lnTo>
                    <a:lnTo>
                      <a:pt x="129" y="1717"/>
                    </a:lnTo>
                    <a:lnTo>
                      <a:pt x="140" y="1746"/>
                    </a:lnTo>
                    <a:lnTo>
                      <a:pt x="150" y="1771"/>
                    </a:lnTo>
                    <a:lnTo>
                      <a:pt x="147" y="1738"/>
                    </a:lnTo>
                    <a:lnTo>
                      <a:pt x="146" y="1706"/>
                    </a:lnTo>
                    <a:lnTo>
                      <a:pt x="145" y="1676"/>
                    </a:lnTo>
                    <a:lnTo>
                      <a:pt x="145" y="1647"/>
                    </a:lnTo>
                    <a:lnTo>
                      <a:pt x="146" y="1619"/>
                    </a:lnTo>
                    <a:lnTo>
                      <a:pt x="148" y="1594"/>
                    </a:lnTo>
                    <a:lnTo>
                      <a:pt x="151" y="1569"/>
                    </a:lnTo>
                    <a:lnTo>
                      <a:pt x="155" y="1546"/>
                    </a:lnTo>
                    <a:lnTo>
                      <a:pt x="160" y="1524"/>
                    </a:lnTo>
                    <a:lnTo>
                      <a:pt x="166" y="1503"/>
                    </a:lnTo>
                    <a:lnTo>
                      <a:pt x="173" y="1482"/>
                    </a:lnTo>
                    <a:lnTo>
                      <a:pt x="181" y="1462"/>
                    </a:lnTo>
                    <a:lnTo>
                      <a:pt x="190" y="1444"/>
                    </a:lnTo>
                    <a:lnTo>
                      <a:pt x="200" y="1426"/>
                    </a:lnTo>
                    <a:lnTo>
                      <a:pt x="211" y="1410"/>
                    </a:lnTo>
                    <a:lnTo>
                      <a:pt x="222" y="1393"/>
                    </a:lnTo>
                    <a:lnTo>
                      <a:pt x="235" y="1378"/>
                    </a:lnTo>
                    <a:lnTo>
                      <a:pt x="249" y="1363"/>
                    </a:lnTo>
                    <a:lnTo>
                      <a:pt x="263" y="1348"/>
                    </a:lnTo>
                    <a:lnTo>
                      <a:pt x="279" y="1333"/>
                    </a:lnTo>
                    <a:lnTo>
                      <a:pt x="295" y="1319"/>
                    </a:lnTo>
                    <a:lnTo>
                      <a:pt x="313" y="1305"/>
                    </a:lnTo>
                    <a:lnTo>
                      <a:pt x="332" y="1292"/>
                    </a:lnTo>
                    <a:lnTo>
                      <a:pt x="352" y="1278"/>
                    </a:lnTo>
                    <a:lnTo>
                      <a:pt x="395" y="1251"/>
                    </a:lnTo>
                    <a:lnTo>
                      <a:pt x="441" y="1224"/>
                    </a:lnTo>
                    <a:lnTo>
                      <a:pt x="492" y="1195"/>
                    </a:lnTo>
                    <a:lnTo>
                      <a:pt x="548" y="1164"/>
                    </a:lnTo>
                    <a:lnTo>
                      <a:pt x="575" y="1144"/>
                    </a:lnTo>
                    <a:lnTo>
                      <a:pt x="602" y="1124"/>
                    </a:lnTo>
                    <a:lnTo>
                      <a:pt x="628" y="1104"/>
                    </a:lnTo>
                    <a:lnTo>
                      <a:pt x="654" y="1084"/>
                    </a:lnTo>
                    <a:lnTo>
                      <a:pt x="680" y="1064"/>
                    </a:lnTo>
                    <a:lnTo>
                      <a:pt x="705" y="1044"/>
                    </a:lnTo>
                    <a:lnTo>
                      <a:pt x="731" y="1024"/>
                    </a:lnTo>
                    <a:lnTo>
                      <a:pt x="757" y="1003"/>
                    </a:lnTo>
                    <a:lnTo>
                      <a:pt x="750" y="1017"/>
                    </a:lnTo>
                    <a:lnTo>
                      <a:pt x="744" y="1032"/>
                    </a:lnTo>
                    <a:lnTo>
                      <a:pt x="738" y="1046"/>
                    </a:lnTo>
                    <a:lnTo>
                      <a:pt x="734" y="1060"/>
                    </a:lnTo>
                    <a:lnTo>
                      <a:pt x="731" y="1075"/>
                    </a:lnTo>
                    <a:lnTo>
                      <a:pt x="728" y="1089"/>
                    </a:lnTo>
                    <a:lnTo>
                      <a:pt x="727" y="1104"/>
                    </a:lnTo>
                    <a:lnTo>
                      <a:pt x="726" y="1119"/>
                    </a:lnTo>
                    <a:lnTo>
                      <a:pt x="726" y="1134"/>
                    </a:lnTo>
                    <a:lnTo>
                      <a:pt x="726" y="1148"/>
                    </a:lnTo>
                    <a:lnTo>
                      <a:pt x="728" y="1163"/>
                    </a:lnTo>
                    <a:lnTo>
                      <a:pt x="730" y="1178"/>
                    </a:lnTo>
                    <a:lnTo>
                      <a:pt x="733" y="1194"/>
                    </a:lnTo>
                    <a:lnTo>
                      <a:pt x="736" y="1209"/>
                    </a:lnTo>
                    <a:lnTo>
                      <a:pt x="740" y="1223"/>
                    </a:lnTo>
                    <a:lnTo>
                      <a:pt x="745" y="1238"/>
                    </a:lnTo>
                    <a:lnTo>
                      <a:pt x="751" y="1252"/>
                    </a:lnTo>
                    <a:lnTo>
                      <a:pt x="757" y="1266"/>
                    </a:lnTo>
                    <a:lnTo>
                      <a:pt x="763" y="1280"/>
                    </a:lnTo>
                    <a:lnTo>
                      <a:pt x="770" y="1294"/>
                    </a:lnTo>
                    <a:lnTo>
                      <a:pt x="778" y="1307"/>
                    </a:lnTo>
                    <a:lnTo>
                      <a:pt x="786" y="1320"/>
                    </a:lnTo>
                    <a:lnTo>
                      <a:pt x="795" y="1333"/>
                    </a:lnTo>
                    <a:lnTo>
                      <a:pt x="804" y="1346"/>
                    </a:lnTo>
                    <a:lnTo>
                      <a:pt x="813" y="1358"/>
                    </a:lnTo>
                    <a:lnTo>
                      <a:pt x="823" y="1369"/>
                    </a:lnTo>
                    <a:lnTo>
                      <a:pt x="835" y="1380"/>
                    </a:lnTo>
                    <a:lnTo>
                      <a:pt x="845" y="1391"/>
                    </a:lnTo>
                    <a:lnTo>
                      <a:pt x="856" y="1401"/>
                    </a:lnTo>
                    <a:lnTo>
                      <a:pt x="868" y="1410"/>
                    </a:lnTo>
                    <a:lnTo>
                      <a:pt x="879" y="1419"/>
                    </a:lnTo>
                    <a:lnTo>
                      <a:pt x="891" y="1427"/>
                    </a:lnTo>
                    <a:lnTo>
                      <a:pt x="872" y="1391"/>
                    </a:lnTo>
                    <a:lnTo>
                      <a:pt x="856" y="1357"/>
                    </a:lnTo>
                    <a:lnTo>
                      <a:pt x="842" y="1324"/>
                    </a:lnTo>
                    <a:lnTo>
                      <a:pt x="830" y="1295"/>
                    </a:lnTo>
                    <a:lnTo>
                      <a:pt x="824" y="1280"/>
                    </a:lnTo>
                    <a:lnTo>
                      <a:pt x="820" y="1266"/>
                    </a:lnTo>
                    <a:lnTo>
                      <a:pt x="817" y="1253"/>
                    </a:lnTo>
                    <a:lnTo>
                      <a:pt x="814" y="1239"/>
                    </a:lnTo>
                    <a:lnTo>
                      <a:pt x="811" y="1226"/>
                    </a:lnTo>
                    <a:lnTo>
                      <a:pt x="809" y="1213"/>
                    </a:lnTo>
                    <a:lnTo>
                      <a:pt x="808" y="1200"/>
                    </a:lnTo>
                    <a:lnTo>
                      <a:pt x="808" y="1187"/>
                    </a:lnTo>
                    <a:lnTo>
                      <a:pt x="808" y="1173"/>
                    </a:lnTo>
                    <a:lnTo>
                      <a:pt x="809" y="1160"/>
                    </a:lnTo>
                    <a:lnTo>
                      <a:pt x="810" y="1147"/>
                    </a:lnTo>
                    <a:lnTo>
                      <a:pt x="813" y="1134"/>
                    </a:lnTo>
                    <a:lnTo>
                      <a:pt x="815" y="1121"/>
                    </a:lnTo>
                    <a:lnTo>
                      <a:pt x="819" y="1108"/>
                    </a:lnTo>
                    <a:lnTo>
                      <a:pt x="823" y="1094"/>
                    </a:lnTo>
                    <a:lnTo>
                      <a:pt x="829" y="1080"/>
                    </a:lnTo>
                    <a:lnTo>
                      <a:pt x="840" y="1051"/>
                    </a:lnTo>
                    <a:lnTo>
                      <a:pt x="854" y="1020"/>
                    </a:lnTo>
                    <a:lnTo>
                      <a:pt x="871" y="985"/>
                    </a:lnTo>
                    <a:lnTo>
                      <a:pt x="891" y="950"/>
                    </a:lnTo>
                    <a:lnTo>
                      <a:pt x="916" y="943"/>
                    </a:lnTo>
                    <a:lnTo>
                      <a:pt x="951" y="934"/>
                    </a:lnTo>
                    <a:lnTo>
                      <a:pt x="995" y="923"/>
                    </a:lnTo>
                    <a:lnTo>
                      <a:pt x="1044" y="909"/>
                    </a:lnTo>
                    <a:lnTo>
                      <a:pt x="1099" y="893"/>
                    </a:lnTo>
                    <a:lnTo>
                      <a:pt x="1158" y="876"/>
                    </a:lnTo>
                    <a:lnTo>
                      <a:pt x="1218" y="858"/>
                    </a:lnTo>
                    <a:lnTo>
                      <a:pt x="1278" y="837"/>
                    </a:lnTo>
                    <a:lnTo>
                      <a:pt x="1339" y="817"/>
                    </a:lnTo>
                    <a:lnTo>
                      <a:pt x="1397" y="797"/>
                    </a:lnTo>
                    <a:lnTo>
                      <a:pt x="1450" y="776"/>
                    </a:lnTo>
                    <a:lnTo>
                      <a:pt x="1499" y="756"/>
                    </a:lnTo>
                    <a:lnTo>
                      <a:pt x="1521" y="746"/>
                    </a:lnTo>
                    <a:lnTo>
                      <a:pt x="1541" y="736"/>
                    </a:lnTo>
                    <a:lnTo>
                      <a:pt x="1559" y="727"/>
                    </a:lnTo>
                    <a:lnTo>
                      <a:pt x="1574" y="717"/>
                    </a:lnTo>
                    <a:lnTo>
                      <a:pt x="1587" y="708"/>
                    </a:lnTo>
                    <a:lnTo>
                      <a:pt x="1598" y="699"/>
                    </a:lnTo>
                    <a:lnTo>
                      <a:pt x="1605" y="689"/>
                    </a:lnTo>
                    <a:lnTo>
                      <a:pt x="1610" y="681"/>
                    </a:lnTo>
                    <a:lnTo>
                      <a:pt x="1626" y="685"/>
                    </a:lnTo>
                    <a:lnTo>
                      <a:pt x="1671" y="694"/>
                    </a:lnTo>
                    <a:lnTo>
                      <a:pt x="1702" y="701"/>
                    </a:lnTo>
                    <a:lnTo>
                      <a:pt x="1737" y="707"/>
                    </a:lnTo>
                    <a:lnTo>
                      <a:pt x="1776" y="713"/>
                    </a:lnTo>
                    <a:lnTo>
                      <a:pt x="1819" y="718"/>
                    </a:lnTo>
                    <a:lnTo>
                      <a:pt x="1863" y="723"/>
                    </a:lnTo>
                    <a:lnTo>
                      <a:pt x="1909" y="726"/>
                    </a:lnTo>
                    <a:lnTo>
                      <a:pt x="1932" y="727"/>
                    </a:lnTo>
                    <a:lnTo>
                      <a:pt x="1956" y="728"/>
                    </a:lnTo>
                    <a:lnTo>
                      <a:pt x="1979" y="728"/>
                    </a:lnTo>
                    <a:lnTo>
                      <a:pt x="2002" y="727"/>
                    </a:lnTo>
                    <a:lnTo>
                      <a:pt x="2025" y="726"/>
                    </a:lnTo>
                    <a:lnTo>
                      <a:pt x="2047" y="724"/>
                    </a:lnTo>
                    <a:lnTo>
                      <a:pt x="2069" y="722"/>
                    </a:lnTo>
                    <a:lnTo>
                      <a:pt x="2090" y="719"/>
                    </a:lnTo>
                    <a:lnTo>
                      <a:pt x="2110" y="715"/>
                    </a:lnTo>
                    <a:lnTo>
                      <a:pt x="2131" y="710"/>
                    </a:lnTo>
                    <a:lnTo>
                      <a:pt x="2150" y="705"/>
                    </a:lnTo>
                    <a:lnTo>
                      <a:pt x="2168" y="698"/>
                    </a:lnTo>
                    <a:lnTo>
                      <a:pt x="2203" y="684"/>
                    </a:lnTo>
                    <a:lnTo>
                      <a:pt x="2236" y="672"/>
                    </a:lnTo>
                    <a:lnTo>
                      <a:pt x="2268" y="662"/>
                    </a:lnTo>
                    <a:lnTo>
                      <a:pt x="2300" y="654"/>
                    </a:lnTo>
                    <a:lnTo>
                      <a:pt x="2330" y="648"/>
                    </a:lnTo>
                    <a:lnTo>
                      <a:pt x="2358" y="643"/>
                    </a:lnTo>
                    <a:lnTo>
                      <a:pt x="2385" y="640"/>
                    </a:lnTo>
                    <a:lnTo>
                      <a:pt x="2411" y="639"/>
                    </a:lnTo>
                    <a:lnTo>
                      <a:pt x="2437" y="639"/>
                    </a:lnTo>
                    <a:lnTo>
                      <a:pt x="2461" y="641"/>
                    </a:lnTo>
                    <a:lnTo>
                      <a:pt x="2484" y="645"/>
                    </a:lnTo>
                    <a:lnTo>
                      <a:pt x="2507" y="650"/>
                    </a:lnTo>
                    <a:lnTo>
                      <a:pt x="2528" y="656"/>
                    </a:lnTo>
                    <a:lnTo>
                      <a:pt x="2549" y="665"/>
                    </a:lnTo>
                    <a:lnTo>
                      <a:pt x="2569" y="674"/>
                    </a:lnTo>
                    <a:lnTo>
                      <a:pt x="2588" y="685"/>
                    </a:lnTo>
                    <a:lnTo>
                      <a:pt x="2608" y="699"/>
                    </a:lnTo>
                    <a:lnTo>
                      <a:pt x="2626" y="712"/>
                    </a:lnTo>
                    <a:lnTo>
                      <a:pt x="2644" y="728"/>
                    </a:lnTo>
                    <a:lnTo>
                      <a:pt x="2662" y="744"/>
                    </a:lnTo>
                    <a:lnTo>
                      <a:pt x="2679" y="762"/>
                    </a:lnTo>
                    <a:lnTo>
                      <a:pt x="2696" y="781"/>
                    </a:lnTo>
                    <a:lnTo>
                      <a:pt x="2712" y="801"/>
                    </a:lnTo>
                    <a:lnTo>
                      <a:pt x="2729" y="823"/>
                    </a:lnTo>
                    <a:lnTo>
                      <a:pt x="2745" y="845"/>
                    </a:lnTo>
                    <a:lnTo>
                      <a:pt x="2762" y="870"/>
                    </a:lnTo>
                    <a:lnTo>
                      <a:pt x="2778" y="895"/>
                    </a:lnTo>
                    <a:lnTo>
                      <a:pt x="2794" y="921"/>
                    </a:lnTo>
                    <a:lnTo>
                      <a:pt x="2827" y="976"/>
                    </a:lnTo>
                    <a:lnTo>
                      <a:pt x="2860" y="1036"/>
                    </a:lnTo>
                    <a:lnTo>
                      <a:pt x="2853" y="1001"/>
                    </a:lnTo>
                    <a:lnTo>
                      <a:pt x="2845" y="968"/>
                    </a:lnTo>
                    <a:lnTo>
                      <a:pt x="2838" y="935"/>
                    </a:lnTo>
                    <a:lnTo>
                      <a:pt x="2832" y="902"/>
                    </a:lnTo>
                    <a:lnTo>
                      <a:pt x="2825" y="870"/>
                    </a:lnTo>
                    <a:lnTo>
                      <a:pt x="2819" y="837"/>
                    </a:lnTo>
                    <a:lnTo>
                      <a:pt x="2813" y="805"/>
                    </a:lnTo>
                    <a:lnTo>
                      <a:pt x="2807" y="773"/>
                    </a:lnTo>
                    <a:lnTo>
                      <a:pt x="2822" y="769"/>
                    </a:lnTo>
                    <a:lnTo>
                      <a:pt x="2861" y="759"/>
                    </a:lnTo>
                    <a:lnTo>
                      <a:pt x="2920" y="746"/>
                    </a:lnTo>
                    <a:lnTo>
                      <a:pt x="2989" y="732"/>
                    </a:lnTo>
                    <a:lnTo>
                      <a:pt x="3025" y="726"/>
                    </a:lnTo>
                    <a:lnTo>
                      <a:pt x="3062" y="720"/>
                    </a:lnTo>
                    <a:lnTo>
                      <a:pt x="3100" y="715"/>
                    </a:lnTo>
                    <a:lnTo>
                      <a:pt x="3135" y="712"/>
                    </a:lnTo>
                    <a:lnTo>
                      <a:pt x="3168" y="711"/>
                    </a:lnTo>
                    <a:lnTo>
                      <a:pt x="3198" y="711"/>
                    </a:lnTo>
                    <a:lnTo>
                      <a:pt x="3212" y="712"/>
                    </a:lnTo>
                    <a:lnTo>
                      <a:pt x="3225" y="714"/>
                    </a:lnTo>
                    <a:lnTo>
                      <a:pt x="3236" y="716"/>
                    </a:lnTo>
                    <a:lnTo>
                      <a:pt x="3247" y="719"/>
                    </a:lnTo>
                    <a:lnTo>
                      <a:pt x="3269" y="728"/>
                    </a:lnTo>
                    <a:lnTo>
                      <a:pt x="3290" y="738"/>
                    </a:lnTo>
                    <a:lnTo>
                      <a:pt x="3311" y="748"/>
                    </a:lnTo>
                    <a:lnTo>
                      <a:pt x="3331" y="759"/>
                    </a:lnTo>
                    <a:lnTo>
                      <a:pt x="3350" y="771"/>
                    </a:lnTo>
                    <a:lnTo>
                      <a:pt x="3369" y="783"/>
                    </a:lnTo>
                    <a:lnTo>
                      <a:pt x="3388" y="796"/>
                    </a:lnTo>
                    <a:lnTo>
                      <a:pt x="3406" y="810"/>
                    </a:lnTo>
                    <a:lnTo>
                      <a:pt x="3424" y="824"/>
                    </a:lnTo>
                    <a:lnTo>
                      <a:pt x="3440" y="839"/>
                    </a:lnTo>
                    <a:lnTo>
                      <a:pt x="3456" y="854"/>
                    </a:lnTo>
                    <a:lnTo>
                      <a:pt x="3471" y="871"/>
                    </a:lnTo>
                    <a:lnTo>
                      <a:pt x="3486" y="888"/>
                    </a:lnTo>
                    <a:lnTo>
                      <a:pt x="3500" y="905"/>
                    </a:lnTo>
                    <a:lnTo>
                      <a:pt x="3513" y="922"/>
                    </a:lnTo>
                    <a:lnTo>
                      <a:pt x="3526" y="940"/>
                    </a:lnTo>
                    <a:lnTo>
                      <a:pt x="3538" y="959"/>
                    </a:lnTo>
                    <a:lnTo>
                      <a:pt x="3549" y="978"/>
                    </a:lnTo>
                    <a:lnTo>
                      <a:pt x="3559" y="997"/>
                    </a:lnTo>
                    <a:lnTo>
                      <a:pt x="3570" y="1017"/>
                    </a:lnTo>
                    <a:lnTo>
                      <a:pt x="3579" y="1038"/>
                    </a:lnTo>
                    <a:lnTo>
                      <a:pt x="3587" y="1059"/>
                    </a:lnTo>
                    <a:lnTo>
                      <a:pt x="3595" y="1080"/>
                    </a:lnTo>
                    <a:lnTo>
                      <a:pt x="3602" y="1101"/>
                    </a:lnTo>
                    <a:lnTo>
                      <a:pt x="3608" y="1123"/>
                    </a:lnTo>
                    <a:lnTo>
                      <a:pt x="3613" y="1145"/>
                    </a:lnTo>
                    <a:lnTo>
                      <a:pt x="3618" y="1167"/>
                    </a:lnTo>
                    <a:lnTo>
                      <a:pt x="3621" y="1190"/>
                    </a:lnTo>
                    <a:lnTo>
                      <a:pt x="3624" y="1213"/>
                    </a:lnTo>
                    <a:lnTo>
                      <a:pt x="3626" y="1236"/>
                    </a:lnTo>
                    <a:lnTo>
                      <a:pt x="3628" y="1259"/>
                    </a:lnTo>
                    <a:lnTo>
                      <a:pt x="3628" y="1282"/>
                    </a:lnTo>
                    <a:lnTo>
                      <a:pt x="3639" y="1273"/>
                    </a:lnTo>
                    <a:lnTo>
                      <a:pt x="3648" y="1262"/>
                    </a:lnTo>
                    <a:lnTo>
                      <a:pt x="3656" y="1250"/>
                    </a:lnTo>
                    <a:lnTo>
                      <a:pt x="3662" y="1237"/>
                    </a:lnTo>
                    <a:lnTo>
                      <a:pt x="3667" y="1224"/>
                    </a:lnTo>
                    <a:lnTo>
                      <a:pt x="3671" y="1210"/>
                    </a:lnTo>
                    <a:lnTo>
                      <a:pt x="3674" y="1196"/>
                    </a:lnTo>
                    <a:lnTo>
                      <a:pt x="3676" y="1181"/>
                    </a:lnTo>
                    <a:lnTo>
                      <a:pt x="3676" y="1164"/>
                    </a:lnTo>
                    <a:lnTo>
                      <a:pt x="3676" y="1149"/>
                    </a:lnTo>
                    <a:lnTo>
                      <a:pt x="3675" y="1132"/>
                    </a:lnTo>
                    <a:lnTo>
                      <a:pt x="3672" y="1116"/>
                    </a:lnTo>
                    <a:lnTo>
                      <a:pt x="3669" y="1099"/>
                    </a:lnTo>
                    <a:lnTo>
                      <a:pt x="3665" y="1083"/>
                    </a:lnTo>
                    <a:lnTo>
                      <a:pt x="3661" y="1066"/>
                    </a:lnTo>
                    <a:lnTo>
                      <a:pt x="3655" y="1049"/>
                    </a:lnTo>
                    <a:lnTo>
                      <a:pt x="3649" y="1032"/>
                    </a:lnTo>
                    <a:lnTo>
                      <a:pt x="3643" y="1014"/>
                    </a:lnTo>
                    <a:lnTo>
                      <a:pt x="3636" y="998"/>
                    </a:lnTo>
                    <a:lnTo>
                      <a:pt x="3629" y="981"/>
                    </a:lnTo>
                    <a:lnTo>
                      <a:pt x="3613" y="950"/>
                    </a:lnTo>
                    <a:lnTo>
                      <a:pt x="3596" y="920"/>
                    </a:lnTo>
                    <a:lnTo>
                      <a:pt x="3578" y="892"/>
                    </a:lnTo>
                    <a:lnTo>
                      <a:pt x="3560" y="867"/>
                    </a:lnTo>
                    <a:lnTo>
                      <a:pt x="3542" y="844"/>
                    </a:lnTo>
                    <a:lnTo>
                      <a:pt x="3526" y="826"/>
                    </a:lnTo>
                    <a:lnTo>
                      <a:pt x="3546" y="829"/>
                    </a:lnTo>
                    <a:lnTo>
                      <a:pt x="3602" y="834"/>
                    </a:lnTo>
                    <a:lnTo>
                      <a:pt x="3682" y="842"/>
                    </a:lnTo>
                    <a:lnTo>
                      <a:pt x="3779" y="848"/>
                    </a:lnTo>
                    <a:lnTo>
                      <a:pt x="3830" y="851"/>
                    </a:lnTo>
                    <a:lnTo>
                      <a:pt x="3883" y="852"/>
                    </a:lnTo>
                    <a:lnTo>
                      <a:pt x="3935" y="852"/>
                    </a:lnTo>
                    <a:lnTo>
                      <a:pt x="3985" y="851"/>
                    </a:lnTo>
                    <a:lnTo>
                      <a:pt x="4009" y="850"/>
                    </a:lnTo>
                    <a:lnTo>
                      <a:pt x="4033" y="848"/>
                    </a:lnTo>
                    <a:lnTo>
                      <a:pt x="4056" y="846"/>
                    </a:lnTo>
                    <a:lnTo>
                      <a:pt x="4077" y="843"/>
                    </a:lnTo>
                    <a:lnTo>
                      <a:pt x="4097" y="840"/>
                    </a:lnTo>
                    <a:lnTo>
                      <a:pt x="4116" y="836"/>
                    </a:lnTo>
                    <a:lnTo>
                      <a:pt x="4133" y="831"/>
                    </a:lnTo>
                    <a:lnTo>
                      <a:pt x="4148" y="826"/>
                    </a:lnTo>
                    <a:lnTo>
                      <a:pt x="4179" y="816"/>
                    </a:lnTo>
                    <a:lnTo>
                      <a:pt x="4211" y="808"/>
                    </a:lnTo>
                    <a:lnTo>
                      <a:pt x="4243" y="799"/>
                    </a:lnTo>
                    <a:lnTo>
                      <a:pt x="4276" y="792"/>
                    </a:lnTo>
                    <a:lnTo>
                      <a:pt x="4309" y="786"/>
                    </a:lnTo>
                    <a:lnTo>
                      <a:pt x="4343" y="780"/>
                    </a:lnTo>
                    <a:lnTo>
                      <a:pt x="4377" y="776"/>
                    </a:lnTo>
                    <a:lnTo>
                      <a:pt x="4410" y="773"/>
                    </a:lnTo>
                    <a:lnTo>
                      <a:pt x="4442" y="771"/>
                    </a:lnTo>
                    <a:lnTo>
                      <a:pt x="4474" y="770"/>
                    </a:lnTo>
                    <a:lnTo>
                      <a:pt x="4505" y="771"/>
                    </a:lnTo>
                    <a:lnTo>
                      <a:pt x="4536" y="774"/>
                    </a:lnTo>
                    <a:lnTo>
                      <a:pt x="4565" y="778"/>
                    </a:lnTo>
                    <a:lnTo>
                      <a:pt x="4592" y="783"/>
                    </a:lnTo>
                    <a:lnTo>
                      <a:pt x="4605" y="787"/>
                    </a:lnTo>
                    <a:lnTo>
                      <a:pt x="4618" y="790"/>
                    </a:lnTo>
                    <a:lnTo>
                      <a:pt x="4630" y="795"/>
                    </a:lnTo>
                    <a:lnTo>
                      <a:pt x="4642" y="799"/>
                    </a:lnTo>
                    <a:lnTo>
                      <a:pt x="4671" y="812"/>
                    </a:lnTo>
                    <a:lnTo>
                      <a:pt x="4702" y="824"/>
                    </a:lnTo>
                    <a:lnTo>
                      <a:pt x="4731" y="834"/>
                    </a:lnTo>
                    <a:lnTo>
                      <a:pt x="4760" y="844"/>
                    </a:lnTo>
                    <a:lnTo>
                      <a:pt x="4788" y="853"/>
                    </a:lnTo>
                    <a:lnTo>
                      <a:pt x="4817" y="863"/>
                    </a:lnTo>
                    <a:lnTo>
                      <a:pt x="4846" y="870"/>
                    </a:lnTo>
                    <a:lnTo>
                      <a:pt x="4875" y="877"/>
                    </a:lnTo>
                    <a:lnTo>
                      <a:pt x="4904" y="884"/>
                    </a:lnTo>
                    <a:lnTo>
                      <a:pt x="4932" y="889"/>
                    </a:lnTo>
                    <a:lnTo>
                      <a:pt x="4961" y="894"/>
                    </a:lnTo>
                    <a:lnTo>
                      <a:pt x="4989" y="899"/>
                    </a:lnTo>
                    <a:lnTo>
                      <a:pt x="5047" y="906"/>
                    </a:lnTo>
                    <a:lnTo>
                      <a:pt x="5104" y="911"/>
                    </a:lnTo>
                    <a:lnTo>
                      <a:pt x="5161" y="915"/>
                    </a:lnTo>
                    <a:lnTo>
                      <a:pt x="5219" y="917"/>
                    </a:lnTo>
                    <a:lnTo>
                      <a:pt x="5277" y="919"/>
                    </a:lnTo>
                    <a:lnTo>
                      <a:pt x="5337" y="919"/>
                    </a:lnTo>
                    <a:lnTo>
                      <a:pt x="5396" y="919"/>
                    </a:lnTo>
                    <a:lnTo>
                      <a:pt x="5457" y="918"/>
                    </a:lnTo>
                    <a:lnTo>
                      <a:pt x="5519" y="918"/>
                    </a:lnTo>
                    <a:lnTo>
                      <a:pt x="5581" y="918"/>
                    </a:lnTo>
                    <a:lnTo>
                      <a:pt x="5574" y="917"/>
                    </a:lnTo>
                    <a:lnTo>
                      <a:pt x="5555" y="915"/>
                    </a:lnTo>
                    <a:lnTo>
                      <a:pt x="5524" y="911"/>
                    </a:lnTo>
                    <a:lnTo>
                      <a:pt x="5483" y="906"/>
                    </a:lnTo>
                    <a:lnTo>
                      <a:pt x="5434" y="899"/>
                    </a:lnTo>
                    <a:lnTo>
                      <a:pt x="5379" y="891"/>
                    </a:lnTo>
                    <a:lnTo>
                      <a:pt x="5317" y="882"/>
                    </a:lnTo>
                    <a:lnTo>
                      <a:pt x="5253" y="872"/>
                    </a:lnTo>
                    <a:lnTo>
                      <a:pt x="5187" y="862"/>
                    </a:lnTo>
                    <a:lnTo>
                      <a:pt x="5120" y="849"/>
                    </a:lnTo>
                    <a:lnTo>
                      <a:pt x="5054" y="836"/>
                    </a:lnTo>
                    <a:lnTo>
                      <a:pt x="4990" y="822"/>
                    </a:lnTo>
                    <a:lnTo>
                      <a:pt x="4960" y="815"/>
                    </a:lnTo>
                    <a:lnTo>
                      <a:pt x="4931" y="808"/>
                    </a:lnTo>
                    <a:lnTo>
                      <a:pt x="4903" y="801"/>
                    </a:lnTo>
                    <a:lnTo>
                      <a:pt x="4878" y="793"/>
                    </a:lnTo>
                    <a:lnTo>
                      <a:pt x="4853" y="786"/>
                    </a:lnTo>
                    <a:lnTo>
                      <a:pt x="4830" y="778"/>
                    </a:lnTo>
                    <a:lnTo>
                      <a:pt x="4810" y="770"/>
                    </a:lnTo>
                    <a:lnTo>
                      <a:pt x="4792" y="762"/>
                    </a:lnTo>
                    <a:lnTo>
                      <a:pt x="4749" y="742"/>
                    </a:lnTo>
                    <a:lnTo>
                      <a:pt x="4706" y="725"/>
                    </a:lnTo>
                    <a:lnTo>
                      <a:pt x="4662" y="711"/>
                    </a:lnTo>
                    <a:lnTo>
                      <a:pt x="4618" y="700"/>
                    </a:lnTo>
                    <a:lnTo>
                      <a:pt x="4575" y="690"/>
                    </a:lnTo>
                    <a:lnTo>
                      <a:pt x="4531" y="683"/>
                    </a:lnTo>
                    <a:lnTo>
                      <a:pt x="4487" y="678"/>
                    </a:lnTo>
                    <a:lnTo>
                      <a:pt x="4443" y="675"/>
                    </a:lnTo>
                    <a:lnTo>
                      <a:pt x="4399" y="674"/>
                    </a:lnTo>
                    <a:lnTo>
                      <a:pt x="4355" y="674"/>
                    </a:lnTo>
                    <a:lnTo>
                      <a:pt x="4311" y="676"/>
                    </a:lnTo>
                    <a:lnTo>
                      <a:pt x="4267" y="679"/>
                    </a:lnTo>
                    <a:lnTo>
                      <a:pt x="4223" y="682"/>
                    </a:lnTo>
                    <a:lnTo>
                      <a:pt x="4178" y="687"/>
                    </a:lnTo>
                    <a:lnTo>
                      <a:pt x="4134" y="692"/>
                    </a:lnTo>
                    <a:lnTo>
                      <a:pt x="4090" y="698"/>
                    </a:lnTo>
                    <a:lnTo>
                      <a:pt x="4002" y="709"/>
                    </a:lnTo>
                    <a:lnTo>
                      <a:pt x="3914" y="720"/>
                    </a:lnTo>
                    <a:lnTo>
                      <a:pt x="3869" y="724"/>
                    </a:lnTo>
                    <a:lnTo>
                      <a:pt x="3826" y="728"/>
                    </a:lnTo>
                    <a:lnTo>
                      <a:pt x="3782" y="731"/>
                    </a:lnTo>
                    <a:lnTo>
                      <a:pt x="3739" y="732"/>
                    </a:lnTo>
                    <a:lnTo>
                      <a:pt x="3694" y="732"/>
                    </a:lnTo>
                    <a:lnTo>
                      <a:pt x="3651" y="731"/>
                    </a:lnTo>
                    <a:lnTo>
                      <a:pt x="3608" y="728"/>
                    </a:lnTo>
                    <a:lnTo>
                      <a:pt x="3564" y="724"/>
                    </a:lnTo>
                    <a:lnTo>
                      <a:pt x="3520" y="717"/>
                    </a:lnTo>
                    <a:lnTo>
                      <a:pt x="3478" y="708"/>
                    </a:lnTo>
                    <a:lnTo>
                      <a:pt x="3435" y="696"/>
                    </a:lnTo>
                    <a:lnTo>
                      <a:pt x="3391" y="681"/>
                    </a:lnTo>
                    <a:lnTo>
                      <a:pt x="3358" y="669"/>
                    </a:lnTo>
                    <a:lnTo>
                      <a:pt x="3328" y="658"/>
                    </a:lnTo>
                    <a:lnTo>
                      <a:pt x="3301" y="647"/>
                    </a:lnTo>
                    <a:lnTo>
                      <a:pt x="3277" y="637"/>
                    </a:lnTo>
                    <a:lnTo>
                      <a:pt x="3255" y="627"/>
                    </a:lnTo>
                    <a:lnTo>
                      <a:pt x="3236" y="618"/>
                    </a:lnTo>
                    <a:lnTo>
                      <a:pt x="3219" y="609"/>
                    </a:lnTo>
                    <a:lnTo>
                      <a:pt x="3206" y="601"/>
                    </a:lnTo>
                    <a:lnTo>
                      <a:pt x="3184" y="588"/>
                    </a:lnTo>
                    <a:lnTo>
                      <a:pt x="3171" y="578"/>
                    </a:lnTo>
                    <a:lnTo>
                      <a:pt x="3163" y="571"/>
                    </a:lnTo>
                    <a:lnTo>
                      <a:pt x="3161" y="569"/>
                    </a:lnTo>
                    <a:lnTo>
                      <a:pt x="3170" y="570"/>
                    </a:lnTo>
                    <a:lnTo>
                      <a:pt x="3178" y="568"/>
                    </a:lnTo>
                    <a:lnTo>
                      <a:pt x="3185" y="564"/>
                    </a:lnTo>
                    <a:lnTo>
                      <a:pt x="3192" y="557"/>
                    </a:lnTo>
                    <a:lnTo>
                      <a:pt x="3199" y="548"/>
                    </a:lnTo>
                    <a:lnTo>
                      <a:pt x="3205" y="536"/>
                    </a:lnTo>
                    <a:lnTo>
                      <a:pt x="3210" y="522"/>
                    </a:lnTo>
                    <a:lnTo>
                      <a:pt x="3216" y="507"/>
                    </a:lnTo>
                    <a:lnTo>
                      <a:pt x="3220" y="490"/>
                    </a:lnTo>
                    <a:lnTo>
                      <a:pt x="3224" y="472"/>
                    </a:lnTo>
                    <a:lnTo>
                      <a:pt x="3228" y="453"/>
                    </a:lnTo>
                    <a:lnTo>
                      <a:pt x="3232" y="432"/>
                    </a:lnTo>
                    <a:lnTo>
                      <a:pt x="3237" y="388"/>
                    </a:lnTo>
                    <a:lnTo>
                      <a:pt x="3243" y="341"/>
                    </a:lnTo>
                    <a:lnTo>
                      <a:pt x="3246" y="294"/>
                    </a:lnTo>
                    <a:lnTo>
                      <a:pt x="3248" y="248"/>
                    </a:lnTo>
                    <a:lnTo>
                      <a:pt x="3249" y="202"/>
                    </a:lnTo>
                    <a:lnTo>
                      <a:pt x="3250" y="160"/>
                    </a:lnTo>
                    <a:lnTo>
                      <a:pt x="3249" y="93"/>
                    </a:lnTo>
                    <a:lnTo>
                      <a:pt x="3247" y="54"/>
                    </a:lnTo>
                    <a:lnTo>
                      <a:pt x="3242" y="102"/>
                    </a:lnTo>
                    <a:lnTo>
                      <a:pt x="3234" y="151"/>
                    </a:lnTo>
                    <a:lnTo>
                      <a:pt x="3226" y="200"/>
                    </a:lnTo>
                    <a:lnTo>
                      <a:pt x="3216" y="251"/>
                    </a:lnTo>
                    <a:lnTo>
                      <a:pt x="3210" y="276"/>
                    </a:lnTo>
                    <a:lnTo>
                      <a:pt x="3204" y="300"/>
                    </a:lnTo>
                    <a:lnTo>
                      <a:pt x="3196" y="324"/>
                    </a:lnTo>
                    <a:lnTo>
                      <a:pt x="3189" y="348"/>
                    </a:lnTo>
                    <a:lnTo>
                      <a:pt x="3180" y="371"/>
                    </a:lnTo>
                    <a:lnTo>
                      <a:pt x="3171" y="395"/>
                    </a:lnTo>
                    <a:lnTo>
                      <a:pt x="3161" y="417"/>
                    </a:lnTo>
                    <a:lnTo>
                      <a:pt x="3150" y="438"/>
                    </a:lnTo>
                    <a:lnTo>
                      <a:pt x="3139" y="459"/>
                    </a:lnTo>
                    <a:lnTo>
                      <a:pt x="3126" y="479"/>
                    </a:lnTo>
                    <a:lnTo>
                      <a:pt x="3112" y="498"/>
                    </a:lnTo>
                    <a:lnTo>
                      <a:pt x="3098" y="516"/>
                    </a:lnTo>
                    <a:lnTo>
                      <a:pt x="3082" y="533"/>
                    </a:lnTo>
                    <a:lnTo>
                      <a:pt x="3065" y="550"/>
                    </a:lnTo>
                    <a:lnTo>
                      <a:pt x="3047" y="565"/>
                    </a:lnTo>
                    <a:lnTo>
                      <a:pt x="3028" y="578"/>
                    </a:lnTo>
                    <a:lnTo>
                      <a:pt x="3008" y="591"/>
                    </a:lnTo>
                    <a:lnTo>
                      <a:pt x="2986" y="601"/>
                    </a:lnTo>
                    <a:lnTo>
                      <a:pt x="2963" y="611"/>
                    </a:lnTo>
                    <a:lnTo>
                      <a:pt x="2939" y="619"/>
                    </a:lnTo>
                    <a:lnTo>
                      <a:pt x="2913" y="625"/>
                    </a:lnTo>
                    <a:lnTo>
                      <a:pt x="2886" y="629"/>
                    </a:lnTo>
                    <a:lnTo>
                      <a:pt x="2858" y="632"/>
                    </a:lnTo>
                    <a:lnTo>
                      <a:pt x="2828" y="633"/>
                    </a:lnTo>
                    <a:lnTo>
                      <a:pt x="2794" y="633"/>
                    </a:lnTo>
                    <a:lnTo>
                      <a:pt x="2760" y="632"/>
                    </a:lnTo>
                    <a:lnTo>
                      <a:pt x="2726" y="630"/>
                    </a:lnTo>
                    <a:lnTo>
                      <a:pt x="2695" y="627"/>
                    </a:lnTo>
                    <a:lnTo>
                      <a:pt x="2664" y="624"/>
                    </a:lnTo>
                    <a:lnTo>
                      <a:pt x="2634" y="620"/>
                    </a:lnTo>
                    <a:lnTo>
                      <a:pt x="2606" y="615"/>
                    </a:lnTo>
                    <a:lnTo>
                      <a:pt x="2578" y="609"/>
                    </a:lnTo>
                    <a:lnTo>
                      <a:pt x="2551" y="603"/>
                    </a:lnTo>
                    <a:lnTo>
                      <a:pt x="2527" y="596"/>
                    </a:lnTo>
                    <a:lnTo>
                      <a:pt x="2503" y="588"/>
                    </a:lnTo>
                    <a:lnTo>
                      <a:pt x="2481" y="579"/>
                    </a:lnTo>
                    <a:lnTo>
                      <a:pt x="2460" y="570"/>
                    </a:lnTo>
                    <a:lnTo>
                      <a:pt x="2440" y="560"/>
                    </a:lnTo>
                    <a:lnTo>
                      <a:pt x="2421" y="549"/>
                    </a:lnTo>
                    <a:lnTo>
                      <a:pt x="2404" y="537"/>
                    </a:lnTo>
                    <a:lnTo>
                      <a:pt x="2386" y="522"/>
                    </a:lnTo>
                    <a:lnTo>
                      <a:pt x="2369" y="507"/>
                    </a:lnTo>
                    <a:lnTo>
                      <a:pt x="2354" y="492"/>
                    </a:lnTo>
                    <a:lnTo>
                      <a:pt x="2341" y="476"/>
                    </a:lnTo>
                    <a:lnTo>
                      <a:pt x="2329" y="460"/>
                    </a:lnTo>
                    <a:lnTo>
                      <a:pt x="2318" y="443"/>
                    </a:lnTo>
                    <a:lnTo>
                      <a:pt x="2309" y="427"/>
                    </a:lnTo>
                    <a:lnTo>
                      <a:pt x="2301" y="409"/>
                    </a:lnTo>
                    <a:lnTo>
                      <a:pt x="2295" y="392"/>
                    </a:lnTo>
                    <a:lnTo>
                      <a:pt x="2290" y="374"/>
                    </a:lnTo>
                    <a:lnTo>
                      <a:pt x="2286" y="355"/>
                    </a:lnTo>
                    <a:lnTo>
                      <a:pt x="2283" y="337"/>
                    </a:lnTo>
                    <a:lnTo>
                      <a:pt x="2282" y="319"/>
                    </a:lnTo>
                    <a:lnTo>
                      <a:pt x="2282" y="301"/>
                    </a:lnTo>
                    <a:lnTo>
                      <a:pt x="2283" y="283"/>
                    </a:lnTo>
                    <a:lnTo>
                      <a:pt x="2285" y="265"/>
                    </a:lnTo>
                    <a:lnTo>
                      <a:pt x="2288" y="246"/>
                    </a:lnTo>
                    <a:lnTo>
                      <a:pt x="2292" y="228"/>
                    </a:lnTo>
                    <a:lnTo>
                      <a:pt x="2297" y="209"/>
                    </a:lnTo>
                    <a:lnTo>
                      <a:pt x="2303" y="191"/>
                    </a:lnTo>
                    <a:lnTo>
                      <a:pt x="2310" y="173"/>
                    </a:lnTo>
                    <a:lnTo>
                      <a:pt x="2319" y="156"/>
                    </a:lnTo>
                    <a:lnTo>
                      <a:pt x="2327" y="139"/>
                    </a:lnTo>
                    <a:lnTo>
                      <a:pt x="2337" y="122"/>
                    </a:lnTo>
                    <a:lnTo>
                      <a:pt x="2348" y="105"/>
                    </a:lnTo>
                    <a:lnTo>
                      <a:pt x="2359" y="89"/>
                    </a:lnTo>
                    <a:lnTo>
                      <a:pt x="2371" y="73"/>
                    </a:lnTo>
                    <a:lnTo>
                      <a:pt x="2384" y="57"/>
                    </a:lnTo>
                    <a:lnTo>
                      <a:pt x="2397" y="42"/>
                    </a:lnTo>
                    <a:lnTo>
                      <a:pt x="2411" y="27"/>
                    </a:lnTo>
                    <a:lnTo>
                      <a:pt x="2426" y="13"/>
                    </a:lnTo>
                    <a:lnTo>
                      <a:pt x="2442" y="0"/>
                    </a:lnTo>
                    <a:lnTo>
                      <a:pt x="2417" y="5"/>
                    </a:lnTo>
                    <a:lnTo>
                      <a:pt x="2395" y="12"/>
                    </a:lnTo>
                    <a:lnTo>
                      <a:pt x="2374" y="21"/>
                    </a:lnTo>
                    <a:lnTo>
                      <a:pt x="2354" y="32"/>
                    </a:lnTo>
                    <a:lnTo>
                      <a:pt x="2336" y="44"/>
                    </a:lnTo>
                    <a:lnTo>
                      <a:pt x="2320" y="59"/>
                    </a:lnTo>
                    <a:lnTo>
                      <a:pt x="2305" y="75"/>
                    </a:lnTo>
                    <a:lnTo>
                      <a:pt x="2292" y="92"/>
                    </a:lnTo>
                    <a:lnTo>
                      <a:pt x="2280" y="110"/>
                    </a:lnTo>
                    <a:lnTo>
                      <a:pt x="2268" y="129"/>
                    </a:lnTo>
                    <a:lnTo>
                      <a:pt x="2259" y="149"/>
                    </a:lnTo>
                    <a:lnTo>
                      <a:pt x="2252" y="170"/>
                    </a:lnTo>
                    <a:lnTo>
                      <a:pt x="2246" y="192"/>
                    </a:lnTo>
                    <a:lnTo>
                      <a:pt x="2241" y="215"/>
                    </a:lnTo>
                    <a:lnTo>
                      <a:pt x="2238" y="238"/>
                    </a:lnTo>
                    <a:lnTo>
                      <a:pt x="2236" y="261"/>
                    </a:lnTo>
                    <a:lnTo>
                      <a:pt x="2235" y="285"/>
                    </a:lnTo>
                    <a:lnTo>
                      <a:pt x="2236" y="308"/>
                    </a:lnTo>
                    <a:lnTo>
                      <a:pt x="2237" y="332"/>
                    </a:lnTo>
                    <a:lnTo>
                      <a:pt x="2241" y="356"/>
                    </a:lnTo>
                    <a:lnTo>
                      <a:pt x="2245" y="380"/>
                    </a:lnTo>
                    <a:lnTo>
                      <a:pt x="2251" y="403"/>
                    </a:lnTo>
                    <a:lnTo>
                      <a:pt x="2257" y="426"/>
                    </a:lnTo>
                    <a:lnTo>
                      <a:pt x="2266" y="448"/>
                    </a:lnTo>
                    <a:lnTo>
                      <a:pt x="2276" y="469"/>
                    </a:lnTo>
                    <a:lnTo>
                      <a:pt x="2286" y="490"/>
                    </a:lnTo>
                    <a:lnTo>
                      <a:pt x="2298" y="509"/>
                    </a:lnTo>
                    <a:lnTo>
                      <a:pt x="2310" y="528"/>
                    </a:lnTo>
                    <a:lnTo>
                      <a:pt x="2324" y="546"/>
                    </a:lnTo>
                    <a:lnTo>
                      <a:pt x="2339" y="562"/>
                    </a:lnTo>
                    <a:lnTo>
                      <a:pt x="2355" y="577"/>
                    </a:lnTo>
                    <a:lnTo>
                      <a:pt x="2372" y="590"/>
                    </a:lnTo>
                    <a:lnTo>
                      <a:pt x="2325" y="600"/>
                    </a:lnTo>
                    <a:lnTo>
                      <a:pt x="2268" y="612"/>
                    </a:lnTo>
                    <a:lnTo>
                      <a:pt x="2205" y="623"/>
                    </a:lnTo>
                    <a:lnTo>
                      <a:pt x="2136" y="633"/>
                    </a:lnTo>
                    <a:lnTo>
                      <a:pt x="2100" y="638"/>
                    </a:lnTo>
                    <a:lnTo>
                      <a:pt x="2064" y="642"/>
                    </a:lnTo>
                    <a:lnTo>
                      <a:pt x="2027" y="645"/>
                    </a:lnTo>
                    <a:lnTo>
                      <a:pt x="1991" y="648"/>
                    </a:lnTo>
                    <a:lnTo>
                      <a:pt x="1954" y="649"/>
                    </a:lnTo>
                    <a:lnTo>
                      <a:pt x="1917" y="649"/>
                    </a:lnTo>
                    <a:lnTo>
                      <a:pt x="1882" y="648"/>
                    </a:lnTo>
                    <a:lnTo>
                      <a:pt x="1847" y="646"/>
                    </a:lnTo>
                    <a:lnTo>
                      <a:pt x="1813" y="642"/>
                    </a:lnTo>
                    <a:lnTo>
                      <a:pt x="1780" y="636"/>
                    </a:lnTo>
                    <a:lnTo>
                      <a:pt x="1750" y="629"/>
                    </a:lnTo>
                    <a:lnTo>
                      <a:pt x="1721" y="620"/>
                    </a:lnTo>
                    <a:lnTo>
                      <a:pt x="1694" y="609"/>
                    </a:lnTo>
                    <a:lnTo>
                      <a:pt x="1669" y="595"/>
                    </a:lnTo>
                    <a:lnTo>
                      <a:pt x="1647" y="579"/>
                    </a:lnTo>
                    <a:lnTo>
                      <a:pt x="1627" y="561"/>
                    </a:lnTo>
                    <a:lnTo>
                      <a:pt x="1610" y="541"/>
                    </a:lnTo>
                    <a:lnTo>
                      <a:pt x="1597" y="516"/>
                    </a:lnTo>
                    <a:lnTo>
                      <a:pt x="1587" y="490"/>
                    </a:lnTo>
                    <a:lnTo>
                      <a:pt x="1581" y="461"/>
                    </a:lnTo>
                    <a:lnTo>
                      <a:pt x="1579" y="429"/>
                    </a:lnTo>
                    <a:lnTo>
                      <a:pt x="1581" y="393"/>
                    </a:lnTo>
                    <a:lnTo>
                      <a:pt x="1588" y="353"/>
                    </a:lnTo>
                    <a:lnTo>
                      <a:pt x="1599" y="311"/>
                    </a:lnTo>
                    <a:lnTo>
                      <a:pt x="1605" y="287"/>
                    </a:lnTo>
                    <a:lnTo>
                      <a:pt x="1610" y="264"/>
                    </a:lnTo>
                    <a:lnTo>
                      <a:pt x="1613" y="242"/>
                    </a:lnTo>
                    <a:lnTo>
                      <a:pt x="1615" y="222"/>
                    </a:lnTo>
                    <a:lnTo>
                      <a:pt x="1616" y="202"/>
                    </a:lnTo>
                    <a:lnTo>
                      <a:pt x="1615" y="184"/>
                    </a:lnTo>
                    <a:lnTo>
                      <a:pt x="1614" y="168"/>
                    </a:lnTo>
                    <a:lnTo>
                      <a:pt x="1613" y="154"/>
                    </a:lnTo>
                    <a:lnTo>
                      <a:pt x="1609" y="129"/>
                    </a:lnTo>
                    <a:lnTo>
                      <a:pt x="1604" y="111"/>
                    </a:lnTo>
                    <a:lnTo>
                      <a:pt x="1601" y="101"/>
                    </a:lnTo>
                    <a:lnTo>
                      <a:pt x="1599" y="97"/>
                    </a:lnTo>
                    <a:lnTo>
                      <a:pt x="1595" y="107"/>
                    </a:lnTo>
                    <a:lnTo>
                      <a:pt x="1585" y="133"/>
                    </a:lnTo>
                    <a:lnTo>
                      <a:pt x="1571" y="173"/>
                    </a:lnTo>
                    <a:lnTo>
                      <a:pt x="1556" y="223"/>
                    </a:lnTo>
                    <a:lnTo>
                      <a:pt x="1549" y="249"/>
                    </a:lnTo>
                    <a:lnTo>
                      <a:pt x="1542" y="276"/>
                    </a:lnTo>
                    <a:lnTo>
                      <a:pt x="1536" y="303"/>
                    </a:lnTo>
                    <a:lnTo>
                      <a:pt x="1531" y="330"/>
                    </a:lnTo>
                    <a:lnTo>
                      <a:pt x="1528" y="356"/>
                    </a:lnTo>
                    <a:lnTo>
                      <a:pt x="1526" y="381"/>
                    </a:lnTo>
                    <a:lnTo>
                      <a:pt x="1526" y="393"/>
                    </a:lnTo>
                    <a:lnTo>
                      <a:pt x="1527" y="404"/>
                    </a:lnTo>
                    <a:lnTo>
                      <a:pt x="1528" y="414"/>
                    </a:lnTo>
                    <a:lnTo>
                      <a:pt x="1530" y="424"/>
                    </a:lnTo>
                    <a:lnTo>
                      <a:pt x="1533" y="442"/>
                    </a:lnTo>
                    <a:lnTo>
                      <a:pt x="1537" y="459"/>
                    </a:lnTo>
                    <a:lnTo>
                      <a:pt x="1541" y="475"/>
                    </a:lnTo>
                    <a:lnTo>
                      <a:pt x="1545" y="489"/>
                    </a:lnTo>
                    <a:lnTo>
                      <a:pt x="1552" y="514"/>
                    </a:lnTo>
                    <a:lnTo>
                      <a:pt x="1557" y="538"/>
                    </a:lnTo>
                    <a:lnTo>
                      <a:pt x="1558" y="548"/>
                    </a:lnTo>
                    <a:lnTo>
                      <a:pt x="1558" y="559"/>
                    </a:lnTo>
                    <a:lnTo>
                      <a:pt x="1557" y="569"/>
                    </a:lnTo>
                    <a:lnTo>
                      <a:pt x="1554" y="579"/>
                    </a:lnTo>
                    <a:lnTo>
                      <a:pt x="1550" y="589"/>
                    </a:lnTo>
                    <a:lnTo>
                      <a:pt x="1544" y="600"/>
                    </a:lnTo>
                    <a:lnTo>
                      <a:pt x="1535" y="611"/>
                    </a:lnTo>
                    <a:lnTo>
                      <a:pt x="1524" y="622"/>
                    </a:lnTo>
                    <a:lnTo>
                      <a:pt x="1517" y="629"/>
                    </a:lnTo>
                    <a:lnTo>
                      <a:pt x="1508" y="636"/>
                    </a:lnTo>
                    <a:lnTo>
                      <a:pt x="1497" y="644"/>
                    </a:lnTo>
                    <a:lnTo>
                      <a:pt x="1485" y="651"/>
                    </a:lnTo>
                    <a:lnTo>
                      <a:pt x="1455" y="667"/>
                    </a:lnTo>
                    <a:lnTo>
                      <a:pt x="1422" y="683"/>
                    </a:lnTo>
                    <a:lnTo>
                      <a:pt x="1384" y="701"/>
                    </a:lnTo>
                    <a:lnTo>
                      <a:pt x="1343" y="718"/>
                    </a:lnTo>
                    <a:lnTo>
                      <a:pt x="1299" y="735"/>
                    </a:lnTo>
                    <a:lnTo>
                      <a:pt x="1254" y="751"/>
                    </a:lnTo>
                    <a:lnTo>
                      <a:pt x="1208" y="766"/>
                    </a:lnTo>
                    <a:lnTo>
                      <a:pt x="1161" y="780"/>
                    </a:lnTo>
                    <a:lnTo>
                      <a:pt x="1115" y="793"/>
                    </a:lnTo>
                    <a:lnTo>
                      <a:pt x="1071" y="804"/>
                    </a:lnTo>
                    <a:lnTo>
                      <a:pt x="1029" y="813"/>
                    </a:lnTo>
                    <a:lnTo>
                      <a:pt x="990" y="820"/>
                    </a:lnTo>
                    <a:lnTo>
                      <a:pt x="971" y="823"/>
                    </a:lnTo>
                    <a:lnTo>
                      <a:pt x="954" y="825"/>
                    </a:lnTo>
                    <a:lnTo>
                      <a:pt x="938" y="826"/>
                    </a:lnTo>
                    <a:lnTo>
                      <a:pt x="923" y="826"/>
                    </a:lnTo>
                    <a:lnTo>
                      <a:pt x="894" y="825"/>
                    </a:lnTo>
                    <a:lnTo>
                      <a:pt x="863" y="822"/>
                    </a:lnTo>
                    <a:lnTo>
                      <a:pt x="832" y="818"/>
                    </a:lnTo>
                    <a:lnTo>
                      <a:pt x="798" y="813"/>
                    </a:lnTo>
                    <a:lnTo>
                      <a:pt x="766" y="806"/>
                    </a:lnTo>
                    <a:lnTo>
                      <a:pt x="733" y="799"/>
                    </a:lnTo>
                    <a:lnTo>
                      <a:pt x="702" y="791"/>
                    </a:lnTo>
                    <a:lnTo>
                      <a:pt x="671" y="783"/>
                    </a:lnTo>
                    <a:lnTo>
                      <a:pt x="615" y="768"/>
                    </a:lnTo>
                    <a:lnTo>
                      <a:pt x="571" y="754"/>
                    </a:lnTo>
                    <a:lnTo>
                      <a:pt x="542" y="744"/>
                    </a:lnTo>
                    <a:lnTo>
                      <a:pt x="532" y="741"/>
                    </a:lnTo>
                    <a:lnTo>
                      <a:pt x="563" y="759"/>
                    </a:lnTo>
                    <a:lnTo>
                      <a:pt x="595" y="778"/>
                    </a:lnTo>
                    <a:lnTo>
                      <a:pt x="626" y="797"/>
                    </a:lnTo>
                    <a:lnTo>
                      <a:pt x="656" y="815"/>
                    </a:lnTo>
                    <a:lnTo>
                      <a:pt x="688" y="834"/>
                    </a:lnTo>
                    <a:lnTo>
                      <a:pt x="718" y="853"/>
                    </a:lnTo>
                    <a:lnTo>
                      <a:pt x="748" y="873"/>
                    </a:lnTo>
                    <a:lnTo>
                      <a:pt x="778" y="891"/>
                    </a:lnTo>
                    <a:lnTo>
                      <a:pt x="763" y="903"/>
                    </a:lnTo>
                    <a:lnTo>
                      <a:pt x="721" y="936"/>
                    </a:lnTo>
                    <a:lnTo>
                      <a:pt x="693" y="957"/>
                    </a:lnTo>
                    <a:lnTo>
                      <a:pt x="660" y="981"/>
                    </a:lnTo>
                    <a:lnTo>
                      <a:pt x="625" y="1007"/>
                    </a:lnTo>
                    <a:lnTo>
                      <a:pt x="588" y="1034"/>
                    </a:lnTo>
                    <a:lnTo>
                      <a:pt x="550" y="1060"/>
                    </a:lnTo>
                    <a:lnTo>
                      <a:pt x="512" y="1085"/>
                    </a:lnTo>
                    <a:lnTo>
                      <a:pt x="473" y="1108"/>
                    </a:lnTo>
                    <a:lnTo>
                      <a:pt x="436" y="1128"/>
                    </a:lnTo>
                    <a:lnTo>
                      <a:pt x="419" y="1137"/>
                    </a:lnTo>
                    <a:lnTo>
                      <a:pt x="402" y="1145"/>
                    </a:lnTo>
                    <a:lnTo>
                      <a:pt x="386" y="1152"/>
                    </a:lnTo>
                    <a:lnTo>
                      <a:pt x="371" y="1157"/>
                    </a:lnTo>
                    <a:lnTo>
                      <a:pt x="357" y="1161"/>
                    </a:lnTo>
                    <a:lnTo>
                      <a:pt x="344" y="1164"/>
                    </a:lnTo>
                    <a:lnTo>
                      <a:pt x="332" y="1165"/>
                    </a:lnTo>
                    <a:lnTo>
                      <a:pt x="322" y="1164"/>
                    </a:lnTo>
                    <a:lnTo>
                      <a:pt x="301" y="1161"/>
                    </a:lnTo>
                    <a:lnTo>
                      <a:pt x="279" y="1157"/>
                    </a:lnTo>
                    <a:lnTo>
                      <a:pt x="254" y="1152"/>
                    </a:lnTo>
                    <a:lnTo>
                      <a:pt x="229" y="1145"/>
                    </a:lnTo>
                    <a:lnTo>
                      <a:pt x="175" y="1131"/>
                    </a:lnTo>
                    <a:lnTo>
                      <a:pt x="123" y="1115"/>
                    </a:lnTo>
                    <a:lnTo>
                      <a:pt x="75" y="1099"/>
                    </a:lnTo>
                    <a:lnTo>
                      <a:pt x="36" y="1086"/>
                    </a:lnTo>
                    <a:lnTo>
                      <a:pt x="9" y="1077"/>
                    </a:lnTo>
                    <a:lnTo>
                      <a:pt x="0" y="1073"/>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39" name="Freeform 27">
                <a:extLst>
                  <a:ext uri="{FF2B5EF4-FFF2-40B4-BE49-F238E27FC236}">
                    <a16:creationId xmlns:a16="http://schemas.microsoft.com/office/drawing/2014/main" id="{EB8CA430-406A-4670-A5A9-4003834E29B0}"/>
                  </a:ext>
                </a:extLst>
              </p:cNvPr>
              <p:cNvSpPr>
                <a:spLocks/>
              </p:cNvSpPr>
              <p:nvPr/>
            </p:nvSpPr>
            <p:spPr bwMode="auto">
              <a:xfrm>
                <a:off x="2758" y="3142"/>
                <a:ext cx="804" cy="205"/>
              </a:xfrm>
              <a:custGeom>
                <a:avLst/>
                <a:gdLst>
                  <a:gd name="T0" fmla="*/ 88 w 2292"/>
                  <a:gd name="T1" fmla="*/ 84 h 494"/>
                  <a:gd name="T2" fmla="*/ 101 w 2292"/>
                  <a:gd name="T3" fmla="*/ 102 h 494"/>
                  <a:gd name="T4" fmla="*/ 116 w 2292"/>
                  <a:gd name="T5" fmla="*/ 122 h 494"/>
                  <a:gd name="T6" fmla="*/ 125 w 2292"/>
                  <a:gd name="T7" fmla="*/ 132 h 494"/>
                  <a:gd name="T8" fmla="*/ 137 w 2292"/>
                  <a:gd name="T9" fmla="*/ 143 h 494"/>
                  <a:gd name="T10" fmla="*/ 149 w 2292"/>
                  <a:gd name="T11" fmla="*/ 155 h 494"/>
                  <a:gd name="T12" fmla="*/ 163 w 2292"/>
                  <a:gd name="T13" fmla="*/ 165 h 494"/>
                  <a:gd name="T14" fmla="*/ 178 w 2292"/>
                  <a:gd name="T15" fmla="*/ 175 h 494"/>
                  <a:gd name="T16" fmla="*/ 194 w 2292"/>
                  <a:gd name="T17" fmla="*/ 185 h 494"/>
                  <a:gd name="T18" fmla="*/ 211 w 2292"/>
                  <a:gd name="T19" fmla="*/ 192 h 494"/>
                  <a:gd name="T20" fmla="*/ 230 w 2292"/>
                  <a:gd name="T21" fmla="*/ 198 h 494"/>
                  <a:gd name="T22" fmla="*/ 250 w 2292"/>
                  <a:gd name="T23" fmla="*/ 202 h 494"/>
                  <a:gd name="T24" fmla="*/ 271 w 2292"/>
                  <a:gd name="T25" fmla="*/ 203 h 494"/>
                  <a:gd name="T26" fmla="*/ 315 w 2292"/>
                  <a:gd name="T27" fmla="*/ 201 h 494"/>
                  <a:gd name="T28" fmla="*/ 361 w 2292"/>
                  <a:gd name="T29" fmla="*/ 198 h 494"/>
                  <a:gd name="T30" fmla="*/ 406 w 2292"/>
                  <a:gd name="T31" fmla="*/ 192 h 494"/>
                  <a:gd name="T32" fmla="*/ 448 w 2292"/>
                  <a:gd name="T33" fmla="*/ 185 h 494"/>
                  <a:gd name="T34" fmla="*/ 486 w 2292"/>
                  <a:gd name="T35" fmla="*/ 179 h 494"/>
                  <a:gd name="T36" fmla="*/ 515 w 2292"/>
                  <a:gd name="T37" fmla="*/ 173 h 494"/>
                  <a:gd name="T38" fmla="*/ 534 w 2292"/>
                  <a:gd name="T39" fmla="*/ 169 h 494"/>
                  <a:gd name="T40" fmla="*/ 541 w 2292"/>
                  <a:gd name="T41" fmla="*/ 168 h 494"/>
                  <a:gd name="T42" fmla="*/ 569 w 2292"/>
                  <a:gd name="T43" fmla="*/ 168 h 494"/>
                  <a:gd name="T44" fmla="*/ 631 w 2292"/>
                  <a:gd name="T45" fmla="*/ 168 h 494"/>
                  <a:gd name="T46" fmla="*/ 666 w 2292"/>
                  <a:gd name="T47" fmla="*/ 167 h 494"/>
                  <a:gd name="T48" fmla="*/ 699 w 2292"/>
                  <a:gd name="T49" fmla="*/ 164 h 494"/>
                  <a:gd name="T50" fmla="*/ 728 w 2292"/>
                  <a:gd name="T51" fmla="*/ 159 h 494"/>
                  <a:gd name="T52" fmla="*/ 738 w 2292"/>
                  <a:gd name="T53" fmla="*/ 156 h 494"/>
                  <a:gd name="T54" fmla="*/ 747 w 2292"/>
                  <a:gd name="T55" fmla="*/ 152 h 494"/>
                  <a:gd name="T56" fmla="*/ 760 w 2292"/>
                  <a:gd name="T57" fmla="*/ 143 h 494"/>
                  <a:gd name="T58" fmla="*/ 771 w 2292"/>
                  <a:gd name="T59" fmla="*/ 133 h 494"/>
                  <a:gd name="T60" fmla="*/ 781 w 2292"/>
                  <a:gd name="T61" fmla="*/ 122 h 494"/>
                  <a:gd name="T62" fmla="*/ 789 w 2292"/>
                  <a:gd name="T63" fmla="*/ 111 h 494"/>
                  <a:gd name="T64" fmla="*/ 799 w 2292"/>
                  <a:gd name="T65" fmla="*/ 93 h 494"/>
                  <a:gd name="T66" fmla="*/ 803 w 2292"/>
                  <a:gd name="T67" fmla="*/ 86 h 494"/>
                  <a:gd name="T68" fmla="*/ 791 w 2292"/>
                  <a:gd name="T69" fmla="*/ 94 h 494"/>
                  <a:gd name="T70" fmla="*/ 777 w 2292"/>
                  <a:gd name="T71" fmla="*/ 103 h 494"/>
                  <a:gd name="T72" fmla="*/ 756 w 2292"/>
                  <a:gd name="T73" fmla="*/ 112 h 494"/>
                  <a:gd name="T74" fmla="*/ 729 w 2292"/>
                  <a:gd name="T75" fmla="*/ 122 h 494"/>
                  <a:gd name="T76" fmla="*/ 713 w 2292"/>
                  <a:gd name="T77" fmla="*/ 127 h 494"/>
                  <a:gd name="T78" fmla="*/ 696 w 2292"/>
                  <a:gd name="T79" fmla="*/ 131 h 494"/>
                  <a:gd name="T80" fmla="*/ 677 w 2292"/>
                  <a:gd name="T81" fmla="*/ 134 h 494"/>
                  <a:gd name="T82" fmla="*/ 657 w 2292"/>
                  <a:gd name="T83" fmla="*/ 137 h 494"/>
                  <a:gd name="T84" fmla="*/ 634 w 2292"/>
                  <a:gd name="T85" fmla="*/ 138 h 494"/>
                  <a:gd name="T86" fmla="*/ 611 w 2292"/>
                  <a:gd name="T87" fmla="*/ 139 h 494"/>
                  <a:gd name="T88" fmla="*/ 587 w 2292"/>
                  <a:gd name="T89" fmla="*/ 140 h 494"/>
                  <a:gd name="T90" fmla="*/ 563 w 2292"/>
                  <a:gd name="T91" fmla="*/ 141 h 494"/>
                  <a:gd name="T92" fmla="*/ 511 w 2292"/>
                  <a:gd name="T93" fmla="*/ 147 h 494"/>
                  <a:gd name="T94" fmla="*/ 459 w 2292"/>
                  <a:gd name="T95" fmla="*/ 154 h 494"/>
                  <a:gd name="T96" fmla="*/ 407 w 2292"/>
                  <a:gd name="T97" fmla="*/ 162 h 494"/>
                  <a:gd name="T98" fmla="*/ 359 w 2292"/>
                  <a:gd name="T99" fmla="*/ 168 h 494"/>
                  <a:gd name="T100" fmla="*/ 315 w 2292"/>
                  <a:gd name="T101" fmla="*/ 171 h 494"/>
                  <a:gd name="T102" fmla="*/ 296 w 2292"/>
                  <a:gd name="T103" fmla="*/ 171 h 494"/>
                  <a:gd name="T104" fmla="*/ 279 w 2292"/>
                  <a:gd name="T105" fmla="*/ 170 h 494"/>
                  <a:gd name="T106" fmla="*/ 263 w 2292"/>
                  <a:gd name="T107" fmla="*/ 168 h 494"/>
                  <a:gd name="T108" fmla="*/ 250 w 2292"/>
                  <a:gd name="T109" fmla="*/ 163 h 494"/>
                  <a:gd name="T110" fmla="*/ 223 w 2292"/>
                  <a:gd name="T111" fmla="*/ 149 h 494"/>
                  <a:gd name="T112" fmla="*/ 190 w 2292"/>
                  <a:gd name="T113" fmla="*/ 129 h 494"/>
                  <a:gd name="T114" fmla="*/ 155 w 2292"/>
                  <a:gd name="T115" fmla="*/ 105 h 494"/>
                  <a:gd name="T116" fmla="*/ 121 w 2292"/>
                  <a:gd name="T117" fmla="*/ 81 h 494"/>
                  <a:gd name="T118" fmla="*/ 63 w 2292"/>
                  <a:gd name="T119" fmla="*/ 38 h 494"/>
                  <a:gd name="T120" fmla="*/ 39 w 2292"/>
                  <a:gd name="T121" fmla="*/ 20 h 4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92"/>
                  <a:gd name="T184" fmla="*/ 0 h 494"/>
                  <a:gd name="T185" fmla="*/ 2292 w 2292"/>
                  <a:gd name="T186" fmla="*/ 494 h 4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92" h="494">
                    <a:moveTo>
                      <a:pt x="0" y="0"/>
                    </a:moveTo>
                    <a:lnTo>
                      <a:pt x="252" y="204"/>
                    </a:lnTo>
                    <a:lnTo>
                      <a:pt x="261" y="216"/>
                    </a:lnTo>
                    <a:lnTo>
                      <a:pt x="288" y="249"/>
                    </a:lnTo>
                    <a:lnTo>
                      <a:pt x="307" y="271"/>
                    </a:lnTo>
                    <a:lnTo>
                      <a:pt x="331" y="296"/>
                    </a:lnTo>
                    <a:lnTo>
                      <a:pt x="344" y="309"/>
                    </a:lnTo>
                    <a:lnTo>
                      <a:pt x="358" y="322"/>
                    </a:lnTo>
                    <a:lnTo>
                      <a:pt x="373" y="336"/>
                    </a:lnTo>
                    <a:lnTo>
                      <a:pt x="390" y="349"/>
                    </a:lnTo>
                    <a:lnTo>
                      <a:pt x="407" y="363"/>
                    </a:lnTo>
                    <a:lnTo>
                      <a:pt x="425" y="376"/>
                    </a:lnTo>
                    <a:lnTo>
                      <a:pt x="444" y="389"/>
                    </a:lnTo>
                    <a:lnTo>
                      <a:pt x="465" y="402"/>
                    </a:lnTo>
                    <a:lnTo>
                      <a:pt x="485" y="414"/>
                    </a:lnTo>
                    <a:lnTo>
                      <a:pt x="507" y="426"/>
                    </a:lnTo>
                    <a:lnTo>
                      <a:pt x="530" y="438"/>
                    </a:lnTo>
                    <a:lnTo>
                      <a:pt x="553" y="449"/>
                    </a:lnTo>
                    <a:lnTo>
                      <a:pt x="578" y="459"/>
                    </a:lnTo>
                    <a:lnTo>
                      <a:pt x="603" y="468"/>
                    </a:lnTo>
                    <a:lnTo>
                      <a:pt x="630" y="475"/>
                    </a:lnTo>
                    <a:lnTo>
                      <a:pt x="657" y="482"/>
                    </a:lnTo>
                    <a:lnTo>
                      <a:pt x="684" y="487"/>
                    </a:lnTo>
                    <a:lnTo>
                      <a:pt x="713" y="491"/>
                    </a:lnTo>
                    <a:lnTo>
                      <a:pt x="742" y="493"/>
                    </a:lnTo>
                    <a:lnTo>
                      <a:pt x="773" y="494"/>
                    </a:lnTo>
                    <a:lnTo>
                      <a:pt x="835" y="493"/>
                    </a:lnTo>
                    <a:lnTo>
                      <a:pt x="898" y="490"/>
                    </a:lnTo>
                    <a:lnTo>
                      <a:pt x="964" y="486"/>
                    </a:lnTo>
                    <a:lnTo>
                      <a:pt x="1029" y="481"/>
                    </a:lnTo>
                    <a:lnTo>
                      <a:pt x="1095" y="474"/>
                    </a:lnTo>
                    <a:lnTo>
                      <a:pt x="1159" y="467"/>
                    </a:lnTo>
                    <a:lnTo>
                      <a:pt x="1221" y="459"/>
                    </a:lnTo>
                    <a:lnTo>
                      <a:pt x="1280" y="451"/>
                    </a:lnTo>
                    <a:lnTo>
                      <a:pt x="1335" y="442"/>
                    </a:lnTo>
                    <a:lnTo>
                      <a:pt x="1386" y="435"/>
                    </a:lnTo>
                    <a:lnTo>
                      <a:pt x="1432" y="428"/>
                    </a:lnTo>
                    <a:lnTo>
                      <a:pt x="1470" y="421"/>
                    </a:lnTo>
                    <a:lnTo>
                      <a:pt x="1502" y="416"/>
                    </a:lnTo>
                    <a:lnTo>
                      <a:pt x="1525" y="411"/>
                    </a:lnTo>
                    <a:lnTo>
                      <a:pt x="1540" y="409"/>
                    </a:lnTo>
                    <a:lnTo>
                      <a:pt x="1545" y="408"/>
                    </a:lnTo>
                    <a:lnTo>
                      <a:pt x="1566" y="408"/>
                    </a:lnTo>
                    <a:lnTo>
                      <a:pt x="1623" y="409"/>
                    </a:lnTo>
                    <a:lnTo>
                      <a:pt x="1704" y="410"/>
                    </a:lnTo>
                    <a:lnTo>
                      <a:pt x="1800" y="409"/>
                    </a:lnTo>
                    <a:lnTo>
                      <a:pt x="1850" y="408"/>
                    </a:lnTo>
                    <a:lnTo>
                      <a:pt x="1901" y="406"/>
                    </a:lnTo>
                    <a:lnTo>
                      <a:pt x="1950" y="403"/>
                    </a:lnTo>
                    <a:lnTo>
                      <a:pt x="1996" y="399"/>
                    </a:lnTo>
                    <a:lnTo>
                      <a:pt x="2038" y="394"/>
                    </a:lnTo>
                    <a:lnTo>
                      <a:pt x="2077" y="387"/>
                    </a:lnTo>
                    <a:lnTo>
                      <a:pt x="2093" y="384"/>
                    </a:lnTo>
                    <a:lnTo>
                      <a:pt x="2107" y="380"/>
                    </a:lnTo>
                    <a:lnTo>
                      <a:pt x="2120" y="375"/>
                    </a:lnTo>
                    <a:lnTo>
                      <a:pt x="2131" y="370"/>
                    </a:lnTo>
                    <a:lnTo>
                      <a:pt x="2150" y="360"/>
                    </a:lnTo>
                    <a:lnTo>
                      <a:pt x="2168" y="348"/>
                    </a:lnTo>
                    <a:lnTo>
                      <a:pt x="2185" y="336"/>
                    </a:lnTo>
                    <a:lnTo>
                      <a:pt x="2201" y="323"/>
                    </a:lnTo>
                    <a:lnTo>
                      <a:pt x="2215" y="310"/>
                    </a:lnTo>
                    <a:lnTo>
                      <a:pt x="2229" y="296"/>
                    </a:lnTo>
                    <a:lnTo>
                      <a:pt x="2241" y="282"/>
                    </a:lnTo>
                    <a:lnTo>
                      <a:pt x="2252" y="269"/>
                    </a:lnTo>
                    <a:lnTo>
                      <a:pt x="2269" y="246"/>
                    </a:lnTo>
                    <a:lnTo>
                      <a:pt x="2282" y="227"/>
                    </a:lnTo>
                    <a:lnTo>
                      <a:pt x="2289" y="214"/>
                    </a:lnTo>
                    <a:lnTo>
                      <a:pt x="2292" y="209"/>
                    </a:lnTo>
                    <a:lnTo>
                      <a:pt x="2283" y="215"/>
                    </a:lnTo>
                    <a:lnTo>
                      <a:pt x="2258" y="229"/>
                    </a:lnTo>
                    <a:lnTo>
                      <a:pt x="2240" y="239"/>
                    </a:lnTo>
                    <a:lnTo>
                      <a:pt x="2217" y="250"/>
                    </a:lnTo>
                    <a:lnTo>
                      <a:pt x="2188" y="262"/>
                    </a:lnTo>
                    <a:lnTo>
                      <a:pt x="2157" y="273"/>
                    </a:lnTo>
                    <a:lnTo>
                      <a:pt x="2121" y="286"/>
                    </a:lnTo>
                    <a:lnTo>
                      <a:pt x="2080" y="298"/>
                    </a:lnTo>
                    <a:lnTo>
                      <a:pt x="2059" y="303"/>
                    </a:lnTo>
                    <a:lnTo>
                      <a:pt x="2035" y="309"/>
                    </a:lnTo>
                    <a:lnTo>
                      <a:pt x="2011" y="314"/>
                    </a:lnTo>
                    <a:lnTo>
                      <a:pt x="1986" y="318"/>
                    </a:lnTo>
                    <a:lnTo>
                      <a:pt x="1960" y="323"/>
                    </a:lnTo>
                    <a:lnTo>
                      <a:pt x="1932" y="327"/>
                    </a:lnTo>
                    <a:lnTo>
                      <a:pt x="1904" y="330"/>
                    </a:lnTo>
                    <a:lnTo>
                      <a:pt x="1874" y="333"/>
                    </a:lnTo>
                    <a:lnTo>
                      <a:pt x="1843" y="335"/>
                    </a:lnTo>
                    <a:lnTo>
                      <a:pt x="1811" y="337"/>
                    </a:lnTo>
                    <a:lnTo>
                      <a:pt x="1779" y="338"/>
                    </a:lnTo>
                    <a:lnTo>
                      <a:pt x="1745" y="338"/>
                    </a:lnTo>
                    <a:lnTo>
                      <a:pt x="1710" y="339"/>
                    </a:lnTo>
                    <a:lnTo>
                      <a:pt x="1676" y="340"/>
                    </a:lnTo>
                    <a:lnTo>
                      <a:pt x="1641" y="342"/>
                    </a:lnTo>
                    <a:lnTo>
                      <a:pt x="1606" y="344"/>
                    </a:lnTo>
                    <a:lnTo>
                      <a:pt x="1533" y="350"/>
                    </a:lnTo>
                    <a:lnTo>
                      <a:pt x="1459" y="357"/>
                    </a:lnTo>
                    <a:lnTo>
                      <a:pt x="1384" y="366"/>
                    </a:lnTo>
                    <a:lnTo>
                      <a:pt x="1309" y="375"/>
                    </a:lnTo>
                    <a:lnTo>
                      <a:pt x="1235" y="385"/>
                    </a:lnTo>
                    <a:lnTo>
                      <a:pt x="1163" y="394"/>
                    </a:lnTo>
                    <a:lnTo>
                      <a:pt x="1093" y="402"/>
                    </a:lnTo>
                    <a:lnTo>
                      <a:pt x="1024" y="409"/>
                    </a:lnTo>
                    <a:lnTo>
                      <a:pt x="960" y="414"/>
                    </a:lnTo>
                    <a:lnTo>
                      <a:pt x="899" y="417"/>
                    </a:lnTo>
                    <a:lnTo>
                      <a:pt x="871" y="418"/>
                    </a:lnTo>
                    <a:lnTo>
                      <a:pt x="844" y="417"/>
                    </a:lnTo>
                    <a:lnTo>
                      <a:pt x="819" y="416"/>
                    </a:lnTo>
                    <a:lnTo>
                      <a:pt x="795" y="414"/>
                    </a:lnTo>
                    <a:lnTo>
                      <a:pt x="772" y="412"/>
                    </a:lnTo>
                    <a:lnTo>
                      <a:pt x="750" y="408"/>
                    </a:lnTo>
                    <a:lnTo>
                      <a:pt x="731" y="403"/>
                    </a:lnTo>
                    <a:lnTo>
                      <a:pt x="714" y="397"/>
                    </a:lnTo>
                    <a:lnTo>
                      <a:pt x="677" y="382"/>
                    </a:lnTo>
                    <a:lnTo>
                      <a:pt x="636" y="362"/>
                    </a:lnTo>
                    <a:lnTo>
                      <a:pt x="590" y="339"/>
                    </a:lnTo>
                    <a:lnTo>
                      <a:pt x="543" y="314"/>
                    </a:lnTo>
                    <a:lnTo>
                      <a:pt x="494" y="286"/>
                    </a:lnTo>
                    <a:lnTo>
                      <a:pt x="443" y="256"/>
                    </a:lnTo>
                    <a:lnTo>
                      <a:pt x="393" y="226"/>
                    </a:lnTo>
                    <a:lnTo>
                      <a:pt x="345" y="197"/>
                    </a:lnTo>
                    <a:lnTo>
                      <a:pt x="254" y="141"/>
                    </a:lnTo>
                    <a:lnTo>
                      <a:pt x="181" y="93"/>
                    </a:lnTo>
                    <a:lnTo>
                      <a:pt x="132" y="61"/>
                    </a:lnTo>
                    <a:lnTo>
                      <a:pt x="112" y="48"/>
                    </a:lnTo>
                    <a:lnTo>
                      <a:pt x="0"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40" name="Freeform 28">
                <a:extLst>
                  <a:ext uri="{FF2B5EF4-FFF2-40B4-BE49-F238E27FC236}">
                    <a16:creationId xmlns:a16="http://schemas.microsoft.com/office/drawing/2014/main" id="{FB0ACA7C-0ACF-4C13-9245-4F8D8CBAE0C9}"/>
                  </a:ext>
                </a:extLst>
              </p:cNvPr>
              <p:cNvSpPr>
                <a:spLocks/>
              </p:cNvSpPr>
              <p:nvPr/>
            </p:nvSpPr>
            <p:spPr bwMode="auto">
              <a:xfrm>
                <a:off x="2918" y="2947"/>
                <a:ext cx="868" cy="332"/>
              </a:xfrm>
              <a:custGeom>
                <a:avLst/>
                <a:gdLst>
                  <a:gd name="T0" fmla="*/ 24 w 2479"/>
                  <a:gd name="T1" fmla="*/ 136 h 805"/>
                  <a:gd name="T2" fmla="*/ 60 w 2479"/>
                  <a:gd name="T3" fmla="*/ 139 h 805"/>
                  <a:gd name="T4" fmla="*/ 96 w 2479"/>
                  <a:gd name="T5" fmla="*/ 139 h 805"/>
                  <a:gd name="T6" fmla="*/ 131 w 2479"/>
                  <a:gd name="T7" fmla="*/ 137 h 805"/>
                  <a:gd name="T8" fmla="*/ 188 w 2479"/>
                  <a:gd name="T9" fmla="*/ 129 h 805"/>
                  <a:gd name="T10" fmla="*/ 256 w 2479"/>
                  <a:gd name="T11" fmla="*/ 115 h 805"/>
                  <a:gd name="T12" fmla="*/ 324 w 2479"/>
                  <a:gd name="T13" fmla="*/ 93 h 805"/>
                  <a:gd name="T14" fmla="*/ 367 w 2479"/>
                  <a:gd name="T15" fmla="*/ 66 h 805"/>
                  <a:gd name="T16" fmla="*/ 359 w 2479"/>
                  <a:gd name="T17" fmla="*/ 37 h 805"/>
                  <a:gd name="T18" fmla="*/ 349 w 2479"/>
                  <a:gd name="T19" fmla="*/ 9 h 805"/>
                  <a:gd name="T20" fmla="*/ 360 w 2479"/>
                  <a:gd name="T21" fmla="*/ 24 h 805"/>
                  <a:gd name="T22" fmla="*/ 386 w 2479"/>
                  <a:gd name="T23" fmla="*/ 54 h 805"/>
                  <a:gd name="T24" fmla="*/ 415 w 2479"/>
                  <a:gd name="T25" fmla="*/ 79 h 805"/>
                  <a:gd name="T26" fmla="*/ 447 w 2479"/>
                  <a:gd name="T27" fmla="*/ 98 h 805"/>
                  <a:gd name="T28" fmla="*/ 482 w 2479"/>
                  <a:gd name="T29" fmla="*/ 113 h 805"/>
                  <a:gd name="T30" fmla="*/ 518 w 2479"/>
                  <a:gd name="T31" fmla="*/ 124 h 805"/>
                  <a:gd name="T32" fmla="*/ 555 w 2479"/>
                  <a:gd name="T33" fmla="*/ 133 h 805"/>
                  <a:gd name="T34" fmla="*/ 631 w 2479"/>
                  <a:gd name="T35" fmla="*/ 146 h 805"/>
                  <a:gd name="T36" fmla="*/ 702 w 2479"/>
                  <a:gd name="T37" fmla="*/ 158 h 805"/>
                  <a:gd name="T38" fmla="*/ 764 w 2479"/>
                  <a:gd name="T39" fmla="*/ 201 h 805"/>
                  <a:gd name="T40" fmla="*/ 827 w 2479"/>
                  <a:gd name="T41" fmla="*/ 246 h 805"/>
                  <a:gd name="T42" fmla="*/ 861 w 2479"/>
                  <a:gd name="T43" fmla="*/ 289 h 805"/>
                  <a:gd name="T44" fmla="*/ 838 w 2479"/>
                  <a:gd name="T45" fmla="*/ 333 h 805"/>
                  <a:gd name="T46" fmla="*/ 807 w 2479"/>
                  <a:gd name="T47" fmla="*/ 292 h 805"/>
                  <a:gd name="T48" fmla="*/ 773 w 2479"/>
                  <a:gd name="T49" fmla="*/ 258 h 805"/>
                  <a:gd name="T50" fmla="*/ 735 w 2479"/>
                  <a:gd name="T51" fmla="*/ 230 h 805"/>
                  <a:gd name="T52" fmla="*/ 694 w 2479"/>
                  <a:gd name="T53" fmla="*/ 206 h 805"/>
                  <a:gd name="T54" fmla="*/ 651 w 2479"/>
                  <a:gd name="T55" fmla="*/ 187 h 805"/>
                  <a:gd name="T56" fmla="*/ 606 w 2479"/>
                  <a:gd name="T57" fmla="*/ 170 h 805"/>
                  <a:gd name="T58" fmla="*/ 546 w 2479"/>
                  <a:gd name="T59" fmla="*/ 151 h 805"/>
                  <a:gd name="T60" fmla="*/ 456 w 2479"/>
                  <a:gd name="T61" fmla="*/ 128 h 805"/>
                  <a:gd name="T62" fmla="*/ 395 w 2479"/>
                  <a:gd name="T63" fmla="*/ 108 h 805"/>
                  <a:gd name="T64" fmla="*/ 385 w 2479"/>
                  <a:gd name="T65" fmla="*/ 98 h 805"/>
                  <a:gd name="T66" fmla="*/ 324 w 2479"/>
                  <a:gd name="T67" fmla="*/ 123 h 805"/>
                  <a:gd name="T68" fmla="*/ 288 w 2479"/>
                  <a:gd name="T69" fmla="*/ 136 h 805"/>
                  <a:gd name="T70" fmla="*/ 252 w 2479"/>
                  <a:gd name="T71" fmla="*/ 146 h 805"/>
                  <a:gd name="T72" fmla="*/ 217 w 2479"/>
                  <a:gd name="T73" fmla="*/ 153 h 805"/>
                  <a:gd name="T74" fmla="*/ 181 w 2479"/>
                  <a:gd name="T75" fmla="*/ 158 h 805"/>
                  <a:gd name="T76" fmla="*/ 146 w 2479"/>
                  <a:gd name="T77" fmla="*/ 160 h 805"/>
                  <a:gd name="T78" fmla="*/ 110 w 2479"/>
                  <a:gd name="T79" fmla="*/ 159 h 805"/>
                  <a:gd name="T80" fmla="*/ 74 w 2479"/>
                  <a:gd name="T81" fmla="*/ 154 h 805"/>
                  <a:gd name="T82" fmla="*/ 37 w 2479"/>
                  <a:gd name="T83" fmla="*/ 146 h 805"/>
                  <a:gd name="T84" fmla="*/ 0 w 2479"/>
                  <a:gd name="T85" fmla="*/ 133 h 8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79"/>
                  <a:gd name="T130" fmla="*/ 0 h 805"/>
                  <a:gd name="T131" fmla="*/ 2479 w 2479"/>
                  <a:gd name="T132" fmla="*/ 805 h 8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79" h="805">
                    <a:moveTo>
                      <a:pt x="0" y="322"/>
                    </a:moveTo>
                    <a:lnTo>
                      <a:pt x="35" y="326"/>
                    </a:lnTo>
                    <a:lnTo>
                      <a:pt x="69" y="329"/>
                    </a:lnTo>
                    <a:lnTo>
                      <a:pt x="103" y="332"/>
                    </a:lnTo>
                    <a:lnTo>
                      <a:pt x="138" y="334"/>
                    </a:lnTo>
                    <a:lnTo>
                      <a:pt x="172" y="335"/>
                    </a:lnTo>
                    <a:lnTo>
                      <a:pt x="206" y="336"/>
                    </a:lnTo>
                    <a:lnTo>
                      <a:pt x="240" y="336"/>
                    </a:lnTo>
                    <a:lnTo>
                      <a:pt x="273" y="335"/>
                    </a:lnTo>
                    <a:lnTo>
                      <a:pt x="306" y="334"/>
                    </a:lnTo>
                    <a:lnTo>
                      <a:pt x="340" y="333"/>
                    </a:lnTo>
                    <a:lnTo>
                      <a:pt x="373" y="331"/>
                    </a:lnTo>
                    <a:lnTo>
                      <a:pt x="405" y="328"/>
                    </a:lnTo>
                    <a:lnTo>
                      <a:pt x="470" y="322"/>
                    </a:lnTo>
                    <a:lnTo>
                      <a:pt x="536" y="313"/>
                    </a:lnTo>
                    <a:lnTo>
                      <a:pt x="600" y="303"/>
                    </a:lnTo>
                    <a:lnTo>
                      <a:pt x="666" y="291"/>
                    </a:lnTo>
                    <a:lnTo>
                      <a:pt x="730" y="277"/>
                    </a:lnTo>
                    <a:lnTo>
                      <a:pt x="795" y="260"/>
                    </a:lnTo>
                    <a:lnTo>
                      <a:pt x="860" y="243"/>
                    </a:lnTo>
                    <a:lnTo>
                      <a:pt x="924" y="224"/>
                    </a:lnTo>
                    <a:lnTo>
                      <a:pt x="991" y="204"/>
                    </a:lnTo>
                    <a:lnTo>
                      <a:pt x="1056" y="183"/>
                    </a:lnTo>
                    <a:lnTo>
                      <a:pt x="1048" y="159"/>
                    </a:lnTo>
                    <a:lnTo>
                      <a:pt x="1040" y="136"/>
                    </a:lnTo>
                    <a:lnTo>
                      <a:pt x="1032" y="113"/>
                    </a:lnTo>
                    <a:lnTo>
                      <a:pt x="1024" y="89"/>
                    </a:lnTo>
                    <a:lnTo>
                      <a:pt x="1015" y="67"/>
                    </a:lnTo>
                    <a:lnTo>
                      <a:pt x="1006" y="45"/>
                    </a:lnTo>
                    <a:lnTo>
                      <a:pt x="997" y="22"/>
                    </a:lnTo>
                    <a:lnTo>
                      <a:pt x="987" y="0"/>
                    </a:lnTo>
                    <a:lnTo>
                      <a:pt x="1007" y="30"/>
                    </a:lnTo>
                    <a:lnTo>
                      <a:pt x="1029" y="58"/>
                    </a:lnTo>
                    <a:lnTo>
                      <a:pt x="1052" y="84"/>
                    </a:lnTo>
                    <a:lnTo>
                      <a:pt x="1076" y="109"/>
                    </a:lnTo>
                    <a:lnTo>
                      <a:pt x="1101" y="131"/>
                    </a:lnTo>
                    <a:lnTo>
                      <a:pt x="1129" y="152"/>
                    </a:lnTo>
                    <a:lnTo>
                      <a:pt x="1157" y="172"/>
                    </a:lnTo>
                    <a:lnTo>
                      <a:pt x="1185" y="190"/>
                    </a:lnTo>
                    <a:lnTo>
                      <a:pt x="1215" y="206"/>
                    </a:lnTo>
                    <a:lnTo>
                      <a:pt x="1245" y="222"/>
                    </a:lnTo>
                    <a:lnTo>
                      <a:pt x="1278" y="236"/>
                    </a:lnTo>
                    <a:lnTo>
                      <a:pt x="1310" y="249"/>
                    </a:lnTo>
                    <a:lnTo>
                      <a:pt x="1342" y="261"/>
                    </a:lnTo>
                    <a:lnTo>
                      <a:pt x="1376" y="273"/>
                    </a:lnTo>
                    <a:lnTo>
                      <a:pt x="1409" y="283"/>
                    </a:lnTo>
                    <a:lnTo>
                      <a:pt x="1445" y="292"/>
                    </a:lnTo>
                    <a:lnTo>
                      <a:pt x="1479" y="300"/>
                    </a:lnTo>
                    <a:lnTo>
                      <a:pt x="1514" y="308"/>
                    </a:lnTo>
                    <a:lnTo>
                      <a:pt x="1550" y="315"/>
                    </a:lnTo>
                    <a:lnTo>
                      <a:pt x="1585" y="321"/>
                    </a:lnTo>
                    <a:lnTo>
                      <a:pt x="1658" y="333"/>
                    </a:lnTo>
                    <a:lnTo>
                      <a:pt x="1729" y="343"/>
                    </a:lnTo>
                    <a:lnTo>
                      <a:pt x="1801" y="352"/>
                    </a:lnTo>
                    <a:lnTo>
                      <a:pt x="1871" y="361"/>
                    </a:lnTo>
                    <a:lnTo>
                      <a:pt x="1940" y="371"/>
                    </a:lnTo>
                    <a:lnTo>
                      <a:pt x="2006" y="381"/>
                    </a:lnTo>
                    <a:lnTo>
                      <a:pt x="2065" y="415"/>
                    </a:lnTo>
                    <a:lnTo>
                      <a:pt x="2124" y="451"/>
                    </a:lnTo>
                    <a:lnTo>
                      <a:pt x="2183" y="486"/>
                    </a:lnTo>
                    <a:lnTo>
                      <a:pt x="2243" y="521"/>
                    </a:lnTo>
                    <a:lnTo>
                      <a:pt x="2302" y="557"/>
                    </a:lnTo>
                    <a:lnTo>
                      <a:pt x="2361" y="594"/>
                    </a:lnTo>
                    <a:lnTo>
                      <a:pt x="2420" y="630"/>
                    </a:lnTo>
                    <a:lnTo>
                      <a:pt x="2479" y="666"/>
                    </a:lnTo>
                    <a:lnTo>
                      <a:pt x="2458" y="699"/>
                    </a:lnTo>
                    <a:lnTo>
                      <a:pt x="2436" y="733"/>
                    </a:lnTo>
                    <a:lnTo>
                      <a:pt x="2414" y="770"/>
                    </a:lnTo>
                    <a:lnTo>
                      <a:pt x="2392" y="805"/>
                    </a:lnTo>
                    <a:lnTo>
                      <a:pt x="2365" y="771"/>
                    </a:lnTo>
                    <a:lnTo>
                      <a:pt x="2336" y="737"/>
                    </a:lnTo>
                    <a:lnTo>
                      <a:pt x="2306" y="706"/>
                    </a:lnTo>
                    <a:lnTo>
                      <a:pt x="2275" y="677"/>
                    </a:lnTo>
                    <a:lnTo>
                      <a:pt x="2241" y="650"/>
                    </a:lnTo>
                    <a:lnTo>
                      <a:pt x="2207" y="624"/>
                    </a:lnTo>
                    <a:lnTo>
                      <a:pt x="2172" y="600"/>
                    </a:lnTo>
                    <a:lnTo>
                      <a:pt x="2136" y="576"/>
                    </a:lnTo>
                    <a:lnTo>
                      <a:pt x="2099" y="555"/>
                    </a:lnTo>
                    <a:lnTo>
                      <a:pt x="2060" y="535"/>
                    </a:lnTo>
                    <a:lnTo>
                      <a:pt x="2022" y="516"/>
                    </a:lnTo>
                    <a:lnTo>
                      <a:pt x="1982" y="498"/>
                    </a:lnTo>
                    <a:lnTo>
                      <a:pt x="1942" y="481"/>
                    </a:lnTo>
                    <a:lnTo>
                      <a:pt x="1900" y="465"/>
                    </a:lnTo>
                    <a:lnTo>
                      <a:pt x="1859" y="451"/>
                    </a:lnTo>
                    <a:lnTo>
                      <a:pt x="1817" y="437"/>
                    </a:lnTo>
                    <a:lnTo>
                      <a:pt x="1775" y="423"/>
                    </a:lnTo>
                    <a:lnTo>
                      <a:pt x="1732" y="410"/>
                    </a:lnTo>
                    <a:lnTo>
                      <a:pt x="1689" y="398"/>
                    </a:lnTo>
                    <a:lnTo>
                      <a:pt x="1646" y="387"/>
                    </a:lnTo>
                    <a:lnTo>
                      <a:pt x="1559" y="366"/>
                    </a:lnTo>
                    <a:lnTo>
                      <a:pt x="1472" y="346"/>
                    </a:lnTo>
                    <a:lnTo>
                      <a:pt x="1386" y="328"/>
                    </a:lnTo>
                    <a:lnTo>
                      <a:pt x="1301" y="309"/>
                    </a:lnTo>
                    <a:lnTo>
                      <a:pt x="1218" y="289"/>
                    </a:lnTo>
                    <a:lnTo>
                      <a:pt x="1137" y="269"/>
                    </a:lnTo>
                    <a:lnTo>
                      <a:pt x="1129" y="262"/>
                    </a:lnTo>
                    <a:lnTo>
                      <a:pt x="1121" y="254"/>
                    </a:lnTo>
                    <a:lnTo>
                      <a:pt x="1110" y="245"/>
                    </a:lnTo>
                    <a:lnTo>
                      <a:pt x="1099" y="236"/>
                    </a:lnTo>
                    <a:lnTo>
                      <a:pt x="1029" y="262"/>
                    </a:lnTo>
                    <a:lnTo>
                      <a:pt x="960" y="287"/>
                    </a:lnTo>
                    <a:lnTo>
                      <a:pt x="925" y="298"/>
                    </a:lnTo>
                    <a:lnTo>
                      <a:pt x="891" y="309"/>
                    </a:lnTo>
                    <a:lnTo>
                      <a:pt x="857" y="319"/>
                    </a:lnTo>
                    <a:lnTo>
                      <a:pt x="823" y="328"/>
                    </a:lnTo>
                    <a:lnTo>
                      <a:pt x="788" y="337"/>
                    </a:lnTo>
                    <a:lnTo>
                      <a:pt x="754" y="345"/>
                    </a:lnTo>
                    <a:lnTo>
                      <a:pt x="720" y="353"/>
                    </a:lnTo>
                    <a:lnTo>
                      <a:pt x="687" y="360"/>
                    </a:lnTo>
                    <a:lnTo>
                      <a:pt x="653" y="366"/>
                    </a:lnTo>
                    <a:lnTo>
                      <a:pt x="619" y="371"/>
                    </a:lnTo>
                    <a:lnTo>
                      <a:pt x="585" y="376"/>
                    </a:lnTo>
                    <a:lnTo>
                      <a:pt x="551" y="380"/>
                    </a:lnTo>
                    <a:lnTo>
                      <a:pt x="518" y="383"/>
                    </a:lnTo>
                    <a:lnTo>
                      <a:pt x="484" y="385"/>
                    </a:lnTo>
                    <a:lnTo>
                      <a:pt x="449" y="387"/>
                    </a:lnTo>
                    <a:lnTo>
                      <a:pt x="416" y="387"/>
                    </a:lnTo>
                    <a:lnTo>
                      <a:pt x="382" y="387"/>
                    </a:lnTo>
                    <a:lnTo>
                      <a:pt x="348" y="386"/>
                    </a:lnTo>
                    <a:lnTo>
                      <a:pt x="314" y="384"/>
                    </a:lnTo>
                    <a:lnTo>
                      <a:pt x="279" y="381"/>
                    </a:lnTo>
                    <a:lnTo>
                      <a:pt x="244" y="377"/>
                    </a:lnTo>
                    <a:lnTo>
                      <a:pt x="210" y="372"/>
                    </a:lnTo>
                    <a:lnTo>
                      <a:pt x="176" y="367"/>
                    </a:lnTo>
                    <a:lnTo>
                      <a:pt x="140" y="360"/>
                    </a:lnTo>
                    <a:lnTo>
                      <a:pt x="105" y="352"/>
                    </a:lnTo>
                    <a:lnTo>
                      <a:pt x="70" y="343"/>
                    </a:lnTo>
                    <a:lnTo>
                      <a:pt x="35" y="333"/>
                    </a:lnTo>
                    <a:lnTo>
                      <a:pt x="0" y="32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41" name="Freeform 29">
                <a:extLst>
                  <a:ext uri="{FF2B5EF4-FFF2-40B4-BE49-F238E27FC236}">
                    <a16:creationId xmlns:a16="http://schemas.microsoft.com/office/drawing/2014/main" id="{4F2C6454-61B8-48CD-B9F1-74C82E5C6A2F}"/>
                  </a:ext>
                </a:extLst>
              </p:cNvPr>
              <p:cNvSpPr>
                <a:spLocks/>
              </p:cNvSpPr>
              <p:nvPr/>
            </p:nvSpPr>
            <p:spPr bwMode="auto">
              <a:xfrm>
                <a:off x="3702" y="3034"/>
                <a:ext cx="463" cy="200"/>
              </a:xfrm>
              <a:custGeom>
                <a:avLst/>
                <a:gdLst>
                  <a:gd name="T0" fmla="*/ 4 w 1320"/>
                  <a:gd name="T1" fmla="*/ 63 h 483"/>
                  <a:gd name="T2" fmla="*/ 30 w 1320"/>
                  <a:gd name="T3" fmla="*/ 78 h 483"/>
                  <a:gd name="T4" fmla="*/ 61 w 1320"/>
                  <a:gd name="T5" fmla="*/ 94 h 483"/>
                  <a:gd name="T6" fmla="*/ 84 w 1320"/>
                  <a:gd name="T7" fmla="*/ 103 h 483"/>
                  <a:gd name="T8" fmla="*/ 108 w 1320"/>
                  <a:gd name="T9" fmla="*/ 111 h 483"/>
                  <a:gd name="T10" fmla="*/ 126 w 1320"/>
                  <a:gd name="T11" fmla="*/ 115 h 483"/>
                  <a:gd name="T12" fmla="*/ 137 w 1320"/>
                  <a:gd name="T13" fmla="*/ 116 h 483"/>
                  <a:gd name="T14" fmla="*/ 164 w 1320"/>
                  <a:gd name="T15" fmla="*/ 116 h 483"/>
                  <a:gd name="T16" fmla="*/ 208 w 1320"/>
                  <a:gd name="T17" fmla="*/ 113 h 483"/>
                  <a:gd name="T18" fmla="*/ 244 w 1320"/>
                  <a:gd name="T19" fmla="*/ 110 h 483"/>
                  <a:gd name="T20" fmla="*/ 265 w 1320"/>
                  <a:gd name="T21" fmla="*/ 107 h 483"/>
                  <a:gd name="T22" fmla="*/ 238 w 1320"/>
                  <a:gd name="T23" fmla="*/ 200 h 483"/>
                  <a:gd name="T24" fmla="*/ 248 w 1320"/>
                  <a:gd name="T25" fmla="*/ 185 h 483"/>
                  <a:gd name="T26" fmla="*/ 272 w 1320"/>
                  <a:gd name="T27" fmla="*/ 149 h 483"/>
                  <a:gd name="T28" fmla="*/ 287 w 1320"/>
                  <a:gd name="T29" fmla="*/ 130 h 483"/>
                  <a:gd name="T30" fmla="*/ 301 w 1320"/>
                  <a:gd name="T31" fmla="*/ 112 h 483"/>
                  <a:gd name="T32" fmla="*/ 314 w 1320"/>
                  <a:gd name="T33" fmla="*/ 98 h 483"/>
                  <a:gd name="T34" fmla="*/ 320 w 1320"/>
                  <a:gd name="T35" fmla="*/ 93 h 483"/>
                  <a:gd name="T36" fmla="*/ 325 w 1320"/>
                  <a:gd name="T37" fmla="*/ 89 h 483"/>
                  <a:gd name="T38" fmla="*/ 357 w 1320"/>
                  <a:gd name="T39" fmla="*/ 69 h 483"/>
                  <a:gd name="T40" fmla="*/ 403 w 1320"/>
                  <a:gd name="T41" fmla="*/ 39 h 483"/>
                  <a:gd name="T42" fmla="*/ 444 w 1320"/>
                  <a:gd name="T43" fmla="*/ 12 h 483"/>
                  <a:gd name="T44" fmla="*/ 462 w 1320"/>
                  <a:gd name="T45" fmla="*/ 0 h 483"/>
                  <a:gd name="T46" fmla="*/ 436 w 1320"/>
                  <a:gd name="T47" fmla="*/ 12 h 483"/>
                  <a:gd name="T48" fmla="*/ 374 w 1320"/>
                  <a:gd name="T49" fmla="*/ 38 h 483"/>
                  <a:gd name="T50" fmla="*/ 336 w 1320"/>
                  <a:gd name="T51" fmla="*/ 52 h 483"/>
                  <a:gd name="T52" fmla="*/ 299 w 1320"/>
                  <a:gd name="T53" fmla="*/ 64 h 483"/>
                  <a:gd name="T54" fmla="*/ 280 w 1320"/>
                  <a:gd name="T55" fmla="*/ 69 h 483"/>
                  <a:gd name="T56" fmla="*/ 263 w 1320"/>
                  <a:gd name="T57" fmla="*/ 72 h 483"/>
                  <a:gd name="T58" fmla="*/ 247 w 1320"/>
                  <a:gd name="T59" fmla="*/ 75 h 483"/>
                  <a:gd name="T60" fmla="*/ 233 w 1320"/>
                  <a:gd name="T61" fmla="*/ 76 h 483"/>
                  <a:gd name="T62" fmla="*/ 181 w 1320"/>
                  <a:gd name="T63" fmla="*/ 77 h 483"/>
                  <a:gd name="T64" fmla="*/ 134 w 1320"/>
                  <a:gd name="T65" fmla="*/ 79 h 483"/>
                  <a:gd name="T66" fmla="*/ 113 w 1320"/>
                  <a:gd name="T67" fmla="*/ 79 h 483"/>
                  <a:gd name="T68" fmla="*/ 93 w 1320"/>
                  <a:gd name="T69" fmla="*/ 79 h 483"/>
                  <a:gd name="T70" fmla="*/ 76 w 1320"/>
                  <a:gd name="T71" fmla="*/ 77 h 483"/>
                  <a:gd name="T72" fmla="*/ 60 w 1320"/>
                  <a:gd name="T73" fmla="*/ 73 h 483"/>
                  <a:gd name="T74" fmla="*/ 33 w 1320"/>
                  <a:gd name="T75" fmla="*/ 67 h 483"/>
                  <a:gd name="T76" fmla="*/ 14 w 1320"/>
                  <a:gd name="T77" fmla="*/ 63 h 483"/>
                  <a:gd name="T78" fmla="*/ 4 w 1320"/>
                  <a:gd name="T79" fmla="*/ 61 h 483"/>
                  <a:gd name="T80" fmla="*/ 0 w 1320"/>
                  <a:gd name="T81" fmla="*/ 60 h 4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20"/>
                  <a:gd name="T124" fmla="*/ 0 h 483"/>
                  <a:gd name="T125" fmla="*/ 1320 w 1320"/>
                  <a:gd name="T126" fmla="*/ 483 h 4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20" h="483">
                    <a:moveTo>
                      <a:pt x="0" y="145"/>
                    </a:moveTo>
                    <a:lnTo>
                      <a:pt x="11" y="151"/>
                    </a:lnTo>
                    <a:lnTo>
                      <a:pt x="41" y="166"/>
                    </a:lnTo>
                    <a:lnTo>
                      <a:pt x="86" y="188"/>
                    </a:lnTo>
                    <a:lnTo>
                      <a:pt x="143" y="212"/>
                    </a:lnTo>
                    <a:lnTo>
                      <a:pt x="175" y="226"/>
                    </a:lnTo>
                    <a:lnTo>
                      <a:pt x="208" y="238"/>
                    </a:lnTo>
                    <a:lnTo>
                      <a:pt x="241" y="249"/>
                    </a:lnTo>
                    <a:lnTo>
                      <a:pt x="275" y="259"/>
                    </a:lnTo>
                    <a:lnTo>
                      <a:pt x="309" y="268"/>
                    </a:lnTo>
                    <a:lnTo>
                      <a:pt x="344" y="274"/>
                    </a:lnTo>
                    <a:lnTo>
                      <a:pt x="360" y="277"/>
                    </a:lnTo>
                    <a:lnTo>
                      <a:pt x="376" y="278"/>
                    </a:lnTo>
                    <a:lnTo>
                      <a:pt x="392" y="279"/>
                    </a:lnTo>
                    <a:lnTo>
                      <a:pt x="407" y="280"/>
                    </a:lnTo>
                    <a:lnTo>
                      <a:pt x="470" y="279"/>
                    </a:lnTo>
                    <a:lnTo>
                      <a:pt x="534" y="276"/>
                    </a:lnTo>
                    <a:lnTo>
                      <a:pt x="594" y="273"/>
                    </a:lnTo>
                    <a:lnTo>
                      <a:pt x="650" y="269"/>
                    </a:lnTo>
                    <a:lnTo>
                      <a:pt x="697" y="265"/>
                    </a:lnTo>
                    <a:lnTo>
                      <a:pt x="734" y="262"/>
                    </a:lnTo>
                    <a:lnTo>
                      <a:pt x="758" y="259"/>
                    </a:lnTo>
                    <a:lnTo>
                      <a:pt x="767" y="258"/>
                    </a:lnTo>
                    <a:lnTo>
                      <a:pt x="681" y="483"/>
                    </a:lnTo>
                    <a:lnTo>
                      <a:pt x="689" y="473"/>
                    </a:lnTo>
                    <a:lnTo>
                      <a:pt x="710" y="446"/>
                    </a:lnTo>
                    <a:lnTo>
                      <a:pt x="741" y="408"/>
                    </a:lnTo>
                    <a:lnTo>
                      <a:pt x="778" y="361"/>
                    </a:lnTo>
                    <a:lnTo>
                      <a:pt x="798" y="338"/>
                    </a:lnTo>
                    <a:lnTo>
                      <a:pt x="820" y="314"/>
                    </a:lnTo>
                    <a:lnTo>
                      <a:pt x="840" y="292"/>
                    </a:lnTo>
                    <a:lnTo>
                      <a:pt x="860" y="271"/>
                    </a:lnTo>
                    <a:lnTo>
                      <a:pt x="879" y="252"/>
                    </a:lnTo>
                    <a:lnTo>
                      <a:pt x="897" y="236"/>
                    </a:lnTo>
                    <a:lnTo>
                      <a:pt x="906" y="230"/>
                    </a:lnTo>
                    <a:lnTo>
                      <a:pt x="913" y="224"/>
                    </a:lnTo>
                    <a:lnTo>
                      <a:pt x="921" y="218"/>
                    </a:lnTo>
                    <a:lnTo>
                      <a:pt x="928" y="215"/>
                    </a:lnTo>
                    <a:lnTo>
                      <a:pt x="964" y="195"/>
                    </a:lnTo>
                    <a:lnTo>
                      <a:pt x="1019" y="166"/>
                    </a:lnTo>
                    <a:lnTo>
                      <a:pt x="1082" y="131"/>
                    </a:lnTo>
                    <a:lnTo>
                      <a:pt x="1150" y="94"/>
                    </a:lnTo>
                    <a:lnTo>
                      <a:pt x="1214" y="59"/>
                    </a:lnTo>
                    <a:lnTo>
                      <a:pt x="1268" y="29"/>
                    </a:lnTo>
                    <a:lnTo>
                      <a:pt x="1306" y="8"/>
                    </a:lnTo>
                    <a:lnTo>
                      <a:pt x="1320" y="0"/>
                    </a:lnTo>
                    <a:lnTo>
                      <a:pt x="1300" y="8"/>
                    </a:lnTo>
                    <a:lnTo>
                      <a:pt x="1246" y="29"/>
                    </a:lnTo>
                    <a:lnTo>
                      <a:pt x="1167" y="59"/>
                    </a:lnTo>
                    <a:lnTo>
                      <a:pt x="1069" y="92"/>
                    </a:lnTo>
                    <a:lnTo>
                      <a:pt x="1016" y="109"/>
                    </a:lnTo>
                    <a:lnTo>
                      <a:pt x="961" y="125"/>
                    </a:lnTo>
                    <a:lnTo>
                      <a:pt x="907" y="141"/>
                    </a:lnTo>
                    <a:lnTo>
                      <a:pt x="853" y="154"/>
                    </a:lnTo>
                    <a:lnTo>
                      <a:pt x="827" y="161"/>
                    </a:lnTo>
                    <a:lnTo>
                      <a:pt x="801" y="166"/>
                    </a:lnTo>
                    <a:lnTo>
                      <a:pt x="776" y="171"/>
                    </a:lnTo>
                    <a:lnTo>
                      <a:pt x="751" y="175"/>
                    </a:lnTo>
                    <a:lnTo>
                      <a:pt x="728" y="178"/>
                    </a:lnTo>
                    <a:lnTo>
                      <a:pt x="706" y="181"/>
                    </a:lnTo>
                    <a:lnTo>
                      <a:pt x="685" y="182"/>
                    </a:lnTo>
                    <a:lnTo>
                      <a:pt x="665" y="183"/>
                    </a:lnTo>
                    <a:lnTo>
                      <a:pt x="590" y="184"/>
                    </a:lnTo>
                    <a:lnTo>
                      <a:pt x="518" y="186"/>
                    </a:lnTo>
                    <a:lnTo>
                      <a:pt x="449" y="188"/>
                    </a:lnTo>
                    <a:lnTo>
                      <a:pt x="384" y="190"/>
                    </a:lnTo>
                    <a:lnTo>
                      <a:pt x="353" y="191"/>
                    </a:lnTo>
                    <a:lnTo>
                      <a:pt x="324" y="191"/>
                    </a:lnTo>
                    <a:lnTo>
                      <a:pt x="294" y="191"/>
                    </a:lnTo>
                    <a:lnTo>
                      <a:pt x="267" y="190"/>
                    </a:lnTo>
                    <a:lnTo>
                      <a:pt x="241" y="188"/>
                    </a:lnTo>
                    <a:lnTo>
                      <a:pt x="217" y="185"/>
                    </a:lnTo>
                    <a:lnTo>
                      <a:pt x="193" y="182"/>
                    </a:lnTo>
                    <a:lnTo>
                      <a:pt x="172" y="177"/>
                    </a:lnTo>
                    <a:lnTo>
                      <a:pt x="130" y="170"/>
                    </a:lnTo>
                    <a:lnTo>
                      <a:pt x="94" y="163"/>
                    </a:lnTo>
                    <a:lnTo>
                      <a:pt x="65" y="158"/>
                    </a:lnTo>
                    <a:lnTo>
                      <a:pt x="41" y="153"/>
                    </a:lnTo>
                    <a:lnTo>
                      <a:pt x="23" y="150"/>
                    </a:lnTo>
                    <a:lnTo>
                      <a:pt x="10" y="147"/>
                    </a:lnTo>
                    <a:lnTo>
                      <a:pt x="2" y="146"/>
                    </a:lnTo>
                    <a:lnTo>
                      <a:pt x="0" y="14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42" name="Freeform 30">
                <a:extLst>
                  <a:ext uri="{FF2B5EF4-FFF2-40B4-BE49-F238E27FC236}">
                    <a16:creationId xmlns:a16="http://schemas.microsoft.com/office/drawing/2014/main" id="{5EA7F75F-2568-4947-B97F-94D70F6EACF6}"/>
                  </a:ext>
                </a:extLst>
              </p:cNvPr>
              <p:cNvSpPr>
                <a:spLocks/>
              </p:cNvSpPr>
              <p:nvPr/>
            </p:nvSpPr>
            <p:spPr bwMode="auto">
              <a:xfrm>
                <a:off x="2526" y="2933"/>
                <a:ext cx="1825" cy="619"/>
              </a:xfrm>
              <a:custGeom>
                <a:avLst/>
                <a:gdLst>
                  <a:gd name="T0" fmla="*/ 98 w 5211"/>
                  <a:gd name="T1" fmla="*/ 592 h 1502"/>
                  <a:gd name="T2" fmla="*/ 216 w 5211"/>
                  <a:gd name="T3" fmla="*/ 618 h 1502"/>
                  <a:gd name="T4" fmla="*/ 335 w 5211"/>
                  <a:gd name="T5" fmla="*/ 616 h 1502"/>
                  <a:gd name="T6" fmla="*/ 455 w 5211"/>
                  <a:gd name="T7" fmla="*/ 595 h 1502"/>
                  <a:gd name="T8" fmla="*/ 657 w 5211"/>
                  <a:gd name="T9" fmla="*/ 549 h 1502"/>
                  <a:gd name="T10" fmla="*/ 780 w 5211"/>
                  <a:gd name="T11" fmla="*/ 524 h 1502"/>
                  <a:gd name="T12" fmla="*/ 846 w 5211"/>
                  <a:gd name="T13" fmla="*/ 537 h 1502"/>
                  <a:gd name="T14" fmla="*/ 913 w 5211"/>
                  <a:gd name="T15" fmla="*/ 547 h 1502"/>
                  <a:gd name="T16" fmla="*/ 987 w 5211"/>
                  <a:gd name="T17" fmla="*/ 549 h 1502"/>
                  <a:gd name="T18" fmla="*/ 1059 w 5211"/>
                  <a:gd name="T19" fmla="*/ 540 h 1502"/>
                  <a:gd name="T20" fmla="*/ 1123 w 5211"/>
                  <a:gd name="T21" fmla="*/ 522 h 1502"/>
                  <a:gd name="T22" fmla="*/ 1183 w 5211"/>
                  <a:gd name="T23" fmla="*/ 511 h 1502"/>
                  <a:gd name="T24" fmla="*/ 1261 w 5211"/>
                  <a:gd name="T25" fmla="*/ 503 h 1502"/>
                  <a:gd name="T26" fmla="*/ 1293 w 5211"/>
                  <a:gd name="T27" fmla="*/ 488 h 1502"/>
                  <a:gd name="T28" fmla="*/ 1322 w 5211"/>
                  <a:gd name="T29" fmla="*/ 474 h 1502"/>
                  <a:gd name="T30" fmla="*/ 1350 w 5211"/>
                  <a:gd name="T31" fmla="*/ 472 h 1502"/>
                  <a:gd name="T32" fmla="*/ 1391 w 5211"/>
                  <a:gd name="T33" fmla="*/ 484 h 1502"/>
                  <a:gd name="T34" fmla="*/ 1487 w 5211"/>
                  <a:gd name="T35" fmla="*/ 466 h 1502"/>
                  <a:gd name="T36" fmla="*/ 1598 w 5211"/>
                  <a:gd name="T37" fmla="*/ 371 h 1502"/>
                  <a:gd name="T38" fmla="*/ 1657 w 5211"/>
                  <a:gd name="T39" fmla="*/ 309 h 1502"/>
                  <a:gd name="T40" fmla="*/ 1698 w 5211"/>
                  <a:gd name="T41" fmla="*/ 251 h 1502"/>
                  <a:gd name="T42" fmla="*/ 1797 w 5211"/>
                  <a:gd name="T43" fmla="*/ 57 h 1502"/>
                  <a:gd name="T44" fmla="*/ 1808 w 5211"/>
                  <a:gd name="T45" fmla="*/ 30 h 1502"/>
                  <a:gd name="T46" fmla="*/ 1703 w 5211"/>
                  <a:gd name="T47" fmla="*/ 201 h 1502"/>
                  <a:gd name="T48" fmla="*/ 1624 w 5211"/>
                  <a:gd name="T49" fmla="*/ 308 h 1502"/>
                  <a:gd name="T50" fmla="*/ 1563 w 5211"/>
                  <a:gd name="T51" fmla="*/ 369 h 1502"/>
                  <a:gd name="T52" fmla="*/ 1511 w 5211"/>
                  <a:gd name="T53" fmla="*/ 394 h 1502"/>
                  <a:gd name="T54" fmla="*/ 1463 w 5211"/>
                  <a:gd name="T55" fmla="*/ 406 h 1502"/>
                  <a:gd name="T56" fmla="*/ 1394 w 5211"/>
                  <a:gd name="T57" fmla="*/ 407 h 1502"/>
                  <a:gd name="T58" fmla="*/ 1357 w 5211"/>
                  <a:gd name="T59" fmla="*/ 396 h 1502"/>
                  <a:gd name="T60" fmla="*/ 1316 w 5211"/>
                  <a:gd name="T61" fmla="*/ 388 h 1502"/>
                  <a:gd name="T62" fmla="*/ 1235 w 5211"/>
                  <a:gd name="T63" fmla="*/ 419 h 1502"/>
                  <a:gd name="T64" fmla="*/ 1125 w 5211"/>
                  <a:gd name="T65" fmla="*/ 463 h 1502"/>
                  <a:gd name="T66" fmla="*/ 1030 w 5211"/>
                  <a:gd name="T67" fmla="*/ 487 h 1502"/>
                  <a:gd name="T68" fmla="*/ 950 w 5211"/>
                  <a:gd name="T69" fmla="*/ 490 h 1502"/>
                  <a:gd name="T70" fmla="*/ 841 w 5211"/>
                  <a:gd name="T71" fmla="*/ 479 h 1502"/>
                  <a:gd name="T72" fmla="*/ 794 w 5211"/>
                  <a:gd name="T73" fmla="*/ 478 h 1502"/>
                  <a:gd name="T74" fmla="*/ 728 w 5211"/>
                  <a:gd name="T75" fmla="*/ 509 h 1502"/>
                  <a:gd name="T76" fmla="*/ 677 w 5211"/>
                  <a:gd name="T77" fmla="*/ 522 h 1502"/>
                  <a:gd name="T78" fmla="*/ 629 w 5211"/>
                  <a:gd name="T79" fmla="*/ 522 h 1502"/>
                  <a:gd name="T80" fmla="*/ 590 w 5211"/>
                  <a:gd name="T81" fmla="*/ 501 h 1502"/>
                  <a:gd name="T82" fmla="*/ 559 w 5211"/>
                  <a:gd name="T83" fmla="*/ 500 h 1502"/>
                  <a:gd name="T84" fmla="*/ 504 w 5211"/>
                  <a:gd name="T85" fmla="*/ 531 h 1502"/>
                  <a:gd name="T86" fmla="*/ 435 w 5211"/>
                  <a:gd name="T87" fmla="*/ 548 h 1502"/>
                  <a:gd name="T88" fmla="*/ 364 w 5211"/>
                  <a:gd name="T89" fmla="*/ 550 h 1502"/>
                  <a:gd name="T90" fmla="*/ 301 w 5211"/>
                  <a:gd name="T91" fmla="*/ 537 h 1502"/>
                  <a:gd name="T92" fmla="*/ 248 w 5211"/>
                  <a:gd name="T93" fmla="*/ 495 h 1502"/>
                  <a:gd name="T94" fmla="*/ 186 w 5211"/>
                  <a:gd name="T95" fmla="*/ 421 h 1502"/>
                  <a:gd name="T96" fmla="*/ 229 w 5211"/>
                  <a:gd name="T97" fmla="*/ 511 h 1502"/>
                  <a:gd name="T98" fmla="*/ 239 w 5211"/>
                  <a:gd name="T99" fmla="*/ 578 h 1502"/>
                  <a:gd name="T100" fmla="*/ 193 w 5211"/>
                  <a:gd name="T101" fmla="*/ 587 h 1502"/>
                  <a:gd name="T102" fmla="*/ 139 w 5211"/>
                  <a:gd name="T103" fmla="*/ 583 h 1502"/>
                  <a:gd name="T104" fmla="*/ 40 w 5211"/>
                  <a:gd name="T105" fmla="*/ 557 h 15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11"/>
                  <a:gd name="T160" fmla="*/ 0 h 1502"/>
                  <a:gd name="T161" fmla="*/ 5211 w 5211"/>
                  <a:gd name="T162" fmla="*/ 1502 h 15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11" h="1502">
                    <a:moveTo>
                      <a:pt x="0" y="1309"/>
                    </a:moveTo>
                    <a:lnTo>
                      <a:pt x="56" y="1340"/>
                    </a:lnTo>
                    <a:lnTo>
                      <a:pt x="112" y="1368"/>
                    </a:lnTo>
                    <a:lnTo>
                      <a:pt x="169" y="1393"/>
                    </a:lnTo>
                    <a:lnTo>
                      <a:pt x="225" y="1415"/>
                    </a:lnTo>
                    <a:lnTo>
                      <a:pt x="281" y="1435"/>
                    </a:lnTo>
                    <a:lnTo>
                      <a:pt x="337" y="1451"/>
                    </a:lnTo>
                    <a:lnTo>
                      <a:pt x="393" y="1465"/>
                    </a:lnTo>
                    <a:lnTo>
                      <a:pt x="449" y="1477"/>
                    </a:lnTo>
                    <a:lnTo>
                      <a:pt x="506" y="1486"/>
                    </a:lnTo>
                    <a:lnTo>
                      <a:pt x="562" y="1493"/>
                    </a:lnTo>
                    <a:lnTo>
                      <a:pt x="617" y="1498"/>
                    </a:lnTo>
                    <a:lnTo>
                      <a:pt x="674" y="1501"/>
                    </a:lnTo>
                    <a:lnTo>
                      <a:pt x="730" y="1502"/>
                    </a:lnTo>
                    <a:lnTo>
                      <a:pt x="787" y="1502"/>
                    </a:lnTo>
                    <a:lnTo>
                      <a:pt x="843" y="1500"/>
                    </a:lnTo>
                    <a:lnTo>
                      <a:pt x="899" y="1496"/>
                    </a:lnTo>
                    <a:lnTo>
                      <a:pt x="956" y="1492"/>
                    </a:lnTo>
                    <a:lnTo>
                      <a:pt x="1013" y="1486"/>
                    </a:lnTo>
                    <a:lnTo>
                      <a:pt x="1069" y="1479"/>
                    </a:lnTo>
                    <a:lnTo>
                      <a:pt x="1127" y="1471"/>
                    </a:lnTo>
                    <a:lnTo>
                      <a:pt x="1183" y="1462"/>
                    </a:lnTo>
                    <a:lnTo>
                      <a:pt x="1240" y="1452"/>
                    </a:lnTo>
                    <a:lnTo>
                      <a:pt x="1298" y="1442"/>
                    </a:lnTo>
                    <a:lnTo>
                      <a:pt x="1355" y="1430"/>
                    </a:lnTo>
                    <a:lnTo>
                      <a:pt x="1470" y="1408"/>
                    </a:lnTo>
                    <a:lnTo>
                      <a:pt x="1585" y="1385"/>
                    </a:lnTo>
                    <a:lnTo>
                      <a:pt x="1702" y="1362"/>
                    </a:lnTo>
                    <a:lnTo>
                      <a:pt x="1819" y="1341"/>
                    </a:lnTo>
                    <a:lnTo>
                      <a:pt x="1877" y="1331"/>
                    </a:lnTo>
                    <a:lnTo>
                      <a:pt x="1936" y="1321"/>
                    </a:lnTo>
                    <a:lnTo>
                      <a:pt x="1994" y="1311"/>
                    </a:lnTo>
                    <a:lnTo>
                      <a:pt x="2052" y="1301"/>
                    </a:lnTo>
                    <a:lnTo>
                      <a:pt x="2111" y="1291"/>
                    </a:lnTo>
                    <a:lnTo>
                      <a:pt x="2169" y="1281"/>
                    </a:lnTo>
                    <a:lnTo>
                      <a:pt x="2227" y="1270"/>
                    </a:lnTo>
                    <a:lnTo>
                      <a:pt x="2286" y="1260"/>
                    </a:lnTo>
                    <a:lnTo>
                      <a:pt x="2309" y="1270"/>
                    </a:lnTo>
                    <a:lnTo>
                      <a:pt x="2333" y="1279"/>
                    </a:lnTo>
                    <a:lnTo>
                      <a:pt x="2359" y="1287"/>
                    </a:lnTo>
                    <a:lnTo>
                      <a:pt x="2386" y="1294"/>
                    </a:lnTo>
                    <a:lnTo>
                      <a:pt x="2416" y="1301"/>
                    </a:lnTo>
                    <a:lnTo>
                      <a:pt x="2445" y="1307"/>
                    </a:lnTo>
                    <a:lnTo>
                      <a:pt x="2476" y="1312"/>
                    </a:lnTo>
                    <a:lnTo>
                      <a:pt x="2507" y="1316"/>
                    </a:lnTo>
                    <a:lnTo>
                      <a:pt x="2540" y="1320"/>
                    </a:lnTo>
                    <a:lnTo>
                      <a:pt x="2574" y="1324"/>
                    </a:lnTo>
                    <a:lnTo>
                      <a:pt x="2608" y="1326"/>
                    </a:lnTo>
                    <a:lnTo>
                      <a:pt x="2642" y="1328"/>
                    </a:lnTo>
                    <a:lnTo>
                      <a:pt x="2676" y="1330"/>
                    </a:lnTo>
                    <a:lnTo>
                      <a:pt x="2711" y="1331"/>
                    </a:lnTo>
                    <a:lnTo>
                      <a:pt x="2747" y="1331"/>
                    </a:lnTo>
                    <a:lnTo>
                      <a:pt x="2783" y="1330"/>
                    </a:lnTo>
                    <a:lnTo>
                      <a:pt x="2818" y="1329"/>
                    </a:lnTo>
                    <a:lnTo>
                      <a:pt x="2853" y="1327"/>
                    </a:lnTo>
                    <a:lnTo>
                      <a:pt x="2889" y="1325"/>
                    </a:lnTo>
                    <a:lnTo>
                      <a:pt x="2924" y="1321"/>
                    </a:lnTo>
                    <a:lnTo>
                      <a:pt x="2958" y="1318"/>
                    </a:lnTo>
                    <a:lnTo>
                      <a:pt x="2991" y="1313"/>
                    </a:lnTo>
                    <a:lnTo>
                      <a:pt x="3024" y="1308"/>
                    </a:lnTo>
                    <a:lnTo>
                      <a:pt x="3058" y="1303"/>
                    </a:lnTo>
                    <a:lnTo>
                      <a:pt x="3089" y="1296"/>
                    </a:lnTo>
                    <a:lnTo>
                      <a:pt x="3120" y="1289"/>
                    </a:lnTo>
                    <a:lnTo>
                      <a:pt x="3149" y="1282"/>
                    </a:lnTo>
                    <a:lnTo>
                      <a:pt x="3178" y="1274"/>
                    </a:lnTo>
                    <a:lnTo>
                      <a:pt x="3206" y="1264"/>
                    </a:lnTo>
                    <a:lnTo>
                      <a:pt x="3232" y="1255"/>
                    </a:lnTo>
                    <a:lnTo>
                      <a:pt x="3256" y="1244"/>
                    </a:lnTo>
                    <a:lnTo>
                      <a:pt x="3279" y="1234"/>
                    </a:lnTo>
                    <a:lnTo>
                      <a:pt x="3292" y="1235"/>
                    </a:lnTo>
                    <a:lnTo>
                      <a:pt x="3326" y="1236"/>
                    </a:lnTo>
                    <a:lnTo>
                      <a:pt x="3377" y="1237"/>
                    </a:lnTo>
                    <a:lnTo>
                      <a:pt x="3437" y="1236"/>
                    </a:lnTo>
                    <a:lnTo>
                      <a:pt x="3470" y="1235"/>
                    </a:lnTo>
                    <a:lnTo>
                      <a:pt x="3503" y="1233"/>
                    </a:lnTo>
                    <a:lnTo>
                      <a:pt x="3537" y="1229"/>
                    </a:lnTo>
                    <a:lnTo>
                      <a:pt x="3569" y="1225"/>
                    </a:lnTo>
                    <a:lnTo>
                      <a:pt x="3600" y="1219"/>
                    </a:lnTo>
                    <a:lnTo>
                      <a:pt x="3628" y="1211"/>
                    </a:lnTo>
                    <a:lnTo>
                      <a:pt x="3641" y="1207"/>
                    </a:lnTo>
                    <a:lnTo>
                      <a:pt x="3654" y="1202"/>
                    </a:lnTo>
                    <a:lnTo>
                      <a:pt x="3665" y="1197"/>
                    </a:lnTo>
                    <a:lnTo>
                      <a:pt x="3676" y="1191"/>
                    </a:lnTo>
                    <a:lnTo>
                      <a:pt x="3691" y="1182"/>
                    </a:lnTo>
                    <a:lnTo>
                      <a:pt x="3705" y="1174"/>
                    </a:lnTo>
                    <a:lnTo>
                      <a:pt x="3719" y="1167"/>
                    </a:lnTo>
                    <a:lnTo>
                      <a:pt x="3733" y="1161"/>
                    </a:lnTo>
                    <a:lnTo>
                      <a:pt x="3747" y="1156"/>
                    </a:lnTo>
                    <a:lnTo>
                      <a:pt x="3761" y="1151"/>
                    </a:lnTo>
                    <a:lnTo>
                      <a:pt x="3775" y="1148"/>
                    </a:lnTo>
                    <a:lnTo>
                      <a:pt x="3788" y="1145"/>
                    </a:lnTo>
                    <a:lnTo>
                      <a:pt x="3802" y="1143"/>
                    </a:lnTo>
                    <a:lnTo>
                      <a:pt x="3815" y="1142"/>
                    </a:lnTo>
                    <a:lnTo>
                      <a:pt x="3828" y="1142"/>
                    </a:lnTo>
                    <a:lnTo>
                      <a:pt x="3841" y="1142"/>
                    </a:lnTo>
                    <a:lnTo>
                      <a:pt x="3855" y="1143"/>
                    </a:lnTo>
                    <a:lnTo>
                      <a:pt x="3868" y="1144"/>
                    </a:lnTo>
                    <a:lnTo>
                      <a:pt x="3881" y="1146"/>
                    </a:lnTo>
                    <a:lnTo>
                      <a:pt x="3894" y="1148"/>
                    </a:lnTo>
                    <a:lnTo>
                      <a:pt x="3920" y="1155"/>
                    </a:lnTo>
                    <a:lnTo>
                      <a:pt x="3945" y="1163"/>
                    </a:lnTo>
                    <a:lnTo>
                      <a:pt x="3971" y="1173"/>
                    </a:lnTo>
                    <a:lnTo>
                      <a:pt x="3996" y="1184"/>
                    </a:lnTo>
                    <a:lnTo>
                      <a:pt x="4048" y="1208"/>
                    </a:lnTo>
                    <a:lnTo>
                      <a:pt x="4100" y="1234"/>
                    </a:lnTo>
                    <a:lnTo>
                      <a:pt x="4146" y="1200"/>
                    </a:lnTo>
                    <a:lnTo>
                      <a:pt x="4196" y="1165"/>
                    </a:lnTo>
                    <a:lnTo>
                      <a:pt x="4246" y="1129"/>
                    </a:lnTo>
                    <a:lnTo>
                      <a:pt x="4298" y="1092"/>
                    </a:lnTo>
                    <a:lnTo>
                      <a:pt x="4352" y="1055"/>
                    </a:lnTo>
                    <a:lnTo>
                      <a:pt x="4405" y="1018"/>
                    </a:lnTo>
                    <a:lnTo>
                      <a:pt x="4458" y="979"/>
                    </a:lnTo>
                    <a:lnTo>
                      <a:pt x="4512" y="939"/>
                    </a:lnTo>
                    <a:lnTo>
                      <a:pt x="4563" y="899"/>
                    </a:lnTo>
                    <a:lnTo>
                      <a:pt x="4614" y="858"/>
                    </a:lnTo>
                    <a:lnTo>
                      <a:pt x="4638" y="837"/>
                    </a:lnTo>
                    <a:lnTo>
                      <a:pt x="4663" y="815"/>
                    </a:lnTo>
                    <a:lnTo>
                      <a:pt x="4686" y="794"/>
                    </a:lnTo>
                    <a:lnTo>
                      <a:pt x="4709" y="771"/>
                    </a:lnTo>
                    <a:lnTo>
                      <a:pt x="4731" y="749"/>
                    </a:lnTo>
                    <a:lnTo>
                      <a:pt x="4753" y="727"/>
                    </a:lnTo>
                    <a:lnTo>
                      <a:pt x="4773" y="704"/>
                    </a:lnTo>
                    <a:lnTo>
                      <a:pt x="4793" y="681"/>
                    </a:lnTo>
                    <a:lnTo>
                      <a:pt x="4812" y="657"/>
                    </a:lnTo>
                    <a:lnTo>
                      <a:pt x="4830" y="634"/>
                    </a:lnTo>
                    <a:lnTo>
                      <a:pt x="4847" y="609"/>
                    </a:lnTo>
                    <a:lnTo>
                      <a:pt x="4862" y="584"/>
                    </a:lnTo>
                    <a:lnTo>
                      <a:pt x="4909" y="510"/>
                    </a:lnTo>
                    <a:lnTo>
                      <a:pt x="4964" y="421"/>
                    </a:lnTo>
                    <a:lnTo>
                      <a:pt x="5022" y="325"/>
                    </a:lnTo>
                    <a:lnTo>
                      <a:pt x="5079" y="228"/>
                    </a:lnTo>
                    <a:lnTo>
                      <a:pt x="5131" y="139"/>
                    </a:lnTo>
                    <a:lnTo>
                      <a:pt x="5173" y="67"/>
                    </a:lnTo>
                    <a:lnTo>
                      <a:pt x="5201" y="18"/>
                    </a:lnTo>
                    <a:lnTo>
                      <a:pt x="5211" y="0"/>
                    </a:lnTo>
                    <a:lnTo>
                      <a:pt x="5205" y="9"/>
                    </a:lnTo>
                    <a:lnTo>
                      <a:pt x="5189" y="34"/>
                    </a:lnTo>
                    <a:lnTo>
                      <a:pt x="5162" y="73"/>
                    </a:lnTo>
                    <a:lnTo>
                      <a:pt x="5127" y="124"/>
                    </a:lnTo>
                    <a:lnTo>
                      <a:pt x="5084" y="185"/>
                    </a:lnTo>
                    <a:lnTo>
                      <a:pt x="5036" y="254"/>
                    </a:lnTo>
                    <a:lnTo>
                      <a:pt x="4982" y="329"/>
                    </a:lnTo>
                    <a:lnTo>
                      <a:pt x="4923" y="407"/>
                    </a:lnTo>
                    <a:lnTo>
                      <a:pt x="4862" y="487"/>
                    </a:lnTo>
                    <a:lnTo>
                      <a:pt x="4798" y="565"/>
                    </a:lnTo>
                    <a:lnTo>
                      <a:pt x="4766" y="604"/>
                    </a:lnTo>
                    <a:lnTo>
                      <a:pt x="4734" y="642"/>
                    </a:lnTo>
                    <a:lnTo>
                      <a:pt x="4702" y="678"/>
                    </a:lnTo>
                    <a:lnTo>
                      <a:pt x="4670" y="713"/>
                    </a:lnTo>
                    <a:lnTo>
                      <a:pt x="4638" y="746"/>
                    </a:lnTo>
                    <a:lnTo>
                      <a:pt x="4607" y="777"/>
                    </a:lnTo>
                    <a:lnTo>
                      <a:pt x="4577" y="806"/>
                    </a:lnTo>
                    <a:lnTo>
                      <a:pt x="4547" y="832"/>
                    </a:lnTo>
                    <a:lnTo>
                      <a:pt x="4518" y="856"/>
                    </a:lnTo>
                    <a:lnTo>
                      <a:pt x="4491" y="876"/>
                    </a:lnTo>
                    <a:lnTo>
                      <a:pt x="4463" y="893"/>
                    </a:lnTo>
                    <a:lnTo>
                      <a:pt x="4438" y="906"/>
                    </a:lnTo>
                    <a:lnTo>
                      <a:pt x="4413" y="918"/>
                    </a:lnTo>
                    <a:lnTo>
                      <a:pt x="4389" y="928"/>
                    </a:lnTo>
                    <a:lnTo>
                      <a:pt x="4365" y="938"/>
                    </a:lnTo>
                    <a:lnTo>
                      <a:pt x="4340" y="946"/>
                    </a:lnTo>
                    <a:lnTo>
                      <a:pt x="4315" y="955"/>
                    </a:lnTo>
                    <a:lnTo>
                      <a:pt x="4292" y="961"/>
                    </a:lnTo>
                    <a:lnTo>
                      <a:pt x="4268" y="967"/>
                    </a:lnTo>
                    <a:lnTo>
                      <a:pt x="4245" y="972"/>
                    </a:lnTo>
                    <a:lnTo>
                      <a:pt x="4222" y="977"/>
                    </a:lnTo>
                    <a:lnTo>
                      <a:pt x="4200" y="980"/>
                    </a:lnTo>
                    <a:lnTo>
                      <a:pt x="4178" y="983"/>
                    </a:lnTo>
                    <a:lnTo>
                      <a:pt x="4156" y="986"/>
                    </a:lnTo>
                    <a:lnTo>
                      <a:pt x="4115" y="989"/>
                    </a:lnTo>
                    <a:lnTo>
                      <a:pt x="4077" y="990"/>
                    </a:lnTo>
                    <a:lnTo>
                      <a:pt x="4041" y="990"/>
                    </a:lnTo>
                    <a:lnTo>
                      <a:pt x="4010" y="989"/>
                    </a:lnTo>
                    <a:lnTo>
                      <a:pt x="3981" y="986"/>
                    </a:lnTo>
                    <a:lnTo>
                      <a:pt x="3957" y="984"/>
                    </a:lnTo>
                    <a:lnTo>
                      <a:pt x="3924" y="979"/>
                    </a:lnTo>
                    <a:lnTo>
                      <a:pt x="3912" y="977"/>
                    </a:lnTo>
                    <a:lnTo>
                      <a:pt x="3908" y="974"/>
                    </a:lnTo>
                    <a:lnTo>
                      <a:pt x="3895" y="968"/>
                    </a:lnTo>
                    <a:lnTo>
                      <a:pt x="3874" y="960"/>
                    </a:lnTo>
                    <a:lnTo>
                      <a:pt x="3848" y="951"/>
                    </a:lnTo>
                    <a:lnTo>
                      <a:pt x="3831" y="947"/>
                    </a:lnTo>
                    <a:lnTo>
                      <a:pt x="3815" y="943"/>
                    </a:lnTo>
                    <a:lnTo>
                      <a:pt x="3797" y="941"/>
                    </a:lnTo>
                    <a:lnTo>
                      <a:pt x="3779" y="940"/>
                    </a:lnTo>
                    <a:lnTo>
                      <a:pt x="3759" y="940"/>
                    </a:lnTo>
                    <a:lnTo>
                      <a:pt x="3739" y="941"/>
                    </a:lnTo>
                    <a:lnTo>
                      <a:pt x="3719" y="944"/>
                    </a:lnTo>
                    <a:lnTo>
                      <a:pt x="3698" y="950"/>
                    </a:lnTo>
                    <a:lnTo>
                      <a:pt x="3649" y="967"/>
                    </a:lnTo>
                    <a:lnTo>
                      <a:pt x="3591" y="989"/>
                    </a:lnTo>
                    <a:lnTo>
                      <a:pt x="3525" y="1016"/>
                    </a:lnTo>
                    <a:lnTo>
                      <a:pt x="3448" y="1045"/>
                    </a:lnTo>
                    <a:lnTo>
                      <a:pt x="3406" y="1060"/>
                    </a:lnTo>
                    <a:lnTo>
                      <a:pt x="3362" y="1075"/>
                    </a:lnTo>
                    <a:lnTo>
                      <a:pt x="3314" y="1091"/>
                    </a:lnTo>
                    <a:lnTo>
                      <a:pt x="3264" y="1106"/>
                    </a:lnTo>
                    <a:lnTo>
                      <a:pt x="3212" y="1122"/>
                    </a:lnTo>
                    <a:lnTo>
                      <a:pt x="3156" y="1137"/>
                    </a:lnTo>
                    <a:lnTo>
                      <a:pt x="3099" y="1151"/>
                    </a:lnTo>
                    <a:lnTo>
                      <a:pt x="3038" y="1164"/>
                    </a:lnTo>
                    <a:lnTo>
                      <a:pt x="3005" y="1170"/>
                    </a:lnTo>
                    <a:lnTo>
                      <a:pt x="2972" y="1175"/>
                    </a:lnTo>
                    <a:lnTo>
                      <a:pt x="2940" y="1179"/>
                    </a:lnTo>
                    <a:lnTo>
                      <a:pt x="2907" y="1182"/>
                    </a:lnTo>
                    <a:lnTo>
                      <a:pt x="2874" y="1184"/>
                    </a:lnTo>
                    <a:lnTo>
                      <a:pt x="2841" y="1186"/>
                    </a:lnTo>
                    <a:lnTo>
                      <a:pt x="2809" y="1187"/>
                    </a:lnTo>
                    <a:lnTo>
                      <a:pt x="2777" y="1188"/>
                    </a:lnTo>
                    <a:lnTo>
                      <a:pt x="2713" y="1188"/>
                    </a:lnTo>
                    <a:lnTo>
                      <a:pt x="2652" y="1186"/>
                    </a:lnTo>
                    <a:lnTo>
                      <a:pt x="2594" y="1182"/>
                    </a:lnTo>
                    <a:lnTo>
                      <a:pt x="2538" y="1178"/>
                    </a:lnTo>
                    <a:lnTo>
                      <a:pt x="2487" y="1172"/>
                    </a:lnTo>
                    <a:lnTo>
                      <a:pt x="2441" y="1167"/>
                    </a:lnTo>
                    <a:lnTo>
                      <a:pt x="2400" y="1161"/>
                    </a:lnTo>
                    <a:lnTo>
                      <a:pt x="2364" y="1155"/>
                    </a:lnTo>
                    <a:lnTo>
                      <a:pt x="2336" y="1151"/>
                    </a:lnTo>
                    <a:lnTo>
                      <a:pt x="2315" y="1147"/>
                    </a:lnTo>
                    <a:lnTo>
                      <a:pt x="2301" y="1144"/>
                    </a:lnTo>
                    <a:lnTo>
                      <a:pt x="2297" y="1143"/>
                    </a:lnTo>
                    <a:lnTo>
                      <a:pt x="2267" y="1159"/>
                    </a:lnTo>
                    <a:lnTo>
                      <a:pt x="2231" y="1176"/>
                    </a:lnTo>
                    <a:lnTo>
                      <a:pt x="2192" y="1193"/>
                    </a:lnTo>
                    <a:lnTo>
                      <a:pt x="2149" y="1209"/>
                    </a:lnTo>
                    <a:lnTo>
                      <a:pt x="2127" y="1218"/>
                    </a:lnTo>
                    <a:lnTo>
                      <a:pt x="2104" y="1225"/>
                    </a:lnTo>
                    <a:lnTo>
                      <a:pt x="2080" y="1233"/>
                    </a:lnTo>
                    <a:lnTo>
                      <a:pt x="2056" y="1240"/>
                    </a:lnTo>
                    <a:lnTo>
                      <a:pt x="2031" y="1246"/>
                    </a:lnTo>
                    <a:lnTo>
                      <a:pt x="2007" y="1252"/>
                    </a:lnTo>
                    <a:lnTo>
                      <a:pt x="1983" y="1257"/>
                    </a:lnTo>
                    <a:lnTo>
                      <a:pt x="1958" y="1262"/>
                    </a:lnTo>
                    <a:lnTo>
                      <a:pt x="1934" y="1265"/>
                    </a:lnTo>
                    <a:lnTo>
                      <a:pt x="1909" y="1268"/>
                    </a:lnTo>
                    <a:lnTo>
                      <a:pt x="1885" y="1270"/>
                    </a:lnTo>
                    <a:lnTo>
                      <a:pt x="1862" y="1270"/>
                    </a:lnTo>
                    <a:lnTo>
                      <a:pt x="1839" y="1270"/>
                    </a:lnTo>
                    <a:lnTo>
                      <a:pt x="1817" y="1268"/>
                    </a:lnTo>
                    <a:lnTo>
                      <a:pt x="1795" y="1265"/>
                    </a:lnTo>
                    <a:lnTo>
                      <a:pt x="1774" y="1260"/>
                    </a:lnTo>
                    <a:lnTo>
                      <a:pt x="1754" y="1254"/>
                    </a:lnTo>
                    <a:lnTo>
                      <a:pt x="1734" y="1247"/>
                    </a:lnTo>
                    <a:lnTo>
                      <a:pt x="1717" y="1237"/>
                    </a:lnTo>
                    <a:lnTo>
                      <a:pt x="1700" y="1227"/>
                    </a:lnTo>
                    <a:lnTo>
                      <a:pt x="1685" y="1214"/>
                    </a:lnTo>
                    <a:lnTo>
                      <a:pt x="1671" y="1199"/>
                    </a:lnTo>
                    <a:lnTo>
                      <a:pt x="1658" y="1183"/>
                    </a:lnTo>
                    <a:lnTo>
                      <a:pt x="1648" y="1164"/>
                    </a:lnTo>
                    <a:lnTo>
                      <a:pt x="1632" y="1181"/>
                    </a:lnTo>
                    <a:lnTo>
                      <a:pt x="1615" y="1197"/>
                    </a:lnTo>
                    <a:lnTo>
                      <a:pt x="1595" y="1212"/>
                    </a:lnTo>
                    <a:lnTo>
                      <a:pt x="1573" y="1226"/>
                    </a:lnTo>
                    <a:lnTo>
                      <a:pt x="1549" y="1240"/>
                    </a:lnTo>
                    <a:lnTo>
                      <a:pt x="1524" y="1252"/>
                    </a:lnTo>
                    <a:lnTo>
                      <a:pt x="1497" y="1264"/>
                    </a:lnTo>
                    <a:lnTo>
                      <a:pt x="1469" y="1276"/>
                    </a:lnTo>
                    <a:lnTo>
                      <a:pt x="1440" y="1286"/>
                    </a:lnTo>
                    <a:lnTo>
                      <a:pt x="1408" y="1295"/>
                    </a:lnTo>
                    <a:lnTo>
                      <a:pt x="1377" y="1304"/>
                    </a:lnTo>
                    <a:lnTo>
                      <a:pt x="1345" y="1311"/>
                    </a:lnTo>
                    <a:lnTo>
                      <a:pt x="1312" y="1317"/>
                    </a:lnTo>
                    <a:lnTo>
                      <a:pt x="1278" y="1323"/>
                    </a:lnTo>
                    <a:lnTo>
                      <a:pt x="1243" y="1327"/>
                    </a:lnTo>
                    <a:lnTo>
                      <a:pt x="1209" y="1331"/>
                    </a:lnTo>
                    <a:lnTo>
                      <a:pt x="1175" y="1333"/>
                    </a:lnTo>
                    <a:lnTo>
                      <a:pt x="1141" y="1335"/>
                    </a:lnTo>
                    <a:lnTo>
                      <a:pt x="1107" y="1335"/>
                    </a:lnTo>
                    <a:lnTo>
                      <a:pt x="1073" y="1335"/>
                    </a:lnTo>
                    <a:lnTo>
                      <a:pt x="1040" y="1333"/>
                    </a:lnTo>
                    <a:lnTo>
                      <a:pt x="1007" y="1330"/>
                    </a:lnTo>
                    <a:lnTo>
                      <a:pt x="976" y="1326"/>
                    </a:lnTo>
                    <a:lnTo>
                      <a:pt x="945" y="1321"/>
                    </a:lnTo>
                    <a:lnTo>
                      <a:pt x="915" y="1315"/>
                    </a:lnTo>
                    <a:lnTo>
                      <a:pt x="887" y="1308"/>
                    </a:lnTo>
                    <a:lnTo>
                      <a:pt x="860" y="1300"/>
                    </a:lnTo>
                    <a:lnTo>
                      <a:pt x="835" y="1290"/>
                    </a:lnTo>
                    <a:lnTo>
                      <a:pt x="811" y="1280"/>
                    </a:lnTo>
                    <a:lnTo>
                      <a:pt x="789" y="1267"/>
                    </a:lnTo>
                    <a:lnTo>
                      <a:pt x="769" y="1253"/>
                    </a:lnTo>
                    <a:lnTo>
                      <a:pt x="751" y="1239"/>
                    </a:lnTo>
                    <a:lnTo>
                      <a:pt x="708" y="1200"/>
                    </a:lnTo>
                    <a:lnTo>
                      <a:pt x="666" y="1161"/>
                    </a:lnTo>
                    <a:lnTo>
                      <a:pt x="629" y="1124"/>
                    </a:lnTo>
                    <a:lnTo>
                      <a:pt x="594" y="1088"/>
                    </a:lnTo>
                    <a:lnTo>
                      <a:pt x="566" y="1058"/>
                    </a:lnTo>
                    <a:lnTo>
                      <a:pt x="544" y="1035"/>
                    </a:lnTo>
                    <a:lnTo>
                      <a:pt x="531" y="1020"/>
                    </a:lnTo>
                    <a:lnTo>
                      <a:pt x="526" y="1014"/>
                    </a:lnTo>
                    <a:lnTo>
                      <a:pt x="552" y="1058"/>
                    </a:lnTo>
                    <a:lnTo>
                      <a:pt x="577" y="1103"/>
                    </a:lnTo>
                    <a:lnTo>
                      <a:pt x="602" y="1149"/>
                    </a:lnTo>
                    <a:lnTo>
                      <a:pt x="628" y="1194"/>
                    </a:lnTo>
                    <a:lnTo>
                      <a:pt x="653" y="1239"/>
                    </a:lnTo>
                    <a:lnTo>
                      <a:pt x="678" y="1285"/>
                    </a:lnTo>
                    <a:lnTo>
                      <a:pt x="704" y="1329"/>
                    </a:lnTo>
                    <a:lnTo>
                      <a:pt x="730" y="1373"/>
                    </a:lnTo>
                    <a:lnTo>
                      <a:pt x="715" y="1384"/>
                    </a:lnTo>
                    <a:lnTo>
                      <a:pt x="699" y="1393"/>
                    </a:lnTo>
                    <a:lnTo>
                      <a:pt x="681" y="1400"/>
                    </a:lnTo>
                    <a:lnTo>
                      <a:pt x="662" y="1407"/>
                    </a:lnTo>
                    <a:lnTo>
                      <a:pt x="642" y="1412"/>
                    </a:lnTo>
                    <a:lnTo>
                      <a:pt x="620" y="1417"/>
                    </a:lnTo>
                    <a:lnTo>
                      <a:pt x="598" y="1420"/>
                    </a:lnTo>
                    <a:lnTo>
                      <a:pt x="575" y="1422"/>
                    </a:lnTo>
                    <a:lnTo>
                      <a:pt x="551" y="1423"/>
                    </a:lnTo>
                    <a:lnTo>
                      <a:pt x="526" y="1423"/>
                    </a:lnTo>
                    <a:lnTo>
                      <a:pt x="501" y="1423"/>
                    </a:lnTo>
                    <a:lnTo>
                      <a:pt x="476" y="1422"/>
                    </a:lnTo>
                    <a:lnTo>
                      <a:pt x="449" y="1420"/>
                    </a:lnTo>
                    <a:lnTo>
                      <a:pt x="422" y="1417"/>
                    </a:lnTo>
                    <a:lnTo>
                      <a:pt x="396" y="1413"/>
                    </a:lnTo>
                    <a:lnTo>
                      <a:pt x="369" y="1409"/>
                    </a:lnTo>
                    <a:lnTo>
                      <a:pt x="316" y="1400"/>
                    </a:lnTo>
                    <a:lnTo>
                      <a:pt x="262" y="1389"/>
                    </a:lnTo>
                    <a:lnTo>
                      <a:pt x="210" y="1376"/>
                    </a:lnTo>
                    <a:lnTo>
                      <a:pt x="161" y="1363"/>
                    </a:lnTo>
                    <a:lnTo>
                      <a:pt x="114" y="1349"/>
                    </a:lnTo>
                    <a:lnTo>
                      <a:pt x="71" y="1335"/>
                    </a:lnTo>
                    <a:lnTo>
                      <a:pt x="33" y="1322"/>
                    </a:lnTo>
                    <a:lnTo>
                      <a:pt x="0" y="130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43" name="Freeform 31">
                <a:extLst>
                  <a:ext uri="{FF2B5EF4-FFF2-40B4-BE49-F238E27FC236}">
                    <a16:creationId xmlns:a16="http://schemas.microsoft.com/office/drawing/2014/main" id="{44F2DEB3-CFAF-47DA-B092-D8BC255239EC}"/>
                  </a:ext>
                </a:extLst>
              </p:cNvPr>
              <p:cNvSpPr>
                <a:spLocks/>
              </p:cNvSpPr>
              <p:nvPr/>
            </p:nvSpPr>
            <p:spPr bwMode="auto">
              <a:xfrm>
                <a:off x="2878" y="1295"/>
                <a:ext cx="1220" cy="1149"/>
              </a:xfrm>
              <a:custGeom>
                <a:avLst/>
                <a:gdLst>
                  <a:gd name="T0" fmla="*/ 1189 w 3477"/>
                  <a:gd name="T1" fmla="*/ 18 h 2781"/>
                  <a:gd name="T2" fmla="*/ 1100 w 3477"/>
                  <a:gd name="T3" fmla="*/ 24 h 2781"/>
                  <a:gd name="T4" fmla="*/ 1035 w 3477"/>
                  <a:gd name="T5" fmla="*/ 35 h 2781"/>
                  <a:gd name="T6" fmla="*/ 968 w 3477"/>
                  <a:gd name="T7" fmla="*/ 51 h 2781"/>
                  <a:gd name="T8" fmla="*/ 903 w 3477"/>
                  <a:gd name="T9" fmla="*/ 76 h 2781"/>
                  <a:gd name="T10" fmla="*/ 847 w 3477"/>
                  <a:gd name="T11" fmla="*/ 111 h 2781"/>
                  <a:gd name="T12" fmla="*/ 799 w 3477"/>
                  <a:gd name="T13" fmla="*/ 169 h 2781"/>
                  <a:gd name="T14" fmla="*/ 753 w 3477"/>
                  <a:gd name="T15" fmla="*/ 243 h 2781"/>
                  <a:gd name="T16" fmla="*/ 720 w 3477"/>
                  <a:gd name="T17" fmla="*/ 295 h 2781"/>
                  <a:gd name="T18" fmla="*/ 695 w 3477"/>
                  <a:gd name="T19" fmla="*/ 324 h 2781"/>
                  <a:gd name="T20" fmla="*/ 668 w 3477"/>
                  <a:gd name="T21" fmla="*/ 349 h 2781"/>
                  <a:gd name="T22" fmla="*/ 598 w 3477"/>
                  <a:gd name="T23" fmla="*/ 403 h 2781"/>
                  <a:gd name="T24" fmla="*/ 509 w 3477"/>
                  <a:gd name="T25" fmla="*/ 468 h 2781"/>
                  <a:gd name="T26" fmla="*/ 457 w 3477"/>
                  <a:gd name="T27" fmla="*/ 510 h 2781"/>
                  <a:gd name="T28" fmla="*/ 417 w 3477"/>
                  <a:gd name="T29" fmla="*/ 547 h 2781"/>
                  <a:gd name="T30" fmla="*/ 381 w 3477"/>
                  <a:gd name="T31" fmla="*/ 590 h 2781"/>
                  <a:gd name="T32" fmla="*/ 349 w 3477"/>
                  <a:gd name="T33" fmla="*/ 638 h 2781"/>
                  <a:gd name="T34" fmla="*/ 320 w 3477"/>
                  <a:gd name="T35" fmla="*/ 694 h 2781"/>
                  <a:gd name="T36" fmla="*/ 283 w 3477"/>
                  <a:gd name="T37" fmla="*/ 791 h 2781"/>
                  <a:gd name="T38" fmla="*/ 251 w 3477"/>
                  <a:gd name="T39" fmla="*/ 864 h 2781"/>
                  <a:gd name="T40" fmla="*/ 219 w 3477"/>
                  <a:gd name="T41" fmla="*/ 916 h 2781"/>
                  <a:gd name="T42" fmla="*/ 176 w 3477"/>
                  <a:gd name="T43" fmla="*/ 969 h 2781"/>
                  <a:gd name="T44" fmla="*/ 117 w 3477"/>
                  <a:gd name="T45" fmla="*/ 1034 h 2781"/>
                  <a:gd name="T46" fmla="*/ 30 w 3477"/>
                  <a:gd name="T47" fmla="*/ 1121 h 2781"/>
                  <a:gd name="T48" fmla="*/ 4 w 3477"/>
                  <a:gd name="T49" fmla="*/ 1138 h 2781"/>
                  <a:gd name="T50" fmla="*/ 34 w 3477"/>
                  <a:gd name="T51" fmla="*/ 1090 h 2781"/>
                  <a:gd name="T52" fmla="*/ 94 w 3477"/>
                  <a:gd name="T53" fmla="*/ 1023 h 2781"/>
                  <a:gd name="T54" fmla="*/ 161 w 3477"/>
                  <a:gd name="T55" fmla="*/ 949 h 2781"/>
                  <a:gd name="T56" fmla="*/ 210 w 3477"/>
                  <a:gd name="T57" fmla="*/ 887 h 2781"/>
                  <a:gd name="T58" fmla="*/ 245 w 3477"/>
                  <a:gd name="T59" fmla="*/ 823 h 2781"/>
                  <a:gd name="T60" fmla="*/ 258 w 3477"/>
                  <a:gd name="T61" fmla="*/ 757 h 2781"/>
                  <a:gd name="T62" fmla="*/ 241 w 3477"/>
                  <a:gd name="T63" fmla="*/ 691 h 2781"/>
                  <a:gd name="T64" fmla="*/ 269 w 3477"/>
                  <a:gd name="T65" fmla="*/ 704 h 2781"/>
                  <a:gd name="T66" fmla="*/ 298 w 3477"/>
                  <a:gd name="T67" fmla="*/ 673 h 2781"/>
                  <a:gd name="T68" fmla="*/ 331 w 3477"/>
                  <a:gd name="T69" fmla="*/ 603 h 2781"/>
                  <a:gd name="T70" fmla="*/ 358 w 3477"/>
                  <a:gd name="T71" fmla="*/ 555 h 2781"/>
                  <a:gd name="T72" fmla="*/ 382 w 3477"/>
                  <a:gd name="T73" fmla="*/ 520 h 2781"/>
                  <a:gd name="T74" fmla="*/ 408 w 3477"/>
                  <a:gd name="T75" fmla="*/ 492 h 2781"/>
                  <a:gd name="T76" fmla="*/ 436 w 3477"/>
                  <a:gd name="T77" fmla="*/ 470 h 2781"/>
                  <a:gd name="T78" fmla="*/ 505 w 3477"/>
                  <a:gd name="T79" fmla="*/ 427 h 2781"/>
                  <a:gd name="T80" fmla="*/ 579 w 3477"/>
                  <a:gd name="T81" fmla="*/ 383 h 2781"/>
                  <a:gd name="T82" fmla="*/ 612 w 3477"/>
                  <a:gd name="T83" fmla="*/ 358 h 2781"/>
                  <a:gd name="T84" fmla="*/ 642 w 3477"/>
                  <a:gd name="T85" fmla="*/ 329 h 2781"/>
                  <a:gd name="T86" fmla="*/ 677 w 3477"/>
                  <a:gd name="T87" fmla="*/ 286 h 2781"/>
                  <a:gd name="T88" fmla="*/ 715 w 3477"/>
                  <a:gd name="T89" fmla="*/ 230 h 2781"/>
                  <a:gd name="T90" fmla="*/ 729 w 3477"/>
                  <a:gd name="T91" fmla="*/ 200 h 2781"/>
                  <a:gd name="T92" fmla="*/ 740 w 3477"/>
                  <a:gd name="T93" fmla="*/ 169 h 2781"/>
                  <a:gd name="T94" fmla="*/ 746 w 3477"/>
                  <a:gd name="T95" fmla="*/ 137 h 2781"/>
                  <a:gd name="T96" fmla="*/ 749 w 3477"/>
                  <a:gd name="T97" fmla="*/ 102 h 2781"/>
                  <a:gd name="T98" fmla="*/ 748 w 3477"/>
                  <a:gd name="T99" fmla="*/ 62 h 2781"/>
                  <a:gd name="T100" fmla="*/ 749 w 3477"/>
                  <a:gd name="T101" fmla="*/ 43 h 2781"/>
                  <a:gd name="T102" fmla="*/ 766 w 3477"/>
                  <a:gd name="T103" fmla="*/ 101 h 2781"/>
                  <a:gd name="T104" fmla="*/ 787 w 3477"/>
                  <a:gd name="T105" fmla="*/ 130 h 2781"/>
                  <a:gd name="T106" fmla="*/ 823 w 3477"/>
                  <a:gd name="T107" fmla="*/ 80 h 2781"/>
                  <a:gd name="T108" fmla="*/ 872 w 3477"/>
                  <a:gd name="T109" fmla="*/ 44 h 2781"/>
                  <a:gd name="T110" fmla="*/ 930 w 3477"/>
                  <a:gd name="T111" fmla="*/ 19 h 2781"/>
                  <a:gd name="T112" fmla="*/ 993 w 3477"/>
                  <a:gd name="T113" fmla="*/ 5 h 2781"/>
                  <a:gd name="T114" fmla="*/ 1059 w 3477"/>
                  <a:gd name="T115" fmla="*/ 0 h 2781"/>
                  <a:gd name="T116" fmla="*/ 1122 w 3477"/>
                  <a:gd name="T117" fmla="*/ 2 h 2781"/>
                  <a:gd name="T118" fmla="*/ 1180 w 3477"/>
                  <a:gd name="T119" fmla="*/ 10 h 27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77"/>
                  <a:gd name="T181" fmla="*/ 0 h 2781"/>
                  <a:gd name="T182" fmla="*/ 3477 w 3477"/>
                  <a:gd name="T183" fmla="*/ 2781 h 27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77" h="2781">
                    <a:moveTo>
                      <a:pt x="3477" y="44"/>
                    </a:moveTo>
                    <a:lnTo>
                      <a:pt x="3467" y="44"/>
                    </a:lnTo>
                    <a:lnTo>
                      <a:pt x="3439" y="44"/>
                    </a:lnTo>
                    <a:lnTo>
                      <a:pt x="3394" y="44"/>
                    </a:lnTo>
                    <a:lnTo>
                      <a:pt x="3336" y="46"/>
                    </a:lnTo>
                    <a:lnTo>
                      <a:pt x="3265" y="50"/>
                    </a:lnTo>
                    <a:lnTo>
                      <a:pt x="3185" y="55"/>
                    </a:lnTo>
                    <a:lnTo>
                      <a:pt x="3141" y="59"/>
                    </a:lnTo>
                    <a:lnTo>
                      <a:pt x="3097" y="64"/>
                    </a:lnTo>
                    <a:lnTo>
                      <a:pt x="3051" y="69"/>
                    </a:lnTo>
                    <a:lnTo>
                      <a:pt x="3004" y="76"/>
                    </a:lnTo>
                    <a:lnTo>
                      <a:pt x="2955" y="84"/>
                    </a:lnTo>
                    <a:lnTo>
                      <a:pt x="2907" y="92"/>
                    </a:lnTo>
                    <a:lnTo>
                      <a:pt x="2859" y="101"/>
                    </a:lnTo>
                    <a:lnTo>
                      <a:pt x="2810" y="112"/>
                    </a:lnTo>
                    <a:lnTo>
                      <a:pt x="2762" y="124"/>
                    </a:lnTo>
                    <a:lnTo>
                      <a:pt x="2714" y="136"/>
                    </a:lnTo>
                    <a:lnTo>
                      <a:pt x="2667" y="151"/>
                    </a:lnTo>
                    <a:lnTo>
                      <a:pt x="2621" y="166"/>
                    </a:lnTo>
                    <a:lnTo>
                      <a:pt x="2577" y="183"/>
                    </a:lnTo>
                    <a:lnTo>
                      <a:pt x="2535" y="202"/>
                    </a:lnTo>
                    <a:lnTo>
                      <a:pt x="2493" y="222"/>
                    </a:lnTo>
                    <a:lnTo>
                      <a:pt x="2455" y="245"/>
                    </a:lnTo>
                    <a:lnTo>
                      <a:pt x="2419" y="268"/>
                    </a:lnTo>
                    <a:lnTo>
                      <a:pt x="2386" y="293"/>
                    </a:lnTo>
                    <a:lnTo>
                      <a:pt x="2356" y="321"/>
                    </a:lnTo>
                    <a:lnTo>
                      <a:pt x="2328" y="350"/>
                    </a:lnTo>
                    <a:lnTo>
                      <a:pt x="2282" y="408"/>
                    </a:lnTo>
                    <a:lnTo>
                      <a:pt x="2242" y="460"/>
                    </a:lnTo>
                    <a:lnTo>
                      <a:pt x="2208" y="507"/>
                    </a:lnTo>
                    <a:lnTo>
                      <a:pt x="2177" y="549"/>
                    </a:lnTo>
                    <a:lnTo>
                      <a:pt x="2150" y="588"/>
                    </a:lnTo>
                    <a:lnTo>
                      <a:pt x="2126" y="622"/>
                    </a:lnTo>
                    <a:lnTo>
                      <a:pt x="2103" y="654"/>
                    </a:lnTo>
                    <a:lnTo>
                      <a:pt x="2080" y="684"/>
                    </a:lnTo>
                    <a:lnTo>
                      <a:pt x="2056" y="713"/>
                    </a:lnTo>
                    <a:lnTo>
                      <a:pt x="2029" y="742"/>
                    </a:lnTo>
                    <a:lnTo>
                      <a:pt x="2015" y="756"/>
                    </a:lnTo>
                    <a:lnTo>
                      <a:pt x="2000" y="770"/>
                    </a:lnTo>
                    <a:lnTo>
                      <a:pt x="1984" y="784"/>
                    </a:lnTo>
                    <a:lnTo>
                      <a:pt x="1967" y="799"/>
                    </a:lnTo>
                    <a:lnTo>
                      <a:pt x="1949" y="814"/>
                    </a:lnTo>
                    <a:lnTo>
                      <a:pt x="1929" y="829"/>
                    </a:lnTo>
                    <a:lnTo>
                      <a:pt x="1907" y="845"/>
                    </a:lnTo>
                    <a:lnTo>
                      <a:pt x="1884" y="861"/>
                    </a:lnTo>
                    <a:lnTo>
                      <a:pt x="1831" y="897"/>
                    </a:lnTo>
                    <a:lnTo>
                      <a:pt x="1771" y="935"/>
                    </a:lnTo>
                    <a:lnTo>
                      <a:pt x="1706" y="975"/>
                    </a:lnTo>
                    <a:lnTo>
                      <a:pt x="1642" y="1015"/>
                    </a:lnTo>
                    <a:lnTo>
                      <a:pt x="1579" y="1054"/>
                    </a:lnTo>
                    <a:lnTo>
                      <a:pt x="1515" y="1093"/>
                    </a:lnTo>
                    <a:lnTo>
                      <a:pt x="1453" y="1132"/>
                    </a:lnTo>
                    <a:lnTo>
                      <a:pt x="1393" y="1172"/>
                    </a:lnTo>
                    <a:lnTo>
                      <a:pt x="1362" y="1192"/>
                    </a:lnTo>
                    <a:lnTo>
                      <a:pt x="1333" y="1214"/>
                    </a:lnTo>
                    <a:lnTo>
                      <a:pt x="1304" y="1235"/>
                    </a:lnTo>
                    <a:lnTo>
                      <a:pt x="1275" y="1256"/>
                    </a:lnTo>
                    <a:lnTo>
                      <a:pt x="1247" y="1278"/>
                    </a:lnTo>
                    <a:lnTo>
                      <a:pt x="1218" y="1301"/>
                    </a:lnTo>
                    <a:lnTo>
                      <a:pt x="1191" y="1325"/>
                    </a:lnTo>
                    <a:lnTo>
                      <a:pt x="1164" y="1349"/>
                    </a:lnTo>
                    <a:lnTo>
                      <a:pt x="1138" y="1375"/>
                    </a:lnTo>
                    <a:lnTo>
                      <a:pt x="1113" y="1400"/>
                    </a:lnTo>
                    <a:lnTo>
                      <a:pt x="1088" y="1427"/>
                    </a:lnTo>
                    <a:lnTo>
                      <a:pt x="1063" y="1455"/>
                    </a:lnTo>
                    <a:lnTo>
                      <a:pt x="1039" y="1483"/>
                    </a:lnTo>
                    <a:lnTo>
                      <a:pt x="1017" y="1513"/>
                    </a:lnTo>
                    <a:lnTo>
                      <a:pt x="995" y="1545"/>
                    </a:lnTo>
                    <a:lnTo>
                      <a:pt x="973" y="1577"/>
                    </a:lnTo>
                    <a:lnTo>
                      <a:pt x="953" y="1610"/>
                    </a:lnTo>
                    <a:lnTo>
                      <a:pt x="933" y="1644"/>
                    </a:lnTo>
                    <a:lnTo>
                      <a:pt x="914" y="1680"/>
                    </a:lnTo>
                    <a:lnTo>
                      <a:pt x="895" y="1719"/>
                    </a:lnTo>
                    <a:lnTo>
                      <a:pt x="863" y="1791"/>
                    </a:lnTo>
                    <a:lnTo>
                      <a:pt x="834" y="1857"/>
                    </a:lnTo>
                    <a:lnTo>
                      <a:pt x="807" y="1915"/>
                    </a:lnTo>
                    <a:lnTo>
                      <a:pt x="783" y="1966"/>
                    </a:lnTo>
                    <a:lnTo>
                      <a:pt x="760" y="2012"/>
                    </a:lnTo>
                    <a:lnTo>
                      <a:pt x="737" y="2054"/>
                    </a:lnTo>
                    <a:lnTo>
                      <a:pt x="716" y="2091"/>
                    </a:lnTo>
                    <a:lnTo>
                      <a:pt x="694" y="2125"/>
                    </a:lnTo>
                    <a:lnTo>
                      <a:pt x="672" y="2157"/>
                    </a:lnTo>
                    <a:lnTo>
                      <a:pt x="650" y="2188"/>
                    </a:lnTo>
                    <a:lnTo>
                      <a:pt x="625" y="2218"/>
                    </a:lnTo>
                    <a:lnTo>
                      <a:pt x="599" y="2247"/>
                    </a:lnTo>
                    <a:lnTo>
                      <a:pt x="569" y="2278"/>
                    </a:lnTo>
                    <a:lnTo>
                      <a:pt x="537" y="2310"/>
                    </a:lnTo>
                    <a:lnTo>
                      <a:pt x="501" y="2346"/>
                    </a:lnTo>
                    <a:lnTo>
                      <a:pt x="461" y="2384"/>
                    </a:lnTo>
                    <a:lnTo>
                      <a:pt x="418" y="2424"/>
                    </a:lnTo>
                    <a:lnTo>
                      <a:pt x="376" y="2464"/>
                    </a:lnTo>
                    <a:lnTo>
                      <a:pt x="335" y="2503"/>
                    </a:lnTo>
                    <a:lnTo>
                      <a:pt x="294" y="2539"/>
                    </a:lnTo>
                    <a:lnTo>
                      <a:pt x="216" y="2606"/>
                    </a:lnTo>
                    <a:lnTo>
                      <a:pt x="146" y="2665"/>
                    </a:lnTo>
                    <a:lnTo>
                      <a:pt x="86" y="2713"/>
                    </a:lnTo>
                    <a:lnTo>
                      <a:pt x="40" y="2750"/>
                    </a:lnTo>
                    <a:lnTo>
                      <a:pt x="10" y="2773"/>
                    </a:lnTo>
                    <a:lnTo>
                      <a:pt x="0" y="2781"/>
                    </a:lnTo>
                    <a:lnTo>
                      <a:pt x="11" y="2754"/>
                    </a:lnTo>
                    <a:lnTo>
                      <a:pt x="27" y="2726"/>
                    </a:lnTo>
                    <a:lnTo>
                      <a:pt x="47" y="2697"/>
                    </a:lnTo>
                    <a:lnTo>
                      <a:pt x="71" y="2668"/>
                    </a:lnTo>
                    <a:lnTo>
                      <a:pt x="98" y="2637"/>
                    </a:lnTo>
                    <a:lnTo>
                      <a:pt x="128" y="2606"/>
                    </a:lnTo>
                    <a:lnTo>
                      <a:pt x="160" y="2574"/>
                    </a:lnTo>
                    <a:lnTo>
                      <a:pt x="194" y="2542"/>
                    </a:lnTo>
                    <a:lnTo>
                      <a:pt x="267" y="2475"/>
                    </a:lnTo>
                    <a:lnTo>
                      <a:pt x="344" y="2406"/>
                    </a:lnTo>
                    <a:lnTo>
                      <a:pt x="382" y="2370"/>
                    </a:lnTo>
                    <a:lnTo>
                      <a:pt x="421" y="2334"/>
                    </a:lnTo>
                    <a:lnTo>
                      <a:pt x="460" y="2298"/>
                    </a:lnTo>
                    <a:lnTo>
                      <a:pt x="497" y="2261"/>
                    </a:lnTo>
                    <a:lnTo>
                      <a:pt x="532" y="2224"/>
                    </a:lnTo>
                    <a:lnTo>
                      <a:pt x="566" y="2186"/>
                    </a:lnTo>
                    <a:lnTo>
                      <a:pt x="599" y="2148"/>
                    </a:lnTo>
                    <a:lnTo>
                      <a:pt x="629" y="2109"/>
                    </a:lnTo>
                    <a:lnTo>
                      <a:pt x="656" y="2071"/>
                    </a:lnTo>
                    <a:lnTo>
                      <a:pt x="679" y="2032"/>
                    </a:lnTo>
                    <a:lnTo>
                      <a:pt x="699" y="1992"/>
                    </a:lnTo>
                    <a:lnTo>
                      <a:pt x="715" y="1953"/>
                    </a:lnTo>
                    <a:lnTo>
                      <a:pt x="727" y="1913"/>
                    </a:lnTo>
                    <a:lnTo>
                      <a:pt x="735" y="1874"/>
                    </a:lnTo>
                    <a:lnTo>
                      <a:pt x="737" y="1833"/>
                    </a:lnTo>
                    <a:lnTo>
                      <a:pt x="734" y="1793"/>
                    </a:lnTo>
                    <a:lnTo>
                      <a:pt x="725" y="1753"/>
                    </a:lnTo>
                    <a:lnTo>
                      <a:pt x="710" y="1713"/>
                    </a:lnTo>
                    <a:lnTo>
                      <a:pt x="688" y="1672"/>
                    </a:lnTo>
                    <a:lnTo>
                      <a:pt x="660" y="1632"/>
                    </a:lnTo>
                    <a:lnTo>
                      <a:pt x="696" y="1656"/>
                    </a:lnTo>
                    <a:lnTo>
                      <a:pt x="732" y="1680"/>
                    </a:lnTo>
                    <a:lnTo>
                      <a:pt x="769" y="1705"/>
                    </a:lnTo>
                    <a:lnTo>
                      <a:pt x="805" y="1729"/>
                    </a:lnTo>
                    <a:lnTo>
                      <a:pt x="812" y="1711"/>
                    </a:lnTo>
                    <a:lnTo>
                      <a:pt x="835" y="1662"/>
                    </a:lnTo>
                    <a:lnTo>
                      <a:pt x="851" y="1629"/>
                    </a:lnTo>
                    <a:lnTo>
                      <a:pt x="870" y="1591"/>
                    </a:lnTo>
                    <a:lnTo>
                      <a:pt x="891" y="1550"/>
                    </a:lnTo>
                    <a:lnTo>
                      <a:pt x="917" y="1505"/>
                    </a:lnTo>
                    <a:lnTo>
                      <a:pt x="944" y="1459"/>
                    </a:lnTo>
                    <a:lnTo>
                      <a:pt x="973" y="1413"/>
                    </a:lnTo>
                    <a:lnTo>
                      <a:pt x="988" y="1390"/>
                    </a:lnTo>
                    <a:lnTo>
                      <a:pt x="1004" y="1366"/>
                    </a:lnTo>
                    <a:lnTo>
                      <a:pt x="1021" y="1343"/>
                    </a:lnTo>
                    <a:lnTo>
                      <a:pt x="1037" y="1321"/>
                    </a:lnTo>
                    <a:lnTo>
                      <a:pt x="1055" y="1300"/>
                    </a:lnTo>
                    <a:lnTo>
                      <a:pt x="1073" y="1279"/>
                    </a:lnTo>
                    <a:lnTo>
                      <a:pt x="1091" y="1259"/>
                    </a:lnTo>
                    <a:lnTo>
                      <a:pt x="1109" y="1240"/>
                    </a:lnTo>
                    <a:lnTo>
                      <a:pt x="1128" y="1223"/>
                    </a:lnTo>
                    <a:lnTo>
                      <a:pt x="1147" y="1205"/>
                    </a:lnTo>
                    <a:lnTo>
                      <a:pt x="1166" y="1190"/>
                    </a:lnTo>
                    <a:lnTo>
                      <a:pt x="1185" y="1176"/>
                    </a:lnTo>
                    <a:lnTo>
                      <a:pt x="1204" y="1163"/>
                    </a:lnTo>
                    <a:lnTo>
                      <a:pt x="1223" y="1150"/>
                    </a:lnTo>
                    <a:lnTo>
                      <a:pt x="1244" y="1137"/>
                    </a:lnTo>
                    <a:lnTo>
                      <a:pt x="1265" y="1125"/>
                    </a:lnTo>
                    <a:lnTo>
                      <a:pt x="1307" y="1102"/>
                    </a:lnTo>
                    <a:lnTo>
                      <a:pt x="1350" y="1079"/>
                    </a:lnTo>
                    <a:lnTo>
                      <a:pt x="1442" y="1034"/>
                    </a:lnTo>
                    <a:lnTo>
                      <a:pt x="1535" y="988"/>
                    </a:lnTo>
                    <a:lnTo>
                      <a:pt x="1583" y="964"/>
                    </a:lnTo>
                    <a:lnTo>
                      <a:pt x="1630" y="939"/>
                    </a:lnTo>
                    <a:lnTo>
                      <a:pt x="1653" y="926"/>
                    </a:lnTo>
                    <a:lnTo>
                      <a:pt x="1677" y="912"/>
                    </a:lnTo>
                    <a:lnTo>
                      <a:pt x="1700" y="897"/>
                    </a:lnTo>
                    <a:lnTo>
                      <a:pt x="1723" y="881"/>
                    </a:lnTo>
                    <a:lnTo>
                      <a:pt x="1746" y="866"/>
                    </a:lnTo>
                    <a:lnTo>
                      <a:pt x="1768" y="850"/>
                    </a:lnTo>
                    <a:lnTo>
                      <a:pt x="1790" y="833"/>
                    </a:lnTo>
                    <a:lnTo>
                      <a:pt x="1811" y="815"/>
                    </a:lnTo>
                    <a:lnTo>
                      <a:pt x="1833" y="797"/>
                    </a:lnTo>
                    <a:lnTo>
                      <a:pt x="1853" y="778"/>
                    </a:lnTo>
                    <a:lnTo>
                      <a:pt x="1875" y="758"/>
                    </a:lnTo>
                    <a:lnTo>
                      <a:pt x="1894" y="737"/>
                    </a:lnTo>
                    <a:lnTo>
                      <a:pt x="1933" y="693"/>
                    </a:lnTo>
                    <a:lnTo>
                      <a:pt x="1967" y="652"/>
                    </a:lnTo>
                    <a:lnTo>
                      <a:pt x="1998" y="613"/>
                    </a:lnTo>
                    <a:lnTo>
                      <a:pt x="2026" y="575"/>
                    </a:lnTo>
                    <a:lnTo>
                      <a:pt x="2040" y="556"/>
                    </a:lnTo>
                    <a:lnTo>
                      <a:pt x="2052" y="537"/>
                    </a:lnTo>
                    <a:lnTo>
                      <a:pt x="2063" y="519"/>
                    </a:lnTo>
                    <a:lnTo>
                      <a:pt x="2073" y="501"/>
                    </a:lnTo>
                    <a:lnTo>
                      <a:pt x="2082" y="483"/>
                    </a:lnTo>
                    <a:lnTo>
                      <a:pt x="2091" y="465"/>
                    </a:lnTo>
                    <a:lnTo>
                      <a:pt x="2099" y="446"/>
                    </a:lnTo>
                    <a:lnTo>
                      <a:pt x="2106" y="428"/>
                    </a:lnTo>
                    <a:lnTo>
                      <a:pt x="2112" y="409"/>
                    </a:lnTo>
                    <a:lnTo>
                      <a:pt x="2118" y="390"/>
                    </a:lnTo>
                    <a:lnTo>
                      <a:pt x="2123" y="370"/>
                    </a:lnTo>
                    <a:lnTo>
                      <a:pt x="2127" y="351"/>
                    </a:lnTo>
                    <a:lnTo>
                      <a:pt x="2131" y="331"/>
                    </a:lnTo>
                    <a:lnTo>
                      <a:pt x="2133" y="311"/>
                    </a:lnTo>
                    <a:lnTo>
                      <a:pt x="2135" y="290"/>
                    </a:lnTo>
                    <a:lnTo>
                      <a:pt x="2137" y="269"/>
                    </a:lnTo>
                    <a:lnTo>
                      <a:pt x="2138" y="247"/>
                    </a:lnTo>
                    <a:lnTo>
                      <a:pt x="2138" y="223"/>
                    </a:lnTo>
                    <a:lnTo>
                      <a:pt x="2137" y="200"/>
                    </a:lnTo>
                    <a:lnTo>
                      <a:pt x="2136" y="176"/>
                    </a:lnTo>
                    <a:lnTo>
                      <a:pt x="2134" y="151"/>
                    </a:lnTo>
                    <a:lnTo>
                      <a:pt x="2131" y="125"/>
                    </a:lnTo>
                    <a:lnTo>
                      <a:pt x="2128" y="99"/>
                    </a:lnTo>
                    <a:lnTo>
                      <a:pt x="2125" y="70"/>
                    </a:lnTo>
                    <a:lnTo>
                      <a:pt x="2137" y="105"/>
                    </a:lnTo>
                    <a:lnTo>
                      <a:pt x="2149" y="139"/>
                    </a:lnTo>
                    <a:lnTo>
                      <a:pt x="2161" y="174"/>
                    </a:lnTo>
                    <a:lnTo>
                      <a:pt x="2173" y="208"/>
                    </a:lnTo>
                    <a:lnTo>
                      <a:pt x="2186" y="244"/>
                    </a:lnTo>
                    <a:lnTo>
                      <a:pt x="2200" y="279"/>
                    </a:lnTo>
                    <a:lnTo>
                      <a:pt x="2213" y="314"/>
                    </a:lnTo>
                    <a:lnTo>
                      <a:pt x="2227" y="350"/>
                    </a:lnTo>
                    <a:lnTo>
                      <a:pt x="2246" y="314"/>
                    </a:lnTo>
                    <a:lnTo>
                      <a:pt x="2268" y="281"/>
                    </a:lnTo>
                    <a:lnTo>
                      <a:pt x="2292" y="250"/>
                    </a:lnTo>
                    <a:lnTo>
                      <a:pt x="2320" y="221"/>
                    </a:lnTo>
                    <a:lnTo>
                      <a:pt x="2349" y="194"/>
                    </a:lnTo>
                    <a:lnTo>
                      <a:pt x="2382" y="169"/>
                    </a:lnTo>
                    <a:lnTo>
                      <a:pt x="2416" y="146"/>
                    </a:lnTo>
                    <a:lnTo>
                      <a:pt x="2451" y="126"/>
                    </a:lnTo>
                    <a:lnTo>
                      <a:pt x="2489" y="107"/>
                    </a:lnTo>
                    <a:lnTo>
                      <a:pt x="2529" y="90"/>
                    </a:lnTo>
                    <a:lnTo>
                      <a:pt x="2570" y="73"/>
                    </a:lnTo>
                    <a:lnTo>
                      <a:pt x="2611" y="59"/>
                    </a:lnTo>
                    <a:lnTo>
                      <a:pt x="2654" y="47"/>
                    </a:lnTo>
                    <a:lnTo>
                      <a:pt x="2699" y="36"/>
                    </a:lnTo>
                    <a:lnTo>
                      <a:pt x="2744" y="27"/>
                    </a:lnTo>
                    <a:lnTo>
                      <a:pt x="2789" y="20"/>
                    </a:lnTo>
                    <a:lnTo>
                      <a:pt x="2835" y="13"/>
                    </a:lnTo>
                    <a:lnTo>
                      <a:pt x="2882" y="8"/>
                    </a:lnTo>
                    <a:lnTo>
                      <a:pt x="2929" y="5"/>
                    </a:lnTo>
                    <a:lnTo>
                      <a:pt x="2975" y="2"/>
                    </a:lnTo>
                    <a:lnTo>
                      <a:pt x="3022" y="1"/>
                    </a:lnTo>
                    <a:lnTo>
                      <a:pt x="3068" y="0"/>
                    </a:lnTo>
                    <a:lnTo>
                      <a:pt x="3113" y="1"/>
                    </a:lnTo>
                    <a:lnTo>
                      <a:pt x="3158" y="3"/>
                    </a:lnTo>
                    <a:lnTo>
                      <a:pt x="3203" y="5"/>
                    </a:lnTo>
                    <a:lnTo>
                      <a:pt x="3246" y="9"/>
                    </a:lnTo>
                    <a:lnTo>
                      <a:pt x="3288" y="13"/>
                    </a:lnTo>
                    <a:lnTo>
                      <a:pt x="3330" y="18"/>
                    </a:lnTo>
                    <a:lnTo>
                      <a:pt x="3369" y="23"/>
                    </a:lnTo>
                    <a:lnTo>
                      <a:pt x="3407" y="30"/>
                    </a:lnTo>
                    <a:lnTo>
                      <a:pt x="3443" y="36"/>
                    </a:lnTo>
                    <a:lnTo>
                      <a:pt x="3477" y="44"/>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44" name="Freeform 32">
                <a:extLst>
                  <a:ext uri="{FF2B5EF4-FFF2-40B4-BE49-F238E27FC236}">
                    <a16:creationId xmlns:a16="http://schemas.microsoft.com/office/drawing/2014/main" id="{B8A61F2C-A580-4025-ACF3-F14DAA1D5201}"/>
                  </a:ext>
                </a:extLst>
              </p:cNvPr>
              <p:cNvSpPr>
                <a:spLocks/>
              </p:cNvSpPr>
              <p:nvPr/>
            </p:nvSpPr>
            <p:spPr bwMode="auto">
              <a:xfrm>
                <a:off x="2715" y="1180"/>
                <a:ext cx="1031" cy="250"/>
              </a:xfrm>
              <a:custGeom>
                <a:avLst/>
                <a:gdLst>
                  <a:gd name="T0" fmla="*/ 1008 w 2946"/>
                  <a:gd name="T1" fmla="*/ 46 h 601"/>
                  <a:gd name="T2" fmla="*/ 972 w 2946"/>
                  <a:gd name="T3" fmla="*/ 20 h 601"/>
                  <a:gd name="T4" fmla="*/ 930 w 2946"/>
                  <a:gd name="T5" fmla="*/ 5 h 601"/>
                  <a:gd name="T6" fmla="*/ 885 w 2946"/>
                  <a:gd name="T7" fmla="*/ 0 h 601"/>
                  <a:gd name="T8" fmla="*/ 840 w 2946"/>
                  <a:gd name="T9" fmla="*/ 5 h 601"/>
                  <a:gd name="T10" fmla="*/ 796 w 2946"/>
                  <a:gd name="T11" fmla="*/ 20 h 601"/>
                  <a:gd name="T12" fmla="*/ 757 w 2946"/>
                  <a:gd name="T13" fmla="*/ 43 h 601"/>
                  <a:gd name="T14" fmla="*/ 724 w 2946"/>
                  <a:gd name="T15" fmla="*/ 75 h 601"/>
                  <a:gd name="T16" fmla="*/ 685 w 2946"/>
                  <a:gd name="T17" fmla="*/ 57 h 601"/>
                  <a:gd name="T18" fmla="*/ 643 w 2946"/>
                  <a:gd name="T19" fmla="*/ 35 h 601"/>
                  <a:gd name="T20" fmla="*/ 604 w 2946"/>
                  <a:gd name="T21" fmla="*/ 25 h 601"/>
                  <a:gd name="T22" fmla="*/ 566 w 2946"/>
                  <a:gd name="T23" fmla="*/ 25 h 601"/>
                  <a:gd name="T24" fmla="*/ 528 w 2946"/>
                  <a:gd name="T25" fmla="*/ 31 h 601"/>
                  <a:gd name="T26" fmla="*/ 459 w 2946"/>
                  <a:gd name="T27" fmla="*/ 46 h 601"/>
                  <a:gd name="T28" fmla="*/ 404 w 2946"/>
                  <a:gd name="T29" fmla="*/ 53 h 601"/>
                  <a:gd name="T30" fmla="*/ 374 w 2946"/>
                  <a:gd name="T31" fmla="*/ 49 h 601"/>
                  <a:gd name="T32" fmla="*/ 308 w 2946"/>
                  <a:gd name="T33" fmla="*/ 39 h 601"/>
                  <a:gd name="T34" fmla="*/ 232 w 2946"/>
                  <a:gd name="T35" fmla="*/ 36 h 601"/>
                  <a:gd name="T36" fmla="*/ 189 w 2946"/>
                  <a:gd name="T37" fmla="*/ 39 h 601"/>
                  <a:gd name="T38" fmla="*/ 151 w 2946"/>
                  <a:gd name="T39" fmla="*/ 49 h 601"/>
                  <a:gd name="T40" fmla="*/ 101 w 2946"/>
                  <a:gd name="T41" fmla="*/ 82 h 601"/>
                  <a:gd name="T42" fmla="*/ 21 w 2946"/>
                  <a:gd name="T43" fmla="*/ 139 h 601"/>
                  <a:gd name="T44" fmla="*/ 12 w 2946"/>
                  <a:gd name="T45" fmla="*/ 147 h 601"/>
                  <a:gd name="T46" fmla="*/ 58 w 2946"/>
                  <a:gd name="T47" fmla="*/ 122 h 601"/>
                  <a:gd name="T48" fmla="*/ 106 w 2946"/>
                  <a:gd name="T49" fmla="*/ 101 h 601"/>
                  <a:gd name="T50" fmla="*/ 154 w 2946"/>
                  <a:gd name="T51" fmla="*/ 87 h 601"/>
                  <a:gd name="T52" fmla="*/ 202 w 2946"/>
                  <a:gd name="T53" fmla="*/ 78 h 601"/>
                  <a:gd name="T54" fmla="*/ 251 w 2946"/>
                  <a:gd name="T55" fmla="*/ 75 h 601"/>
                  <a:gd name="T56" fmla="*/ 301 w 2946"/>
                  <a:gd name="T57" fmla="*/ 79 h 601"/>
                  <a:gd name="T58" fmla="*/ 351 w 2946"/>
                  <a:gd name="T59" fmla="*/ 89 h 601"/>
                  <a:gd name="T60" fmla="*/ 388 w 2946"/>
                  <a:gd name="T61" fmla="*/ 111 h 601"/>
                  <a:gd name="T62" fmla="*/ 385 w 2946"/>
                  <a:gd name="T63" fmla="*/ 146 h 601"/>
                  <a:gd name="T64" fmla="*/ 385 w 2946"/>
                  <a:gd name="T65" fmla="*/ 166 h 601"/>
                  <a:gd name="T66" fmla="*/ 406 w 2946"/>
                  <a:gd name="T67" fmla="*/ 142 h 601"/>
                  <a:gd name="T68" fmla="*/ 433 w 2946"/>
                  <a:gd name="T69" fmla="*/ 118 h 601"/>
                  <a:gd name="T70" fmla="*/ 463 w 2946"/>
                  <a:gd name="T71" fmla="*/ 96 h 601"/>
                  <a:gd name="T72" fmla="*/ 496 w 2946"/>
                  <a:gd name="T73" fmla="*/ 77 h 601"/>
                  <a:gd name="T74" fmla="*/ 530 w 2946"/>
                  <a:gd name="T75" fmla="*/ 63 h 601"/>
                  <a:gd name="T76" fmla="*/ 563 w 2946"/>
                  <a:gd name="T77" fmla="*/ 56 h 601"/>
                  <a:gd name="T78" fmla="*/ 594 w 2946"/>
                  <a:gd name="T79" fmla="*/ 56 h 601"/>
                  <a:gd name="T80" fmla="*/ 629 w 2946"/>
                  <a:gd name="T81" fmla="*/ 70 h 601"/>
                  <a:gd name="T82" fmla="*/ 670 w 2946"/>
                  <a:gd name="T83" fmla="*/ 93 h 601"/>
                  <a:gd name="T84" fmla="*/ 686 w 2946"/>
                  <a:gd name="T85" fmla="*/ 108 h 601"/>
                  <a:gd name="T86" fmla="*/ 696 w 2946"/>
                  <a:gd name="T87" fmla="*/ 125 h 601"/>
                  <a:gd name="T88" fmla="*/ 698 w 2946"/>
                  <a:gd name="T89" fmla="*/ 147 h 601"/>
                  <a:gd name="T90" fmla="*/ 693 w 2946"/>
                  <a:gd name="T91" fmla="*/ 193 h 601"/>
                  <a:gd name="T92" fmla="*/ 682 w 2946"/>
                  <a:gd name="T93" fmla="*/ 247 h 601"/>
                  <a:gd name="T94" fmla="*/ 683 w 2946"/>
                  <a:gd name="T95" fmla="*/ 250 h 601"/>
                  <a:gd name="T96" fmla="*/ 703 w 2946"/>
                  <a:gd name="T97" fmla="*/ 198 h 601"/>
                  <a:gd name="T98" fmla="*/ 728 w 2946"/>
                  <a:gd name="T99" fmla="*/ 145 h 601"/>
                  <a:gd name="T100" fmla="*/ 746 w 2946"/>
                  <a:gd name="T101" fmla="*/ 114 h 601"/>
                  <a:gd name="T102" fmla="*/ 766 w 2946"/>
                  <a:gd name="T103" fmla="*/ 89 h 601"/>
                  <a:gd name="T104" fmla="*/ 789 w 2946"/>
                  <a:gd name="T105" fmla="*/ 68 h 601"/>
                  <a:gd name="T106" fmla="*/ 832 w 2946"/>
                  <a:gd name="T107" fmla="*/ 53 h 601"/>
                  <a:gd name="T108" fmla="*/ 882 w 2946"/>
                  <a:gd name="T109" fmla="*/ 39 h 601"/>
                  <a:gd name="T110" fmla="*/ 917 w 2946"/>
                  <a:gd name="T111" fmla="*/ 36 h 601"/>
                  <a:gd name="T112" fmla="*/ 958 w 2946"/>
                  <a:gd name="T113" fmla="*/ 44 h 601"/>
                  <a:gd name="T114" fmla="*/ 1016 w 2946"/>
                  <a:gd name="T115" fmla="*/ 66 h 601"/>
                  <a:gd name="T116" fmla="*/ 1031 w 2946"/>
                  <a:gd name="T117" fmla="*/ 73 h 6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46"/>
                  <a:gd name="T178" fmla="*/ 0 h 601"/>
                  <a:gd name="T179" fmla="*/ 2946 w 2946"/>
                  <a:gd name="T180" fmla="*/ 601 h 6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46" h="601">
                    <a:moveTo>
                      <a:pt x="2946" y="175"/>
                    </a:moveTo>
                    <a:lnTo>
                      <a:pt x="2926" y="152"/>
                    </a:lnTo>
                    <a:lnTo>
                      <a:pt x="2904" y="130"/>
                    </a:lnTo>
                    <a:lnTo>
                      <a:pt x="2881" y="111"/>
                    </a:lnTo>
                    <a:lnTo>
                      <a:pt x="2857" y="93"/>
                    </a:lnTo>
                    <a:lnTo>
                      <a:pt x="2832" y="77"/>
                    </a:lnTo>
                    <a:lnTo>
                      <a:pt x="2804" y="62"/>
                    </a:lnTo>
                    <a:lnTo>
                      <a:pt x="2776" y="49"/>
                    </a:lnTo>
                    <a:lnTo>
                      <a:pt x="2748" y="37"/>
                    </a:lnTo>
                    <a:lnTo>
                      <a:pt x="2718" y="27"/>
                    </a:lnTo>
                    <a:lnTo>
                      <a:pt x="2688" y="18"/>
                    </a:lnTo>
                    <a:lnTo>
                      <a:pt x="2656" y="12"/>
                    </a:lnTo>
                    <a:lnTo>
                      <a:pt x="2625" y="7"/>
                    </a:lnTo>
                    <a:lnTo>
                      <a:pt x="2593" y="3"/>
                    </a:lnTo>
                    <a:lnTo>
                      <a:pt x="2561" y="1"/>
                    </a:lnTo>
                    <a:lnTo>
                      <a:pt x="2529" y="0"/>
                    </a:lnTo>
                    <a:lnTo>
                      <a:pt x="2495" y="1"/>
                    </a:lnTo>
                    <a:lnTo>
                      <a:pt x="2463" y="4"/>
                    </a:lnTo>
                    <a:lnTo>
                      <a:pt x="2431" y="7"/>
                    </a:lnTo>
                    <a:lnTo>
                      <a:pt x="2399" y="13"/>
                    </a:lnTo>
                    <a:lnTo>
                      <a:pt x="2367" y="19"/>
                    </a:lnTo>
                    <a:lnTo>
                      <a:pt x="2335" y="27"/>
                    </a:lnTo>
                    <a:lnTo>
                      <a:pt x="2304" y="38"/>
                    </a:lnTo>
                    <a:lnTo>
                      <a:pt x="2274" y="48"/>
                    </a:lnTo>
                    <a:lnTo>
                      <a:pt x="2245" y="60"/>
                    </a:lnTo>
                    <a:lnTo>
                      <a:pt x="2216" y="74"/>
                    </a:lnTo>
                    <a:lnTo>
                      <a:pt x="2189" y="88"/>
                    </a:lnTo>
                    <a:lnTo>
                      <a:pt x="2162" y="104"/>
                    </a:lnTo>
                    <a:lnTo>
                      <a:pt x="2137" y="121"/>
                    </a:lnTo>
                    <a:lnTo>
                      <a:pt x="2113" y="139"/>
                    </a:lnTo>
                    <a:lnTo>
                      <a:pt x="2090" y="159"/>
                    </a:lnTo>
                    <a:lnTo>
                      <a:pt x="2069" y="180"/>
                    </a:lnTo>
                    <a:lnTo>
                      <a:pt x="2050" y="203"/>
                    </a:lnTo>
                    <a:lnTo>
                      <a:pt x="2018" y="178"/>
                    </a:lnTo>
                    <a:lnTo>
                      <a:pt x="1986" y="156"/>
                    </a:lnTo>
                    <a:lnTo>
                      <a:pt x="1956" y="137"/>
                    </a:lnTo>
                    <a:lnTo>
                      <a:pt x="1926" y="120"/>
                    </a:lnTo>
                    <a:lnTo>
                      <a:pt x="1897" y="106"/>
                    </a:lnTo>
                    <a:lnTo>
                      <a:pt x="1868" y="94"/>
                    </a:lnTo>
                    <a:lnTo>
                      <a:pt x="1838" y="84"/>
                    </a:lnTo>
                    <a:lnTo>
                      <a:pt x="1810" y="75"/>
                    </a:lnTo>
                    <a:lnTo>
                      <a:pt x="1782" y="69"/>
                    </a:lnTo>
                    <a:lnTo>
                      <a:pt x="1755" y="64"/>
                    </a:lnTo>
                    <a:lnTo>
                      <a:pt x="1727" y="61"/>
                    </a:lnTo>
                    <a:lnTo>
                      <a:pt x="1700" y="59"/>
                    </a:lnTo>
                    <a:lnTo>
                      <a:pt x="1672" y="58"/>
                    </a:lnTo>
                    <a:lnTo>
                      <a:pt x="1645" y="58"/>
                    </a:lnTo>
                    <a:lnTo>
                      <a:pt x="1618" y="60"/>
                    </a:lnTo>
                    <a:lnTo>
                      <a:pt x="1592" y="62"/>
                    </a:lnTo>
                    <a:lnTo>
                      <a:pt x="1565" y="66"/>
                    </a:lnTo>
                    <a:lnTo>
                      <a:pt x="1538" y="70"/>
                    </a:lnTo>
                    <a:lnTo>
                      <a:pt x="1510" y="74"/>
                    </a:lnTo>
                    <a:lnTo>
                      <a:pt x="1482" y="79"/>
                    </a:lnTo>
                    <a:lnTo>
                      <a:pt x="1427" y="90"/>
                    </a:lnTo>
                    <a:lnTo>
                      <a:pt x="1369" y="100"/>
                    </a:lnTo>
                    <a:lnTo>
                      <a:pt x="1311" y="111"/>
                    </a:lnTo>
                    <a:lnTo>
                      <a:pt x="1251" y="119"/>
                    </a:lnTo>
                    <a:lnTo>
                      <a:pt x="1219" y="122"/>
                    </a:lnTo>
                    <a:lnTo>
                      <a:pt x="1187" y="125"/>
                    </a:lnTo>
                    <a:lnTo>
                      <a:pt x="1154" y="126"/>
                    </a:lnTo>
                    <a:lnTo>
                      <a:pt x="1121" y="127"/>
                    </a:lnTo>
                    <a:lnTo>
                      <a:pt x="1115" y="126"/>
                    </a:lnTo>
                    <a:lnTo>
                      <a:pt x="1098" y="123"/>
                    </a:lnTo>
                    <a:lnTo>
                      <a:pt x="1070" y="118"/>
                    </a:lnTo>
                    <a:lnTo>
                      <a:pt x="1032" y="112"/>
                    </a:lnTo>
                    <a:lnTo>
                      <a:pt x="988" y="106"/>
                    </a:lnTo>
                    <a:lnTo>
                      <a:pt x="937" y="100"/>
                    </a:lnTo>
                    <a:lnTo>
                      <a:pt x="881" y="94"/>
                    </a:lnTo>
                    <a:lnTo>
                      <a:pt x="821" y="90"/>
                    </a:lnTo>
                    <a:lnTo>
                      <a:pt x="760" y="87"/>
                    </a:lnTo>
                    <a:lnTo>
                      <a:pt x="696" y="85"/>
                    </a:lnTo>
                    <a:lnTo>
                      <a:pt x="664" y="86"/>
                    </a:lnTo>
                    <a:lnTo>
                      <a:pt x="633" y="87"/>
                    </a:lnTo>
                    <a:lnTo>
                      <a:pt x="602" y="88"/>
                    </a:lnTo>
                    <a:lnTo>
                      <a:pt x="572" y="91"/>
                    </a:lnTo>
                    <a:lnTo>
                      <a:pt x="541" y="94"/>
                    </a:lnTo>
                    <a:lnTo>
                      <a:pt x="512" y="99"/>
                    </a:lnTo>
                    <a:lnTo>
                      <a:pt x="484" y="104"/>
                    </a:lnTo>
                    <a:lnTo>
                      <a:pt x="457" y="111"/>
                    </a:lnTo>
                    <a:lnTo>
                      <a:pt x="432" y="118"/>
                    </a:lnTo>
                    <a:lnTo>
                      <a:pt x="408" y="127"/>
                    </a:lnTo>
                    <a:lnTo>
                      <a:pt x="385" y="137"/>
                    </a:lnTo>
                    <a:lnTo>
                      <a:pt x="364" y="148"/>
                    </a:lnTo>
                    <a:lnTo>
                      <a:pt x="289" y="197"/>
                    </a:lnTo>
                    <a:lnTo>
                      <a:pt x="219" y="240"/>
                    </a:lnTo>
                    <a:lnTo>
                      <a:pt x="157" y="277"/>
                    </a:lnTo>
                    <a:lnTo>
                      <a:pt x="104" y="309"/>
                    </a:lnTo>
                    <a:lnTo>
                      <a:pt x="60" y="334"/>
                    </a:lnTo>
                    <a:lnTo>
                      <a:pt x="27" y="354"/>
                    </a:lnTo>
                    <a:lnTo>
                      <a:pt x="7" y="365"/>
                    </a:lnTo>
                    <a:lnTo>
                      <a:pt x="0" y="369"/>
                    </a:lnTo>
                    <a:lnTo>
                      <a:pt x="33" y="351"/>
                    </a:lnTo>
                    <a:lnTo>
                      <a:pt x="66" y="335"/>
                    </a:lnTo>
                    <a:lnTo>
                      <a:pt x="100" y="320"/>
                    </a:lnTo>
                    <a:lnTo>
                      <a:pt x="133" y="305"/>
                    </a:lnTo>
                    <a:lnTo>
                      <a:pt x="167" y="292"/>
                    </a:lnTo>
                    <a:lnTo>
                      <a:pt x="200" y="278"/>
                    </a:lnTo>
                    <a:lnTo>
                      <a:pt x="234" y="266"/>
                    </a:lnTo>
                    <a:lnTo>
                      <a:pt x="269" y="254"/>
                    </a:lnTo>
                    <a:lnTo>
                      <a:pt x="302" y="243"/>
                    </a:lnTo>
                    <a:lnTo>
                      <a:pt x="336" y="233"/>
                    </a:lnTo>
                    <a:lnTo>
                      <a:pt x="370" y="224"/>
                    </a:lnTo>
                    <a:lnTo>
                      <a:pt x="404" y="216"/>
                    </a:lnTo>
                    <a:lnTo>
                      <a:pt x="440" y="208"/>
                    </a:lnTo>
                    <a:lnTo>
                      <a:pt x="474" y="201"/>
                    </a:lnTo>
                    <a:lnTo>
                      <a:pt x="508" y="196"/>
                    </a:lnTo>
                    <a:lnTo>
                      <a:pt x="543" y="190"/>
                    </a:lnTo>
                    <a:lnTo>
                      <a:pt x="578" y="186"/>
                    </a:lnTo>
                    <a:lnTo>
                      <a:pt x="613" y="183"/>
                    </a:lnTo>
                    <a:lnTo>
                      <a:pt x="648" y="180"/>
                    </a:lnTo>
                    <a:lnTo>
                      <a:pt x="682" y="179"/>
                    </a:lnTo>
                    <a:lnTo>
                      <a:pt x="717" y="179"/>
                    </a:lnTo>
                    <a:lnTo>
                      <a:pt x="753" y="180"/>
                    </a:lnTo>
                    <a:lnTo>
                      <a:pt x="788" y="181"/>
                    </a:lnTo>
                    <a:lnTo>
                      <a:pt x="824" y="184"/>
                    </a:lnTo>
                    <a:lnTo>
                      <a:pt x="859" y="188"/>
                    </a:lnTo>
                    <a:lnTo>
                      <a:pt x="895" y="194"/>
                    </a:lnTo>
                    <a:lnTo>
                      <a:pt x="931" y="199"/>
                    </a:lnTo>
                    <a:lnTo>
                      <a:pt x="966" y="206"/>
                    </a:lnTo>
                    <a:lnTo>
                      <a:pt x="1002" y="214"/>
                    </a:lnTo>
                    <a:lnTo>
                      <a:pt x="1038" y="224"/>
                    </a:lnTo>
                    <a:lnTo>
                      <a:pt x="1075" y="234"/>
                    </a:lnTo>
                    <a:lnTo>
                      <a:pt x="1111" y="245"/>
                    </a:lnTo>
                    <a:lnTo>
                      <a:pt x="1109" y="266"/>
                    </a:lnTo>
                    <a:lnTo>
                      <a:pt x="1107" y="286"/>
                    </a:lnTo>
                    <a:lnTo>
                      <a:pt x="1104" y="307"/>
                    </a:lnTo>
                    <a:lnTo>
                      <a:pt x="1102" y="328"/>
                    </a:lnTo>
                    <a:lnTo>
                      <a:pt x="1099" y="349"/>
                    </a:lnTo>
                    <a:lnTo>
                      <a:pt x="1096" y="371"/>
                    </a:lnTo>
                    <a:lnTo>
                      <a:pt x="1093" y="391"/>
                    </a:lnTo>
                    <a:lnTo>
                      <a:pt x="1089" y="412"/>
                    </a:lnTo>
                    <a:lnTo>
                      <a:pt x="1101" y="398"/>
                    </a:lnTo>
                    <a:lnTo>
                      <a:pt x="1114" y="383"/>
                    </a:lnTo>
                    <a:lnTo>
                      <a:pt x="1128" y="369"/>
                    </a:lnTo>
                    <a:lnTo>
                      <a:pt x="1144" y="354"/>
                    </a:lnTo>
                    <a:lnTo>
                      <a:pt x="1160" y="339"/>
                    </a:lnTo>
                    <a:lnTo>
                      <a:pt x="1177" y="325"/>
                    </a:lnTo>
                    <a:lnTo>
                      <a:pt x="1196" y="310"/>
                    </a:lnTo>
                    <a:lnTo>
                      <a:pt x="1216" y="296"/>
                    </a:lnTo>
                    <a:lnTo>
                      <a:pt x="1236" y="282"/>
                    </a:lnTo>
                    <a:lnTo>
                      <a:pt x="1257" y="269"/>
                    </a:lnTo>
                    <a:lnTo>
                      <a:pt x="1278" y="256"/>
                    </a:lnTo>
                    <a:lnTo>
                      <a:pt x="1300" y="243"/>
                    </a:lnTo>
                    <a:lnTo>
                      <a:pt x="1323" y="230"/>
                    </a:lnTo>
                    <a:lnTo>
                      <a:pt x="1346" y="218"/>
                    </a:lnTo>
                    <a:lnTo>
                      <a:pt x="1369" y="207"/>
                    </a:lnTo>
                    <a:lnTo>
                      <a:pt x="1394" y="196"/>
                    </a:lnTo>
                    <a:lnTo>
                      <a:pt x="1418" y="185"/>
                    </a:lnTo>
                    <a:lnTo>
                      <a:pt x="1442" y="175"/>
                    </a:lnTo>
                    <a:lnTo>
                      <a:pt x="1466" y="167"/>
                    </a:lnTo>
                    <a:lnTo>
                      <a:pt x="1490" y="159"/>
                    </a:lnTo>
                    <a:lnTo>
                      <a:pt x="1514" y="152"/>
                    </a:lnTo>
                    <a:lnTo>
                      <a:pt x="1539" y="146"/>
                    </a:lnTo>
                    <a:lnTo>
                      <a:pt x="1562" y="141"/>
                    </a:lnTo>
                    <a:lnTo>
                      <a:pt x="1586" y="137"/>
                    </a:lnTo>
                    <a:lnTo>
                      <a:pt x="1609" y="134"/>
                    </a:lnTo>
                    <a:lnTo>
                      <a:pt x="1631" y="132"/>
                    </a:lnTo>
                    <a:lnTo>
                      <a:pt x="1653" y="131"/>
                    </a:lnTo>
                    <a:lnTo>
                      <a:pt x="1675" y="132"/>
                    </a:lnTo>
                    <a:lnTo>
                      <a:pt x="1697" y="134"/>
                    </a:lnTo>
                    <a:lnTo>
                      <a:pt x="1717" y="137"/>
                    </a:lnTo>
                    <a:lnTo>
                      <a:pt x="1736" y="142"/>
                    </a:lnTo>
                    <a:lnTo>
                      <a:pt x="1755" y="148"/>
                    </a:lnTo>
                    <a:lnTo>
                      <a:pt x="1797" y="167"/>
                    </a:lnTo>
                    <a:lnTo>
                      <a:pt x="1835" y="184"/>
                    </a:lnTo>
                    <a:lnTo>
                      <a:pt x="1870" y="200"/>
                    </a:lnTo>
                    <a:lnTo>
                      <a:pt x="1900" y="215"/>
                    </a:lnTo>
                    <a:lnTo>
                      <a:pt x="1914" y="223"/>
                    </a:lnTo>
                    <a:lnTo>
                      <a:pt x="1927" y="231"/>
                    </a:lnTo>
                    <a:lnTo>
                      <a:pt x="1939" y="240"/>
                    </a:lnTo>
                    <a:lnTo>
                      <a:pt x="1950" y="249"/>
                    </a:lnTo>
                    <a:lnTo>
                      <a:pt x="1960" y="259"/>
                    </a:lnTo>
                    <a:lnTo>
                      <a:pt x="1969" y="269"/>
                    </a:lnTo>
                    <a:lnTo>
                      <a:pt x="1978" y="281"/>
                    </a:lnTo>
                    <a:lnTo>
                      <a:pt x="1985" y="293"/>
                    </a:lnTo>
                    <a:lnTo>
                      <a:pt x="1988" y="300"/>
                    </a:lnTo>
                    <a:lnTo>
                      <a:pt x="1990" y="309"/>
                    </a:lnTo>
                    <a:lnTo>
                      <a:pt x="1992" y="318"/>
                    </a:lnTo>
                    <a:lnTo>
                      <a:pt x="1993" y="328"/>
                    </a:lnTo>
                    <a:lnTo>
                      <a:pt x="1994" y="351"/>
                    </a:lnTo>
                    <a:lnTo>
                      <a:pt x="1992" y="378"/>
                    </a:lnTo>
                    <a:lnTo>
                      <a:pt x="1989" y="405"/>
                    </a:lnTo>
                    <a:lnTo>
                      <a:pt x="1984" y="433"/>
                    </a:lnTo>
                    <a:lnTo>
                      <a:pt x="1979" y="462"/>
                    </a:lnTo>
                    <a:lnTo>
                      <a:pt x="1973" y="490"/>
                    </a:lnTo>
                    <a:lnTo>
                      <a:pt x="1961" y="541"/>
                    </a:lnTo>
                    <a:lnTo>
                      <a:pt x="1952" y="580"/>
                    </a:lnTo>
                    <a:lnTo>
                      <a:pt x="1949" y="592"/>
                    </a:lnTo>
                    <a:lnTo>
                      <a:pt x="1948" y="599"/>
                    </a:lnTo>
                    <a:lnTo>
                      <a:pt x="1948" y="601"/>
                    </a:lnTo>
                    <a:lnTo>
                      <a:pt x="1949" y="600"/>
                    </a:lnTo>
                    <a:lnTo>
                      <a:pt x="1951" y="598"/>
                    </a:lnTo>
                    <a:lnTo>
                      <a:pt x="1953" y="594"/>
                    </a:lnTo>
                    <a:lnTo>
                      <a:pt x="1969" y="560"/>
                    </a:lnTo>
                    <a:lnTo>
                      <a:pt x="1994" y="505"/>
                    </a:lnTo>
                    <a:lnTo>
                      <a:pt x="2010" y="473"/>
                    </a:lnTo>
                    <a:lnTo>
                      <a:pt x="2029" y="438"/>
                    </a:lnTo>
                    <a:lnTo>
                      <a:pt x="2048" y="402"/>
                    </a:lnTo>
                    <a:lnTo>
                      <a:pt x="2070" y="365"/>
                    </a:lnTo>
                    <a:lnTo>
                      <a:pt x="2081" y="346"/>
                    </a:lnTo>
                    <a:lnTo>
                      <a:pt x="2093" y="327"/>
                    </a:lnTo>
                    <a:lnTo>
                      <a:pt x="2106" y="309"/>
                    </a:lnTo>
                    <a:lnTo>
                      <a:pt x="2119" y="291"/>
                    </a:lnTo>
                    <a:lnTo>
                      <a:pt x="2132" y="274"/>
                    </a:lnTo>
                    <a:lnTo>
                      <a:pt x="2146" y="257"/>
                    </a:lnTo>
                    <a:lnTo>
                      <a:pt x="2160" y="241"/>
                    </a:lnTo>
                    <a:lnTo>
                      <a:pt x="2174" y="226"/>
                    </a:lnTo>
                    <a:lnTo>
                      <a:pt x="2190" y="212"/>
                    </a:lnTo>
                    <a:lnTo>
                      <a:pt x="2206" y="198"/>
                    </a:lnTo>
                    <a:lnTo>
                      <a:pt x="2222" y="185"/>
                    </a:lnTo>
                    <a:lnTo>
                      <a:pt x="2238" y="174"/>
                    </a:lnTo>
                    <a:lnTo>
                      <a:pt x="2255" y="164"/>
                    </a:lnTo>
                    <a:lnTo>
                      <a:pt x="2272" y="155"/>
                    </a:lnTo>
                    <a:lnTo>
                      <a:pt x="2289" y="148"/>
                    </a:lnTo>
                    <a:lnTo>
                      <a:pt x="2307" y="143"/>
                    </a:lnTo>
                    <a:lnTo>
                      <a:pt x="2377" y="126"/>
                    </a:lnTo>
                    <a:lnTo>
                      <a:pt x="2437" y="110"/>
                    </a:lnTo>
                    <a:lnTo>
                      <a:pt x="2465" y="104"/>
                    </a:lnTo>
                    <a:lnTo>
                      <a:pt x="2492" y="98"/>
                    </a:lnTo>
                    <a:lnTo>
                      <a:pt x="2519" y="93"/>
                    </a:lnTo>
                    <a:lnTo>
                      <a:pt x="2544" y="90"/>
                    </a:lnTo>
                    <a:lnTo>
                      <a:pt x="2569" y="87"/>
                    </a:lnTo>
                    <a:lnTo>
                      <a:pt x="2595" y="86"/>
                    </a:lnTo>
                    <a:lnTo>
                      <a:pt x="2621" y="87"/>
                    </a:lnTo>
                    <a:lnTo>
                      <a:pt x="2647" y="89"/>
                    </a:lnTo>
                    <a:lnTo>
                      <a:pt x="2676" y="93"/>
                    </a:lnTo>
                    <a:lnTo>
                      <a:pt x="2705" y="99"/>
                    </a:lnTo>
                    <a:lnTo>
                      <a:pt x="2736" y="106"/>
                    </a:lnTo>
                    <a:lnTo>
                      <a:pt x="2769" y="116"/>
                    </a:lnTo>
                    <a:lnTo>
                      <a:pt x="2828" y="134"/>
                    </a:lnTo>
                    <a:lnTo>
                      <a:pt x="2871" y="148"/>
                    </a:lnTo>
                    <a:lnTo>
                      <a:pt x="2903" y="158"/>
                    </a:lnTo>
                    <a:lnTo>
                      <a:pt x="2924" y="166"/>
                    </a:lnTo>
                    <a:lnTo>
                      <a:pt x="2936" y="171"/>
                    </a:lnTo>
                    <a:lnTo>
                      <a:pt x="2943" y="173"/>
                    </a:lnTo>
                    <a:lnTo>
                      <a:pt x="2945" y="175"/>
                    </a:lnTo>
                    <a:lnTo>
                      <a:pt x="2946" y="17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45" name="Freeform 33">
                <a:extLst>
                  <a:ext uri="{FF2B5EF4-FFF2-40B4-BE49-F238E27FC236}">
                    <a16:creationId xmlns:a16="http://schemas.microsoft.com/office/drawing/2014/main" id="{63F03311-207B-4DE6-A04C-5CAD2063A7DA}"/>
                  </a:ext>
                </a:extLst>
              </p:cNvPr>
              <p:cNvSpPr>
                <a:spLocks/>
              </p:cNvSpPr>
              <p:nvPr/>
            </p:nvSpPr>
            <p:spPr bwMode="auto">
              <a:xfrm>
                <a:off x="2526" y="1328"/>
                <a:ext cx="292" cy="91"/>
              </a:xfrm>
              <a:custGeom>
                <a:avLst/>
                <a:gdLst>
                  <a:gd name="T0" fmla="*/ 292 w 832"/>
                  <a:gd name="T1" fmla="*/ 0 h 221"/>
                  <a:gd name="T2" fmla="*/ 224 w 832"/>
                  <a:gd name="T3" fmla="*/ 91 h 221"/>
                  <a:gd name="T4" fmla="*/ 0 w 832"/>
                  <a:gd name="T5" fmla="*/ 69 h 221"/>
                  <a:gd name="T6" fmla="*/ 5 w 832"/>
                  <a:gd name="T7" fmla="*/ 68 h 221"/>
                  <a:gd name="T8" fmla="*/ 19 w 832"/>
                  <a:gd name="T9" fmla="*/ 65 h 221"/>
                  <a:gd name="T10" fmla="*/ 40 w 832"/>
                  <a:gd name="T11" fmla="*/ 61 h 221"/>
                  <a:gd name="T12" fmla="*/ 66 w 832"/>
                  <a:gd name="T13" fmla="*/ 57 h 221"/>
                  <a:gd name="T14" fmla="*/ 81 w 832"/>
                  <a:gd name="T15" fmla="*/ 55 h 221"/>
                  <a:gd name="T16" fmla="*/ 97 w 832"/>
                  <a:gd name="T17" fmla="*/ 53 h 221"/>
                  <a:gd name="T18" fmla="*/ 113 w 832"/>
                  <a:gd name="T19" fmla="*/ 51 h 221"/>
                  <a:gd name="T20" fmla="*/ 129 w 832"/>
                  <a:gd name="T21" fmla="*/ 50 h 221"/>
                  <a:gd name="T22" fmla="*/ 145 w 832"/>
                  <a:gd name="T23" fmla="*/ 49 h 221"/>
                  <a:gd name="T24" fmla="*/ 161 w 832"/>
                  <a:gd name="T25" fmla="*/ 48 h 221"/>
                  <a:gd name="T26" fmla="*/ 177 w 832"/>
                  <a:gd name="T27" fmla="*/ 48 h 221"/>
                  <a:gd name="T28" fmla="*/ 192 w 832"/>
                  <a:gd name="T29" fmla="*/ 49 h 221"/>
                  <a:gd name="T30" fmla="*/ 197 w 832"/>
                  <a:gd name="T31" fmla="*/ 49 h 221"/>
                  <a:gd name="T32" fmla="*/ 201 w 832"/>
                  <a:gd name="T33" fmla="*/ 49 h 221"/>
                  <a:gd name="T34" fmla="*/ 205 w 832"/>
                  <a:gd name="T35" fmla="*/ 48 h 221"/>
                  <a:gd name="T36" fmla="*/ 210 w 832"/>
                  <a:gd name="T37" fmla="*/ 47 h 221"/>
                  <a:gd name="T38" fmla="*/ 219 w 832"/>
                  <a:gd name="T39" fmla="*/ 45 h 221"/>
                  <a:gd name="T40" fmla="*/ 228 w 832"/>
                  <a:gd name="T41" fmla="*/ 42 h 221"/>
                  <a:gd name="T42" fmla="*/ 236 w 832"/>
                  <a:gd name="T43" fmla="*/ 38 h 221"/>
                  <a:gd name="T44" fmla="*/ 244 w 832"/>
                  <a:gd name="T45" fmla="*/ 35 h 221"/>
                  <a:gd name="T46" fmla="*/ 252 w 832"/>
                  <a:gd name="T47" fmla="*/ 30 h 221"/>
                  <a:gd name="T48" fmla="*/ 260 w 832"/>
                  <a:gd name="T49" fmla="*/ 26 h 221"/>
                  <a:gd name="T50" fmla="*/ 266 w 832"/>
                  <a:gd name="T51" fmla="*/ 21 h 221"/>
                  <a:gd name="T52" fmla="*/ 273 w 832"/>
                  <a:gd name="T53" fmla="*/ 16 h 221"/>
                  <a:gd name="T54" fmla="*/ 278 w 832"/>
                  <a:gd name="T55" fmla="*/ 12 h 221"/>
                  <a:gd name="T56" fmla="*/ 283 w 832"/>
                  <a:gd name="T57" fmla="*/ 8 h 221"/>
                  <a:gd name="T58" fmla="*/ 290 w 832"/>
                  <a:gd name="T59" fmla="*/ 2 h 221"/>
                  <a:gd name="T60" fmla="*/ 292 w 832"/>
                  <a:gd name="T61" fmla="*/ 0 h 2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32"/>
                  <a:gd name="T94" fmla="*/ 0 h 221"/>
                  <a:gd name="T95" fmla="*/ 832 w 832"/>
                  <a:gd name="T96" fmla="*/ 221 h 2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32" h="221">
                    <a:moveTo>
                      <a:pt x="832" y="0"/>
                    </a:moveTo>
                    <a:lnTo>
                      <a:pt x="639" y="221"/>
                    </a:lnTo>
                    <a:lnTo>
                      <a:pt x="0" y="167"/>
                    </a:lnTo>
                    <a:lnTo>
                      <a:pt x="15" y="165"/>
                    </a:lnTo>
                    <a:lnTo>
                      <a:pt x="54" y="157"/>
                    </a:lnTo>
                    <a:lnTo>
                      <a:pt x="113" y="148"/>
                    </a:lnTo>
                    <a:lnTo>
                      <a:pt x="189" y="138"/>
                    </a:lnTo>
                    <a:lnTo>
                      <a:pt x="231" y="133"/>
                    </a:lnTo>
                    <a:lnTo>
                      <a:pt x="275" y="129"/>
                    </a:lnTo>
                    <a:lnTo>
                      <a:pt x="321" y="125"/>
                    </a:lnTo>
                    <a:lnTo>
                      <a:pt x="367" y="121"/>
                    </a:lnTo>
                    <a:lnTo>
                      <a:pt x="413" y="119"/>
                    </a:lnTo>
                    <a:lnTo>
                      <a:pt x="459" y="117"/>
                    </a:lnTo>
                    <a:lnTo>
                      <a:pt x="504" y="117"/>
                    </a:lnTo>
                    <a:lnTo>
                      <a:pt x="547" y="118"/>
                    </a:lnTo>
                    <a:lnTo>
                      <a:pt x="560" y="118"/>
                    </a:lnTo>
                    <a:lnTo>
                      <a:pt x="572" y="118"/>
                    </a:lnTo>
                    <a:lnTo>
                      <a:pt x="585" y="117"/>
                    </a:lnTo>
                    <a:lnTo>
                      <a:pt x="598" y="115"/>
                    </a:lnTo>
                    <a:lnTo>
                      <a:pt x="624" y="109"/>
                    </a:lnTo>
                    <a:lnTo>
                      <a:pt x="649" y="102"/>
                    </a:lnTo>
                    <a:lnTo>
                      <a:pt x="673" y="93"/>
                    </a:lnTo>
                    <a:lnTo>
                      <a:pt x="696" y="84"/>
                    </a:lnTo>
                    <a:lnTo>
                      <a:pt x="719" y="73"/>
                    </a:lnTo>
                    <a:lnTo>
                      <a:pt x="740" y="62"/>
                    </a:lnTo>
                    <a:lnTo>
                      <a:pt x="759" y="50"/>
                    </a:lnTo>
                    <a:lnTo>
                      <a:pt x="777" y="40"/>
                    </a:lnTo>
                    <a:lnTo>
                      <a:pt x="793" y="29"/>
                    </a:lnTo>
                    <a:lnTo>
                      <a:pt x="807" y="20"/>
                    </a:lnTo>
                    <a:lnTo>
                      <a:pt x="825" y="6"/>
                    </a:lnTo>
                    <a:lnTo>
                      <a:pt x="832"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46" name="Freeform 34">
                <a:extLst>
                  <a:ext uri="{FF2B5EF4-FFF2-40B4-BE49-F238E27FC236}">
                    <a16:creationId xmlns:a16="http://schemas.microsoft.com/office/drawing/2014/main" id="{A7BDF6DF-8EDC-468B-947F-ECEAAE6CEC0E}"/>
                  </a:ext>
                </a:extLst>
              </p:cNvPr>
              <p:cNvSpPr>
                <a:spLocks/>
              </p:cNvSpPr>
              <p:nvPr/>
            </p:nvSpPr>
            <p:spPr bwMode="auto">
              <a:xfrm>
                <a:off x="1849" y="1449"/>
                <a:ext cx="613" cy="1220"/>
              </a:xfrm>
              <a:custGeom>
                <a:avLst/>
                <a:gdLst>
                  <a:gd name="T0" fmla="*/ 573 w 1743"/>
                  <a:gd name="T1" fmla="*/ 42 h 2952"/>
                  <a:gd name="T2" fmla="*/ 517 w 1743"/>
                  <a:gd name="T3" fmla="*/ 62 h 2952"/>
                  <a:gd name="T4" fmla="*/ 441 w 1743"/>
                  <a:gd name="T5" fmla="*/ 94 h 2952"/>
                  <a:gd name="T6" fmla="*/ 369 w 1743"/>
                  <a:gd name="T7" fmla="*/ 164 h 2952"/>
                  <a:gd name="T8" fmla="*/ 316 w 1743"/>
                  <a:gd name="T9" fmla="*/ 250 h 2952"/>
                  <a:gd name="T10" fmla="*/ 301 w 1743"/>
                  <a:gd name="T11" fmla="*/ 331 h 2952"/>
                  <a:gd name="T12" fmla="*/ 342 w 1743"/>
                  <a:gd name="T13" fmla="*/ 381 h 2952"/>
                  <a:gd name="T14" fmla="*/ 420 w 1743"/>
                  <a:gd name="T15" fmla="*/ 406 h 2952"/>
                  <a:gd name="T16" fmla="*/ 326 w 1743"/>
                  <a:gd name="T17" fmla="*/ 395 h 2952"/>
                  <a:gd name="T18" fmla="*/ 224 w 1743"/>
                  <a:gd name="T19" fmla="*/ 421 h 2952"/>
                  <a:gd name="T20" fmla="*/ 151 w 1743"/>
                  <a:gd name="T21" fmla="*/ 503 h 2952"/>
                  <a:gd name="T22" fmla="*/ 129 w 1743"/>
                  <a:gd name="T23" fmla="*/ 540 h 2952"/>
                  <a:gd name="T24" fmla="*/ 96 w 1743"/>
                  <a:gd name="T25" fmla="*/ 615 h 2952"/>
                  <a:gd name="T26" fmla="*/ 66 w 1743"/>
                  <a:gd name="T27" fmla="*/ 695 h 2952"/>
                  <a:gd name="T28" fmla="*/ 57 w 1743"/>
                  <a:gd name="T29" fmla="*/ 748 h 2952"/>
                  <a:gd name="T30" fmla="*/ 64 w 1743"/>
                  <a:gd name="T31" fmla="*/ 794 h 2952"/>
                  <a:gd name="T32" fmla="*/ 94 w 1743"/>
                  <a:gd name="T33" fmla="*/ 835 h 2952"/>
                  <a:gd name="T34" fmla="*/ 156 w 1743"/>
                  <a:gd name="T35" fmla="*/ 889 h 2952"/>
                  <a:gd name="T36" fmla="*/ 196 w 1743"/>
                  <a:gd name="T37" fmla="*/ 913 h 2952"/>
                  <a:gd name="T38" fmla="*/ 212 w 1743"/>
                  <a:gd name="T39" fmla="*/ 923 h 2952"/>
                  <a:gd name="T40" fmla="*/ 233 w 1743"/>
                  <a:gd name="T41" fmla="*/ 965 h 2952"/>
                  <a:gd name="T42" fmla="*/ 254 w 1743"/>
                  <a:gd name="T43" fmla="*/ 1032 h 2952"/>
                  <a:gd name="T44" fmla="*/ 287 w 1743"/>
                  <a:gd name="T45" fmla="*/ 1080 h 2952"/>
                  <a:gd name="T46" fmla="*/ 339 w 1743"/>
                  <a:gd name="T47" fmla="*/ 1119 h 2952"/>
                  <a:gd name="T48" fmla="*/ 433 w 1743"/>
                  <a:gd name="T49" fmla="*/ 1194 h 2952"/>
                  <a:gd name="T50" fmla="*/ 421 w 1743"/>
                  <a:gd name="T51" fmla="*/ 1205 h 2952"/>
                  <a:gd name="T52" fmla="*/ 324 w 1743"/>
                  <a:gd name="T53" fmla="*/ 1159 h 2952"/>
                  <a:gd name="T54" fmla="*/ 274 w 1743"/>
                  <a:gd name="T55" fmla="*/ 1124 h 2952"/>
                  <a:gd name="T56" fmla="*/ 252 w 1743"/>
                  <a:gd name="T57" fmla="*/ 1092 h 2952"/>
                  <a:gd name="T58" fmla="*/ 232 w 1743"/>
                  <a:gd name="T59" fmla="*/ 1034 h 2952"/>
                  <a:gd name="T60" fmla="*/ 214 w 1743"/>
                  <a:gd name="T61" fmla="*/ 969 h 2952"/>
                  <a:gd name="T62" fmla="*/ 199 w 1743"/>
                  <a:gd name="T63" fmla="*/ 951 h 2952"/>
                  <a:gd name="T64" fmla="*/ 105 w 1743"/>
                  <a:gd name="T65" fmla="*/ 881 h 2952"/>
                  <a:gd name="T66" fmla="*/ 63 w 1743"/>
                  <a:gd name="T67" fmla="*/ 838 h 2952"/>
                  <a:gd name="T68" fmla="*/ 44 w 1743"/>
                  <a:gd name="T69" fmla="*/ 800 h 2952"/>
                  <a:gd name="T70" fmla="*/ 44 w 1743"/>
                  <a:gd name="T71" fmla="*/ 750 h 2952"/>
                  <a:gd name="T72" fmla="*/ 69 w 1743"/>
                  <a:gd name="T73" fmla="*/ 644 h 2952"/>
                  <a:gd name="T74" fmla="*/ 51 w 1743"/>
                  <a:gd name="T75" fmla="*/ 586 h 2952"/>
                  <a:gd name="T76" fmla="*/ 3 w 1743"/>
                  <a:gd name="T77" fmla="*/ 558 h 2952"/>
                  <a:gd name="T78" fmla="*/ 45 w 1743"/>
                  <a:gd name="T79" fmla="*/ 568 h 2952"/>
                  <a:gd name="T80" fmla="*/ 73 w 1743"/>
                  <a:gd name="T81" fmla="*/ 564 h 2952"/>
                  <a:gd name="T82" fmla="*/ 100 w 1743"/>
                  <a:gd name="T83" fmla="*/ 550 h 2952"/>
                  <a:gd name="T84" fmla="*/ 145 w 1743"/>
                  <a:gd name="T85" fmla="*/ 494 h 2952"/>
                  <a:gd name="T86" fmla="*/ 237 w 1743"/>
                  <a:gd name="T87" fmla="*/ 364 h 2952"/>
                  <a:gd name="T88" fmla="*/ 280 w 1743"/>
                  <a:gd name="T89" fmla="*/ 287 h 2952"/>
                  <a:gd name="T90" fmla="*/ 297 w 1743"/>
                  <a:gd name="T91" fmla="*/ 222 h 2952"/>
                  <a:gd name="T92" fmla="*/ 269 w 1743"/>
                  <a:gd name="T93" fmla="*/ 159 h 2952"/>
                  <a:gd name="T94" fmla="*/ 255 w 1743"/>
                  <a:gd name="T95" fmla="*/ 136 h 2952"/>
                  <a:gd name="T96" fmla="*/ 310 w 1743"/>
                  <a:gd name="T97" fmla="*/ 180 h 2952"/>
                  <a:gd name="T98" fmla="*/ 346 w 1743"/>
                  <a:gd name="T99" fmla="*/ 138 h 2952"/>
                  <a:gd name="T100" fmla="*/ 381 w 1743"/>
                  <a:gd name="T101" fmla="*/ 95 h 2952"/>
                  <a:gd name="T102" fmla="*/ 420 w 1743"/>
                  <a:gd name="T103" fmla="*/ 66 h 2952"/>
                  <a:gd name="T104" fmla="*/ 465 w 1743"/>
                  <a:gd name="T105" fmla="*/ 47 h 2952"/>
                  <a:gd name="T106" fmla="*/ 552 w 1743"/>
                  <a:gd name="T107" fmla="*/ 30 h 2952"/>
                  <a:gd name="T108" fmla="*/ 589 w 1743"/>
                  <a:gd name="T109" fmla="*/ 16 h 29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43"/>
                  <a:gd name="T166" fmla="*/ 0 h 2952"/>
                  <a:gd name="T167" fmla="*/ 1743 w 1743"/>
                  <a:gd name="T168" fmla="*/ 2952 h 29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43" h="2952">
                    <a:moveTo>
                      <a:pt x="1743" y="0"/>
                    </a:moveTo>
                    <a:lnTo>
                      <a:pt x="1722" y="20"/>
                    </a:lnTo>
                    <a:lnTo>
                      <a:pt x="1700" y="41"/>
                    </a:lnTo>
                    <a:lnTo>
                      <a:pt x="1679" y="61"/>
                    </a:lnTo>
                    <a:lnTo>
                      <a:pt x="1658" y="81"/>
                    </a:lnTo>
                    <a:lnTo>
                      <a:pt x="1637" y="101"/>
                    </a:lnTo>
                    <a:lnTo>
                      <a:pt x="1616" y="121"/>
                    </a:lnTo>
                    <a:lnTo>
                      <a:pt x="1594" y="141"/>
                    </a:lnTo>
                    <a:lnTo>
                      <a:pt x="1572" y="161"/>
                    </a:lnTo>
                    <a:lnTo>
                      <a:pt x="1541" y="153"/>
                    </a:lnTo>
                    <a:lnTo>
                      <a:pt x="1509" y="149"/>
                    </a:lnTo>
                    <a:lnTo>
                      <a:pt x="1476" y="149"/>
                    </a:lnTo>
                    <a:lnTo>
                      <a:pt x="1442" y="153"/>
                    </a:lnTo>
                    <a:lnTo>
                      <a:pt x="1406" y="161"/>
                    </a:lnTo>
                    <a:lnTo>
                      <a:pt x="1370" y="172"/>
                    </a:lnTo>
                    <a:lnTo>
                      <a:pt x="1334" y="187"/>
                    </a:lnTo>
                    <a:lnTo>
                      <a:pt x="1298" y="206"/>
                    </a:lnTo>
                    <a:lnTo>
                      <a:pt x="1260" y="227"/>
                    </a:lnTo>
                    <a:lnTo>
                      <a:pt x="1224" y="250"/>
                    </a:lnTo>
                    <a:lnTo>
                      <a:pt x="1188" y="276"/>
                    </a:lnTo>
                    <a:lnTo>
                      <a:pt x="1153" y="303"/>
                    </a:lnTo>
                    <a:lnTo>
                      <a:pt x="1119" y="333"/>
                    </a:lnTo>
                    <a:lnTo>
                      <a:pt x="1085" y="365"/>
                    </a:lnTo>
                    <a:lnTo>
                      <a:pt x="1054" y="397"/>
                    </a:lnTo>
                    <a:lnTo>
                      <a:pt x="1024" y="431"/>
                    </a:lnTo>
                    <a:lnTo>
                      <a:pt x="996" y="465"/>
                    </a:lnTo>
                    <a:lnTo>
                      <a:pt x="970" y="500"/>
                    </a:lnTo>
                    <a:lnTo>
                      <a:pt x="945" y="536"/>
                    </a:lnTo>
                    <a:lnTo>
                      <a:pt x="923" y="571"/>
                    </a:lnTo>
                    <a:lnTo>
                      <a:pt x="904" y="606"/>
                    </a:lnTo>
                    <a:lnTo>
                      <a:pt x="889" y="641"/>
                    </a:lnTo>
                    <a:lnTo>
                      <a:pt x="876" y="676"/>
                    </a:lnTo>
                    <a:lnTo>
                      <a:pt x="866" y="709"/>
                    </a:lnTo>
                    <a:lnTo>
                      <a:pt x="861" y="741"/>
                    </a:lnTo>
                    <a:lnTo>
                      <a:pt x="859" y="772"/>
                    </a:lnTo>
                    <a:lnTo>
                      <a:pt x="860" y="801"/>
                    </a:lnTo>
                    <a:lnTo>
                      <a:pt x="867" y="828"/>
                    </a:lnTo>
                    <a:lnTo>
                      <a:pt x="877" y="854"/>
                    </a:lnTo>
                    <a:lnTo>
                      <a:pt x="893" y="876"/>
                    </a:lnTo>
                    <a:lnTo>
                      <a:pt x="913" y="896"/>
                    </a:lnTo>
                    <a:lnTo>
                      <a:pt x="938" y="913"/>
                    </a:lnTo>
                    <a:lnTo>
                      <a:pt x="977" y="923"/>
                    </a:lnTo>
                    <a:lnTo>
                      <a:pt x="1014" y="933"/>
                    </a:lnTo>
                    <a:lnTo>
                      <a:pt x="1052" y="943"/>
                    </a:lnTo>
                    <a:lnTo>
                      <a:pt x="1089" y="953"/>
                    </a:lnTo>
                    <a:lnTo>
                      <a:pt x="1127" y="963"/>
                    </a:lnTo>
                    <a:lnTo>
                      <a:pt x="1164" y="973"/>
                    </a:lnTo>
                    <a:lnTo>
                      <a:pt x="1201" y="983"/>
                    </a:lnTo>
                    <a:lnTo>
                      <a:pt x="1239" y="993"/>
                    </a:lnTo>
                    <a:lnTo>
                      <a:pt x="1177" y="985"/>
                    </a:lnTo>
                    <a:lnTo>
                      <a:pt x="1116" y="978"/>
                    </a:lnTo>
                    <a:lnTo>
                      <a:pt x="1054" y="971"/>
                    </a:lnTo>
                    <a:lnTo>
                      <a:pt x="993" y="964"/>
                    </a:lnTo>
                    <a:lnTo>
                      <a:pt x="931" y="957"/>
                    </a:lnTo>
                    <a:lnTo>
                      <a:pt x="869" y="949"/>
                    </a:lnTo>
                    <a:lnTo>
                      <a:pt x="808" y="942"/>
                    </a:lnTo>
                    <a:lnTo>
                      <a:pt x="745" y="934"/>
                    </a:lnTo>
                    <a:lnTo>
                      <a:pt x="731" y="945"/>
                    </a:lnTo>
                    <a:lnTo>
                      <a:pt x="694" y="975"/>
                    </a:lnTo>
                    <a:lnTo>
                      <a:pt x="640" y="1020"/>
                    </a:lnTo>
                    <a:lnTo>
                      <a:pt x="575" y="1075"/>
                    </a:lnTo>
                    <a:lnTo>
                      <a:pt x="542" y="1105"/>
                    </a:lnTo>
                    <a:lnTo>
                      <a:pt x="509" y="1137"/>
                    </a:lnTo>
                    <a:lnTo>
                      <a:pt x="477" y="1170"/>
                    </a:lnTo>
                    <a:lnTo>
                      <a:pt x="446" y="1202"/>
                    </a:lnTo>
                    <a:lnTo>
                      <a:pt x="432" y="1218"/>
                    </a:lnTo>
                    <a:lnTo>
                      <a:pt x="419" y="1233"/>
                    </a:lnTo>
                    <a:lnTo>
                      <a:pt x="407" y="1249"/>
                    </a:lnTo>
                    <a:lnTo>
                      <a:pt x="396" y="1264"/>
                    </a:lnTo>
                    <a:lnTo>
                      <a:pt x="386" y="1279"/>
                    </a:lnTo>
                    <a:lnTo>
                      <a:pt x="378" y="1293"/>
                    </a:lnTo>
                    <a:lnTo>
                      <a:pt x="370" y="1307"/>
                    </a:lnTo>
                    <a:lnTo>
                      <a:pt x="365" y="1321"/>
                    </a:lnTo>
                    <a:lnTo>
                      <a:pt x="352" y="1348"/>
                    </a:lnTo>
                    <a:lnTo>
                      <a:pt x="336" y="1379"/>
                    </a:lnTo>
                    <a:lnTo>
                      <a:pt x="317" y="1413"/>
                    </a:lnTo>
                    <a:lnTo>
                      <a:pt x="296" y="1450"/>
                    </a:lnTo>
                    <a:lnTo>
                      <a:pt x="275" y="1490"/>
                    </a:lnTo>
                    <a:lnTo>
                      <a:pt x="254" y="1531"/>
                    </a:lnTo>
                    <a:lnTo>
                      <a:pt x="234" y="1574"/>
                    </a:lnTo>
                    <a:lnTo>
                      <a:pt x="214" y="1617"/>
                    </a:lnTo>
                    <a:lnTo>
                      <a:pt x="205" y="1640"/>
                    </a:lnTo>
                    <a:lnTo>
                      <a:pt x="197" y="1662"/>
                    </a:lnTo>
                    <a:lnTo>
                      <a:pt x="189" y="1683"/>
                    </a:lnTo>
                    <a:lnTo>
                      <a:pt x="182" y="1705"/>
                    </a:lnTo>
                    <a:lnTo>
                      <a:pt x="176" y="1727"/>
                    </a:lnTo>
                    <a:lnTo>
                      <a:pt x="171" y="1748"/>
                    </a:lnTo>
                    <a:lnTo>
                      <a:pt x="167" y="1769"/>
                    </a:lnTo>
                    <a:lnTo>
                      <a:pt x="164" y="1790"/>
                    </a:lnTo>
                    <a:lnTo>
                      <a:pt x="162" y="1811"/>
                    </a:lnTo>
                    <a:lnTo>
                      <a:pt x="162" y="1831"/>
                    </a:lnTo>
                    <a:lnTo>
                      <a:pt x="163" y="1850"/>
                    </a:lnTo>
                    <a:lnTo>
                      <a:pt x="166" y="1869"/>
                    </a:lnTo>
                    <a:lnTo>
                      <a:pt x="170" y="1887"/>
                    </a:lnTo>
                    <a:lnTo>
                      <a:pt x="176" y="1905"/>
                    </a:lnTo>
                    <a:lnTo>
                      <a:pt x="183" y="1922"/>
                    </a:lnTo>
                    <a:lnTo>
                      <a:pt x="193" y="1938"/>
                    </a:lnTo>
                    <a:lnTo>
                      <a:pt x="204" y="1952"/>
                    </a:lnTo>
                    <a:lnTo>
                      <a:pt x="216" y="1968"/>
                    </a:lnTo>
                    <a:lnTo>
                      <a:pt x="229" y="1982"/>
                    </a:lnTo>
                    <a:lnTo>
                      <a:pt x="242" y="1996"/>
                    </a:lnTo>
                    <a:lnTo>
                      <a:pt x="270" y="2023"/>
                    </a:lnTo>
                    <a:lnTo>
                      <a:pt x="299" y="2049"/>
                    </a:lnTo>
                    <a:lnTo>
                      <a:pt x="330" y="2073"/>
                    </a:lnTo>
                    <a:lnTo>
                      <a:pt x="360" y="2095"/>
                    </a:lnTo>
                    <a:lnTo>
                      <a:pt x="390" y="2116"/>
                    </a:lnTo>
                    <a:lnTo>
                      <a:pt x="419" y="2136"/>
                    </a:lnTo>
                    <a:lnTo>
                      <a:pt x="447" y="2153"/>
                    </a:lnTo>
                    <a:lnTo>
                      <a:pt x="474" y="2168"/>
                    </a:lnTo>
                    <a:lnTo>
                      <a:pt x="497" y="2181"/>
                    </a:lnTo>
                    <a:lnTo>
                      <a:pt x="517" y="2192"/>
                    </a:lnTo>
                    <a:lnTo>
                      <a:pt x="547" y="2206"/>
                    </a:lnTo>
                    <a:lnTo>
                      <a:pt x="558" y="2212"/>
                    </a:lnTo>
                    <a:lnTo>
                      <a:pt x="561" y="2211"/>
                    </a:lnTo>
                    <a:lnTo>
                      <a:pt x="569" y="2212"/>
                    </a:lnTo>
                    <a:lnTo>
                      <a:pt x="575" y="2214"/>
                    </a:lnTo>
                    <a:lnTo>
                      <a:pt x="582" y="2217"/>
                    </a:lnTo>
                    <a:lnTo>
                      <a:pt x="590" y="2221"/>
                    </a:lnTo>
                    <a:lnTo>
                      <a:pt x="598" y="2227"/>
                    </a:lnTo>
                    <a:lnTo>
                      <a:pt x="607" y="2235"/>
                    </a:lnTo>
                    <a:lnTo>
                      <a:pt x="617" y="2245"/>
                    </a:lnTo>
                    <a:lnTo>
                      <a:pt x="626" y="2257"/>
                    </a:lnTo>
                    <a:lnTo>
                      <a:pt x="637" y="2272"/>
                    </a:lnTo>
                    <a:lnTo>
                      <a:pt x="647" y="2292"/>
                    </a:lnTo>
                    <a:lnTo>
                      <a:pt x="657" y="2313"/>
                    </a:lnTo>
                    <a:lnTo>
                      <a:pt x="667" y="2338"/>
                    </a:lnTo>
                    <a:lnTo>
                      <a:pt x="676" y="2367"/>
                    </a:lnTo>
                    <a:lnTo>
                      <a:pt x="685" y="2396"/>
                    </a:lnTo>
                    <a:lnTo>
                      <a:pt x="695" y="2424"/>
                    </a:lnTo>
                    <a:lnTo>
                      <a:pt x="705" y="2451"/>
                    </a:lnTo>
                    <a:lnTo>
                      <a:pt x="715" y="2475"/>
                    </a:lnTo>
                    <a:lnTo>
                      <a:pt x="727" y="2498"/>
                    </a:lnTo>
                    <a:lnTo>
                      <a:pt x="739" y="2520"/>
                    </a:lnTo>
                    <a:lnTo>
                      <a:pt x="752" y="2541"/>
                    </a:lnTo>
                    <a:lnTo>
                      <a:pt x="767" y="2561"/>
                    </a:lnTo>
                    <a:lnTo>
                      <a:pt x="782" y="2580"/>
                    </a:lnTo>
                    <a:lnTo>
                      <a:pt x="800" y="2598"/>
                    </a:lnTo>
                    <a:lnTo>
                      <a:pt x="819" y="2616"/>
                    </a:lnTo>
                    <a:lnTo>
                      <a:pt x="839" y="2632"/>
                    </a:lnTo>
                    <a:lnTo>
                      <a:pt x="861" y="2649"/>
                    </a:lnTo>
                    <a:lnTo>
                      <a:pt x="885" y="2664"/>
                    </a:lnTo>
                    <a:lnTo>
                      <a:pt x="910" y="2679"/>
                    </a:lnTo>
                    <a:lnTo>
                      <a:pt x="938" y="2694"/>
                    </a:lnTo>
                    <a:lnTo>
                      <a:pt x="970" y="2711"/>
                    </a:lnTo>
                    <a:lnTo>
                      <a:pt x="1001" y="2728"/>
                    </a:lnTo>
                    <a:lnTo>
                      <a:pt x="1033" y="2748"/>
                    </a:lnTo>
                    <a:lnTo>
                      <a:pt x="1065" y="2769"/>
                    </a:lnTo>
                    <a:lnTo>
                      <a:pt x="1129" y="2812"/>
                    </a:lnTo>
                    <a:lnTo>
                      <a:pt x="1187" y="2853"/>
                    </a:lnTo>
                    <a:lnTo>
                      <a:pt x="1238" y="2892"/>
                    </a:lnTo>
                    <a:lnTo>
                      <a:pt x="1279" y="2923"/>
                    </a:lnTo>
                    <a:lnTo>
                      <a:pt x="1305" y="2945"/>
                    </a:lnTo>
                    <a:lnTo>
                      <a:pt x="1315" y="2952"/>
                    </a:lnTo>
                    <a:lnTo>
                      <a:pt x="1295" y="2947"/>
                    </a:lnTo>
                    <a:lnTo>
                      <a:pt x="1240" y="2930"/>
                    </a:lnTo>
                    <a:lnTo>
                      <a:pt x="1204" y="2917"/>
                    </a:lnTo>
                    <a:lnTo>
                      <a:pt x="1163" y="2902"/>
                    </a:lnTo>
                    <a:lnTo>
                      <a:pt x="1118" y="2886"/>
                    </a:lnTo>
                    <a:lnTo>
                      <a:pt x="1070" y="2868"/>
                    </a:lnTo>
                    <a:lnTo>
                      <a:pt x="1022" y="2849"/>
                    </a:lnTo>
                    <a:lnTo>
                      <a:pt x="973" y="2828"/>
                    </a:lnTo>
                    <a:lnTo>
                      <a:pt x="925" y="2806"/>
                    </a:lnTo>
                    <a:lnTo>
                      <a:pt x="880" y="2783"/>
                    </a:lnTo>
                    <a:lnTo>
                      <a:pt x="858" y="2771"/>
                    </a:lnTo>
                    <a:lnTo>
                      <a:pt x="838" y="2758"/>
                    </a:lnTo>
                    <a:lnTo>
                      <a:pt x="819" y="2746"/>
                    </a:lnTo>
                    <a:lnTo>
                      <a:pt x="801" y="2734"/>
                    </a:lnTo>
                    <a:lnTo>
                      <a:pt x="784" y="2721"/>
                    </a:lnTo>
                    <a:lnTo>
                      <a:pt x="769" y="2709"/>
                    </a:lnTo>
                    <a:lnTo>
                      <a:pt x="756" y="2696"/>
                    </a:lnTo>
                    <a:lnTo>
                      <a:pt x="745" y="2684"/>
                    </a:lnTo>
                    <a:lnTo>
                      <a:pt x="736" y="2671"/>
                    </a:lnTo>
                    <a:lnTo>
                      <a:pt x="727" y="2658"/>
                    </a:lnTo>
                    <a:lnTo>
                      <a:pt x="719" y="2645"/>
                    </a:lnTo>
                    <a:lnTo>
                      <a:pt x="711" y="2632"/>
                    </a:lnTo>
                    <a:lnTo>
                      <a:pt x="698" y="2605"/>
                    </a:lnTo>
                    <a:lnTo>
                      <a:pt x="687" y="2579"/>
                    </a:lnTo>
                    <a:lnTo>
                      <a:pt x="677" y="2554"/>
                    </a:lnTo>
                    <a:lnTo>
                      <a:pt x="669" y="2529"/>
                    </a:lnTo>
                    <a:lnTo>
                      <a:pt x="663" y="2504"/>
                    </a:lnTo>
                    <a:lnTo>
                      <a:pt x="657" y="2480"/>
                    </a:lnTo>
                    <a:lnTo>
                      <a:pt x="646" y="2434"/>
                    </a:lnTo>
                    <a:lnTo>
                      <a:pt x="634" y="2392"/>
                    </a:lnTo>
                    <a:lnTo>
                      <a:pt x="625" y="2373"/>
                    </a:lnTo>
                    <a:lnTo>
                      <a:pt x="617" y="2356"/>
                    </a:lnTo>
                    <a:lnTo>
                      <a:pt x="612" y="2347"/>
                    </a:lnTo>
                    <a:lnTo>
                      <a:pt x="607" y="2339"/>
                    </a:lnTo>
                    <a:lnTo>
                      <a:pt x="601" y="2332"/>
                    </a:lnTo>
                    <a:lnTo>
                      <a:pt x="595" y="2325"/>
                    </a:lnTo>
                    <a:lnTo>
                      <a:pt x="588" y="2318"/>
                    </a:lnTo>
                    <a:lnTo>
                      <a:pt x="578" y="2310"/>
                    </a:lnTo>
                    <a:lnTo>
                      <a:pt x="568" y="2303"/>
                    </a:lnTo>
                    <a:lnTo>
                      <a:pt x="556" y="2294"/>
                    </a:lnTo>
                    <a:lnTo>
                      <a:pt x="527" y="2275"/>
                    </a:lnTo>
                    <a:lnTo>
                      <a:pt x="495" y="2255"/>
                    </a:lnTo>
                    <a:lnTo>
                      <a:pt x="419" y="2210"/>
                    </a:lnTo>
                    <a:lnTo>
                      <a:pt x="339" y="2160"/>
                    </a:lnTo>
                    <a:lnTo>
                      <a:pt x="299" y="2133"/>
                    </a:lnTo>
                    <a:lnTo>
                      <a:pt x="261" y="2103"/>
                    </a:lnTo>
                    <a:lnTo>
                      <a:pt x="243" y="2089"/>
                    </a:lnTo>
                    <a:lnTo>
                      <a:pt x="226" y="2075"/>
                    </a:lnTo>
                    <a:lnTo>
                      <a:pt x="209" y="2060"/>
                    </a:lnTo>
                    <a:lnTo>
                      <a:pt x="194" y="2045"/>
                    </a:lnTo>
                    <a:lnTo>
                      <a:pt x="180" y="2030"/>
                    </a:lnTo>
                    <a:lnTo>
                      <a:pt x="167" y="2015"/>
                    </a:lnTo>
                    <a:lnTo>
                      <a:pt x="155" y="2000"/>
                    </a:lnTo>
                    <a:lnTo>
                      <a:pt x="146" y="1984"/>
                    </a:lnTo>
                    <a:lnTo>
                      <a:pt x="136" y="1969"/>
                    </a:lnTo>
                    <a:lnTo>
                      <a:pt x="130" y="1953"/>
                    </a:lnTo>
                    <a:lnTo>
                      <a:pt x="125" y="1937"/>
                    </a:lnTo>
                    <a:lnTo>
                      <a:pt x="123" y="1922"/>
                    </a:lnTo>
                    <a:lnTo>
                      <a:pt x="122" y="1906"/>
                    </a:lnTo>
                    <a:lnTo>
                      <a:pt x="121" y="1889"/>
                    </a:lnTo>
                    <a:lnTo>
                      <a:pt x="122" y="1872"/>
                    </a:lnTo>
                    <a:lnTo>
                      <a:pt x="123" y="1854"/>
                    </a:lnTo>
                    <a:lnTo>
                      <a:pt x="127" y="1817"/>
                    </a:lnTo>
                    <a:lnTo>
                      <a:pt x="133" y="1778"/>
                    </a:lnTo>
                    <a:lnTo>
                      <a:pt x="142" y="1740"/>
                    </a:lnTo>
                    <a:lnTo>
                      <a:pt x="152" y="1701"/>
                    </a:lnTo>
                    <a:lnTo>
                      <a:pt x="163" y="1663"/>
                    </a:lnTo>
                    <a:lnTo>
                      <a:pt x="174" y="1626"/>
                    </a:lnTo>
                    <a:lnTo>
                      <a:pt x="196" y="1559"/>
                    </a:lnTo>
                    <a:lnTo>
                      <a:pt x="216" y="1505"/>
                    </a:lnTo>
                    <a:lnTo>
                      <a:pt x="230" y="1468"/>
                    </a:lnTo>
                    <a:lnTo>
                      <a:pt x="236" y="1455"/>
                    </a:lnTo>
                    <a:lnTo>
                      <a:pt x="206" y="1443"/>
                    </a:lnTo>
                    <a:lnTo>
                      <a:pt x="176" y="1430"/>
                    </a:lnTo>
                    <a:lnTo>
                      <a:pt x="146" y="1418"/>
                    </a:lnTo>
                    <a:lnTo>
                      <a:pt x="115" y="1405"/>
                    </a:lnTo>
                    <a:lnTo>
                      <a:pt x="86" y="1392"/>
                    </a:lnTo>
                    <a:lnTo>
                      <a:pt x="57" y="1378"/>
                    </a:lnTo>
                    <a:lnTo>
                      <a:pt x="28" y="1363"/>
                    </a:lnTo>
                    <a:lnTo>
                      <a:pt x="0" y="1348"/>
                    </a:lnTo>
                    <a:lnTo>
                      <a:pt x="9" y="1351"/>
                    </a:lnTo>
                    <a:lnTo>
                      <a:pt x="34" y="1359"/>
                    </a:lnTo>
                    <a:lnTo>
                      <a:pt x="52" y="1364"/>
                    </a:lnTo>
                    <a:lnTo>
                      <a:pt x="72" y="1368"/>
                    </a:lnTo>
                    <a:lnTo>
                      <a:pt x="94" y="1371"/>
                    </a:lnTo>
                    <a:lnTo>
                      <a:pt x="118" y="1374"/>
                    </a:lnTo>
                    <a:lnTo>
                      <a:pt x="130" y="1375"/>
                    </a:lnTo>
                    <a:lnTo>
                      <a:pt x="143" y="1375"/>
                    </a:lnTo>
                    <a:lnTo>
                      <a:pt x="157" y="1375"/>
                    </a:lnTo>
                    <a:lnTo>
                      <a:pt x="171" y="1374"/>
                    </a:lnTo>
                    <a:lnTo>
                      <a:pt x="184" y="1372"/>
                    </a:lnTo>
                    <a:lnTo>
                      <a:pt x="197" y="1370"/>
                    </a:lnTo>
                    <a:lnTo>
                      <a:pt x="210" y="1367"/>
                    </a:lnTo>
                    <a:lnTo>
                      <a:pt x="224" y="1364"/>
                    </a:lnTo>
                    <a:lnTo>
                      <a:pt x="237" y="1359"/>
                    </a:lnTo>
                    <a:lnTo>
                      <a:pt x="250" y="1354"/>
                    </a:lnTo>
                    <a:lnTo>
                      <a:pt x="263" y="1348"/>
                    </a:lnTo>
                    <a:lnTo>
                      <a:pt x="275" y="1340"/>
                    </a:lnTo>
                    <a:lnTo>
                      <a:pt x="287" y="1332"/>
                    </a:lnTo>
                    <a:lnTo>
                      <a:pt x="299" y="1322"/>
                    </a:lnTo>
                    <a:lnTo>
                      <a:pt x="311" y="1311"/>
                    </a:lnTo>
                    <a:lnTo>
                      <a:pt x="322" y="1299"/>
                    </a:lnTo>
                    <a:lnTo>
                      <a:pt x="345" y="1272"/>
                    </a:lnTo>
                    <a:lnTo>
                      <a:pt x="376" y="1238"/>
                    </a:lnTo>
                    <a:lnTo>
                      <a:pt x="414" y="1196"/>
                    </a:lnTo>
                    <a:lnTo>
                      <a:pt x="457" y="1146"/>
                    </a:lnTo>
                    <a:lnTo>
                      <a:pt x="505" y="1093"/>
                    </a:lnTo>
                    <a:lnTo>
                      <a:pt x="554" y="1036"/>
                    </a:lnTo>
                    <a:lnTo>
                      <a:pt x="604" y="975"/>
                    </a:lnTo>
                    <a:lnTo>
                      <a:pt x="654" y="913"/>
                    </a:lnTo>
                    <a:lnTo>
                      <a:pt x="678" y="882"/>
                    </a:lnTo>
                    <a:lnTo>
                      <a:pt x="701" y="850"/>
                    </a:lnTo>
                    <a:lnTo>
                      <a:pt x="723" y="818"/>
                    </a:lnTo>
                    <a:lnTo>
                      <a:pt x="744" y="787"/>
                    </a:lnTo>
                    <a:lnTo>
                      <a:pt x="763" y="756"/>
                    </a:lnTo>
                    <a:lnTo>
                      <a:pt x="781" y="726"/>
                    </a:lnTo>
                    <a:lnTo>
                      <a:pt x="799" y="696"/>
                    </a:lnTo>
                    <a:lnTo>
                      <a:pt x="813" y="666"/>
                    </a:lnTo>
                    <a:lnTo>
                      <a:pt x="826" y="639"/>
                    </a:lnTo>
                    <a:lnTo>
                      <a:pt x="836" y="612"/>
                    </a:lnTo>
                    <a:lnTo>
                      <a:pt x="843" y="586"/>
                    </a:lnTo>
                    <a:lnTo>
                      <a:pt x="848" y="561"/>
                    </a:lnTo>
                    <a:lnTo>
                      <a:pt x="850" y="538"/>
                    </a:lnTo>
                    <a:lnTo>
                      <a:pt x="849" y="517"/>
                    </a:lnTo>
                    <a:lnTo>
                      <a:pt x="845" y="496"/>
                    </a:lnTo>
                    <a:lnTo>
                      <a:pt x="837" y="478"/>
                    </a:lnTo>
                    <a:lnTo>
                      <a:pt x="814" y="445"/>
                    </a:lnTo>
                    <a:lnTo>
                      <a:pt x="791" y="414"/>
                    </a:lnTo>
                    <a:lnTo>
                      <a:pt x="768" y="386"/>
                    </a:lnTo>
                    <a:lnTo>
                      <a:pt x="747" y="361"/>
                    </a:lnTo>
                    <a:lnTo>
                      <a:pt x="729" y="340"/>
                    </a:lnTo>
                    <a:lnTo>
                      <a:pt x="715" y="325"/>
                    </a:lnTo>
                    <a:lnTo>
                      <a:pt x="706" y="315"/>
                    </a:lnTo>
                    <a:lnTo>
                      <a:pt x="703" y="312"/>
                    </a:lnTo>
                    <a:lnTo>
                      <a:pt x="729" y="330"/>
                    </a:lnTo>
                    <a:lnTo>
                      <a:pt x="755" y="348"/>
                    </a:lnTo>
                    <a:lnTo>
                      <a:pt x="781" y="366"/>
                    </a:lnTo>
                    <a:lnTo>
                      <a:pt x="808" y="384"/>
                    </a:lnTo>
                    <a:lnTo>
                      <a:pt x="834" y="401"/>
                    </a:lnTo>
                    <a:lnTo>
                      <a:pt x="860" y="418"/>
                    </a:lnTo>
                    <a:lnTo>
                      <a:pt x="886" y="435"/>
                    </a:lnTo>
                    <a:lnTo>
                      <a:pt x="912" y="451"/>
                    </a:lnTo>
                    <a:lnTo>
                      <a:pt x="927" y="425"/>
                    </a:lnTo>
                    <a:lnTo>
                      <a:pt x="942" y="401"/>
                    </a:lnTo>
                    <a:lnTo>
                      <a:pt x="958" y="378"/>
                    </a:lnTo>
                    <a:lnTo>
                      <a:pt x="974" y="355"/>
                    </a:lnTo>
                    <a:lnTo>
                      <a:pt x="990" y="333"/>
                    </a:lnTo>
                    <a:lnTo>
                      <a:pt x="1006" y="314"/>
                    </a:lnTo>
                    <a:lnTo>
                      <a:pt x="1022" y="295"/>
                    </a:lnTo>
                    <a:lnTo>
                      <a:pt x="1038" y="277"/>
                    </a:lnTo>
                    <a:lnTo>
                      <a:pt x="1055" y="261"/>
                    </a:lnTo>
                    <a:lnTo>
                      <a:pt x="1072" y="245"/>
                    </a:lnTo>
                    <a:lnTo>
                      <a:pt x="1089" y="230"/>
                    </a:lnTo>
                    <a:lnTo>
                      <a:pt x="1107" y="216"/>
                    </a:lnTo>
                    <a:lnTo>
                      <a:pt x="1126" y="203"/>
                    </a:lnTo>
                    <a:lnTo>
                      <a:pt x="1144" y="191"/>
                    </a:lnTo>
                    <a:lnTo>
                      <a:pt x="1163" y="179"/>
                    </a:lnTo>
                    <a:lnTo>
                      <a:pt x="1182" y="169"/>
                    </a:lnTo>
                    <a:lnTo>
                      <a:pt x="1201" y="159"/>
                    </a:lnTo>
                    <a:lnTo>
                      <a:pt x="1221" y="150"/>
                    </a:lnTo>
                    <a:lnTo>
                      <a:pt x="1241" y="141"/>
                    </a:lnTo>
                    <a:lnTo>
                      <a:pt x="1262" y="134"/>
                    </a:lnTo>
                    <a:lnTo>
                      <a:pt x="1284" y="126"/>
                    </a:lnTo>
                    <a:lnTo>
                      <a:pt x="1306" y="120"/>
                    </a:lnTo>
                    <a:lnTo>
                      <a:pt x="1328" y="114"/>
                    </a:lnTo>
                    <a:lnTo>
                      <a:pt x="1351" y="108"/>
                    </a:lnTo>
                    <a:lnTo>
                      <a:pt x="1398" y="98"/>
                    </a:lnTo>
                    <a:lnTo>
                      <a:pt x="1449" y="90"/>
                    </a:lnTo>
                    <a:lnTo>
                      <a:pt x="1501" y="82"/>
                    </a:lnTo>
                    <a:lnTo>
                      <a:pt x="1556" y="76"/>
                    </a:lnTo>
                    <a:lnTo>
                      <a:pt x="1578" y="73"/>
                    </a:lnTo>
                    <a:lnTo>
                      <a:pt x="1600" y="68"/>
                    </a:lnTo>
                    <a:lnTo>
                      <a:pt x="1619" y="63"/>
                    </a:lnTo>
                    <a:lnTo>
                      <a:pt x="1638" y="58"/>
                    </a:lnTo>
                    <a:lnTo>
                      <a:pt x="1654" y="52"/>
                    </a:lnTo>
                    <a:lnTo>
                      <a:pt x="1670" y="45"/>
                    </a:lnTo>
                    <a:lnTo>
                      <a:pt x="1683" y="39"/>
                    </a:lnTo>
                    <a:lnTo>
                      <a:pt x="1696" y="33"/>
                    </a:lnTo>
                    <a:lnTo>
                      <a:pt x="1717" y="20"/>
                    </a:lnTo>
                    <a:lnTo>
                      <a:pt x="1731" y="10"/>
                    </a:lnTo>
                    <a:lnTo>
                      <a:pt x="1740" y="3"/>
                    </a:lnTo>
                    <a:lnTo>
                      <a:pt x="1743"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47" name="Freeform 35">
                <a:extLst>
                  <a:ext uri="{FF2B5EF4-FFF2-40B4-BE49-F238E27FC236}">
                    <a16:creationId xmlns:a16="http://schemas.microsoft.com/office/drawing/2014/main" id="{2FE05942-63C3-4CF9-AF1A-3551B6B100CA}"/>
                  </a:ext>
                </a:extLst>
              </p:cNvPr>
              <p:cNvSpPr>
                <a:spLocks/>
              </p:cNvSpPr>
              <p:nvPr/>
            </p:nvSpPr>
            <p:spPr bwMode="auto">
              <a:xfrm>
                <a:off x="2171" y="1766"/>
                <a:ext cx="484" cy="594"/>
              </a:xfrm>
              <a:custGeom>
                <a:avLst/>
                <a:gdLst>
                  <a:gd name="T0" fmla="*/ 136 w 1385"/>
                  <a:gd name="T1" fmla="*/ 122 h 1444"/>
                  <a:gd name="T2" fmla="*/ 142 w 1385"/>
                  <a:gd name="T3" fmla="*/ 132 h 1444"/>
                  <a:gd name="T4" fmla="*/ 144 w 1385"/>
                  <a:gd name="T5" fmla="*/ 144 h 1444"/>
                  <a:gd name="T6" fmla="*/ 145 w 1385"/>
                  <a:gd name="T7" fmla="*/ 161 h 1444"/>
                  <a:gd name="T8" fmla="*/ 139 w 1385"/>
                  <a:gd name="T9" fmla="*/ 187 h 1444"/>
                  <a:gd name="T10" fmla="*/ 119 w 1385"/>
                  <a:gd name="T11" fmla="*/ 245 h 1444"/>
                  <a:gd name="T12" fmla="*/ 85 w 1385"/>
                  <a:gd name="T13" fmla="*/ 332 h 1444"/>
                  <a:gd name="T14" fmla="*/ 0 w 1385"/>
                  <a:gd name="T15" fmla="*/ 414 h 1444"/>
                  <a:gd name="T16" fmla="*/ 75 w 1385"/>
                  <a:gd name="T17" fmla="*/ 409 h 1444"/>
                  <a:gd name="T18" fmla="*/ 87 w 1385"/>
                  <a:gd name="T19" fmla="*/ 442 h 1444"/>
                  <a:gd name="T20" fmla="*/ 99 w 1385"/>
                  <a:gd name="T21" fmla="*/ 468 h 1444"/>
                  <a:gd name="T22" fmla="*/ 114 w 1385"/>
                  <a:gd name="T23" fmla="*/ 494 h 1444"/>
                  <a:gd name="T24" fmla="*/ 134 w 1385"/>
                  <a:gd name="T25" fmla="*/ 520 h 1444"/>
                  <a:gd name="T26" fmla="*/ 164 w 1385"/>
                  <a:gd name="T27" fmla="*/ 551 h 1444"/>
                  <a:gd name="T28" fmla="*/ 203 w 1385"/>
                  <a:gd name="T29" fmla="*/ 588 h 1444"/>
                  <a:gd name="T30" fmla="*/ 208 w 1385"/>
                  <a:gd name="T31" fmla="*/ 591 h 1444"/>
                  <a:gd name="T32" fmla="*/ 183 w 1385"/>
                  <a:gd name="T33" fmla="*/ 560 h 1444"/>
                  <a:gd name="T34" fmla="*/ 157 w 1385"/>
                  <a:gd name="T35" fmla="*/ 523 h 1444"/>
                  <a:gd name="T36" fmla="*/ 131 w 1385"/>
                  <a:gd name="T37" fmla="*/ 481 h 1444"/>
                  <a:gd name="T38" fmla="*/ 120 w 1385"/>
                  <a:gd name="T39" fmla="*/ 459 h 1444"/>
                  <a:gd name="T40" fmla="*/ 111 w 1385"/>
                  <a:gd name="T41" fmla="*/ 439 h 1444"/>
                  <a:gd name="T42" fmla="*/ 106 w 1385"/>
                  <a:gd name="T43" fmla="*/ 419 h 1444"/>
                  <a:gd name="T44" fmla="*/ 104 w 1385"/>
                  <a:gd name="T45" fmla="*/ 396 h 1444"/>
                  <a:gd name="T46" fmla="*/ 106 w 1385"/>
                  <a:gd name="T47" fmla="*/ 370 h 1444"/>
                  <a:gd name="T48" fmla="*/ 109 w 1385"/>
                  <a:gd name="T49" fmla="*/ 342 h 1444"/>
                  <a:gd name="T50" fmla="*/ 115 w 1385"/>
                  <a:gd name="T51" fmla="*/ 313 h 1444"/>
                  <a:gd name="T52" fmla="*/ 122 w 1385"/>
                  <a:gd name="T53" fmla="*/ 284 h 1444"/>
                  <a:gd name="T54" fmla="*/ 137 w 1385"/>
                  <a:gd name="T55" fmla="*/ 241 h 1444"/>
                  <a:gd name="T56" fmla="*/ 146 w 1385"/>
                  <a:gd name="T57" fmla="*/ 218 h 1444"/>
                  <a:gd name="T58" fmla="*/ 156 w 1385"/>
                  <a:gd name="T59" fmla="*/ 201 h 1444"/>
                  <a:gd name="T60" fmla="*/ 165 w 1385"/>
                  <a:gd name="T61" fmla="*/ 188 h 1444"/>
                  <a:gd name="T62" fmla="*/ 178 w 1385"/>
                  <a:gd name="T63" fmla="*/ 181 h 1444"/>
                  <a:gd name="T64" fmla="*/ 212 w 1385"/>
                  <a:gd name="T65" fmla="*/ 170 h 1444"/>
                  <a:gd name="T66" fmla="*/ 258 w 1385"/>
                  <a:gd name="T67" fmla="*/ 158 h 1444"/>
                  <a:gd name="T68" fmla="*/ 306 w 1385"/>
                  <a:gd name="T69" fmla="*/ 149 h 1444"/>
                  <a:gd name="T70" fmla="*/ 342 w 1385"/>
                  <a:gd name="T71" fmla="*/ 146 h 1444"/>
                  <a:gd name="T72" fmla="*/ 361 w 1385"/>
                  <a:gd name="T73" fmla="*/ 146 h 1444"/>
                  <a:gd name="T74" fmla="*/ 374 w 1385"/>
                  <a:gd name="T75" fmla="*/ 149 h 1444"/>
                  <a:gd name="T76" fmla="*/ 383 w 1385"/>
                  <a:gd name="T77" fmla="*/ 157 h 1444"/>
                  <a:gd name="T78" fmla="*/ 394 w 1385"/>
                  <a:gd name="T79" fmla="*/ 176 h 1444"/>
                  <a:gd name="T80" fmla="*/ 407 w 1385"/>
                  <a:gd name="T81" fmla="*/ 205 h 1444"/>
                  <a:gd name="T82" fmla="*/ 433 w 1385"/>
                  <a:gd name="T83" fmla="*/ 280 h 1444"/>
                  <a:gd name="T84" fmla="*/ 458 w 1385"/>
                  <a:gd name="T85" fmla="*/ 362 h 1444"/>
                  <a:gd name="T86" fmla="*/ 477 w 1385"/>
                  <a:gd name="T87" fmla="*/ 426 h 1444"/>
                  <a:gd name="T88" fmla="*/ 484 w 1385"/>
                  <a:gd name="T89" fmla="*/ 452 h 1444"/>
                  <a:gd name="T90" fmla="*/ 424 w 1385"/>
                  <a:gd name="T91" fmla="*/ 4 h 1444"/>
                  <a:gd name="T92" fmla="*/ 413 w 1385"/>
                  <a:gd name="T93" fmla="*/ 52 h 1444"/>
                  <a:gd name="T94" fmla="*/ 403 w 1385"/>
                  <a:gd name="T95" fmla="*/ 81 h 1444"/>
                  <a:gd name="T96" fmla="*/ 394 w 1385"/>
                  <a:gd name="T97" fmla="*/ 99 h 1444"/>
                  <a:gd name="T98" fmla="*/ 387 w 1385"/>
                  <a:gd name="T99" fmla="*/ 109 h 1444"/>
                  <a:gd name="T100" fmla="*/ 379 w 1385"/>
                  <a:gd name="T101" fmla="*/ 115 h 1444"/>
                  <a:gd name="T102" fmla="*/ 350 w 1385"/>
                  <a:gd name="T103" fmla="*/ 123 h 1444"/>
                  <a:gd name="T104" fmla="*/ 304 w 1385"/>
                  <a:gd name="T105" fmla="*/ 132 h 1444"/>
                  <a:gd name="T106" fmla="*/ 252 w 1385"/>
                  <a:gd name="T107" fmla="*/ 139 h 1444"/>
                  <a:gd name="T108" fmla="*/ 205 w 1385"/>
                  <a:gd name="T109" fmla="*/ 143 h 1444"/>
                  <a:gd name="T110" fmla="*/ 177 w 1385"/>
                  <a:gd name="T111" fmla="*/ 143 h 1444"/>
                  <a:gd name="T112" fmla="*/ 169 w 1385"/>
                  <a:gd name="T113" fmla="*/ 142 h 1444"/>
                  <a:gd name="T114" fmla="*/ 137 w 1385"/>
                  <a:gd name="T115" fmla="*/ 122 h 14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85"/>
                  <a:gd name="T175" fmla="*/ 0 h 1444"/>
                  <a:gd name="T176" fmla="*/ 1385 w 1385"/>
                  <a:gd name="T177" fmla="*/ 1444 h 14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85" h="1444">
                    <a:moveTo>
                      <a:pt x="382" y="290"/>
                    </a:moveTo>
                    <a:lnTo>
                      <a:pt x="384" y="291"/>
                    </a:lnTo>
                    <a:lnTo>
                      <a:pt x="388" y="295"/>
                    </a:lnTo>
                    <a:lnTo>
                      <a:pt x="395" y="302"/>
                    </a:lnTo>
                    <a:lnTo>
                      <a:pt x="402" y="313"/>
                    </a:lnTo>
                    <a:lnTo>
                      <a:pt x="405" y="320"/>
                    </a:lnTo>
                    <a:lnTo>
                      <a:pt x="409" y="328"/>
                    </a:lnTo>
                    <a:lnTo>
                      <a:pt x="411" y="338"/>
                    </a:lnTo>
                    <a:lnTo>
                      <a:pt x="413" y="348"/>
                    </a:lnTo>
                    <a:lnTo>
                      <a:pt x="415" y="361"/>
                    </a:lnTo>
                    <a:lnTo>
                      <a:pt x="416" y="375"/>
                    </a:lnTo>
                    <a:lnTo>
                      <a:pt x="415" y="391"/>
                    </a:lnTo>
                    <a:lnTo>
                      <a:pt x="414" y="408"/>
                    </a:lnTo>
                    <a:lnTo>
                      <a:pt x="408" y="428"/>
                    </a:lnTo>
                    <a:lnTo>
                      <a:pt x="399" y="454"/>
                    </a:lnTo>
                    <a:lnTo>
                      <a:pt x="388" y="484"/>
                    </a:lnTo>
                    <a:lnTo>
                      <a:pt x="374" y="517"/>
                    </a:lnTo>
                    <a:lnTo>
                      <a:pt x="341" y="593"/>
                    </a:lnTo>
                    <a:lnTo>
                      <a:pt x="306" y="670"/>
                    </a:lnTo>
                    <a:lnTo>
                      <a:pt x="272" y="744"/>
                    </a:lnTo>
                    <a:lnTo>
                      <a:pt x="243" y="805"/>
                    </a:lnTo>
                    <a:lnTo>
                      <a:pt x="223" y="848"/>
                    </a:lnTo>
                    <a:lnTo>
                      <a:pt x="216" y="864"/>
                    </a:lnTo>
                    <a:lnTo>
                      <a:pt x="0" y="1003"/>
                    </a:lnTo>
                    <a:lnTo>
                      <a:pt x="205" y="966"/>
                    </a:lnTo>
                    <a:lnTo>
                      <a:pt x="207" y="972"/>
                    </a:lnTo>
                    <a:lnTo>
                      <a:pt x="214" y="990"/>
                    </a:lnTo>
                    <a:lnTo>
                      <a:pt x="225" y="1017"/>
                    </a:lnTo>
                    <a:lnTo>
                      <a:pt x="240" y="1052"/>
                    </a:lnTo>
                    <a:lnTo>
                      <a:pt x="250" y="1071"/>
                    </a:lnTo>
                    <a:lnTo>
                      <a:pt x="260" y="1091"/>
                    </a:lnTo>
                    <a:lnTo>
                      <a:pt x="271" y="1112"/>
                    </a:lnTo>
                    <a:lnTo>
                      <a:pt x="284" y="1133"/>
                    </a:lnTo>
                    <a:lnTo>
                      <a:pt x="297" y="1155"/>
                    </a:lnTo>
                    <a:lnTo>
                      <a:pt x="312" y="1176"/>
                    </a:lnTo>
                    <a:lnTo>
                      <a:pt x="327" y="1198"/>
                    </a:lnTo>
                    <a:lnTo>
                      <a:pt x="344" y="1219"/>
                    </a:lnTo>
                    <a:lnTo>
                      <a:pt x="363" y="1239"/>
                    </a:lnTo>
                    <a:lnTo>
                      <a:pt x="383" y="1259"/>
                    </a:lnTo>
                    <a:lnTo>
                      <a:pt x="404" y="1279"/>
                    </a:lnTo>
                    <a:lnTo>
                      <a:pt x="426" y="1299"/>
                    </a:lnTo>
                    <a:lnTo>
                      <a:pt x="470" y="1336"/>
                    </a:lnTo>
                    <a:lnTo>
                      <a:pt x="512" y="1372"/>
                    </a:lnTo>
                    <a:lnTo>
                      <a:pt x="550" y="1401"/>
                    </a:lnTo>
                    <a:lnTo>
                      <a:pt x="580" y="1424"/>
                    </a:lnTo>
                    <a:lnTo>
                      <a:pt x="600" y="1438"/>
                    </a:lnTo>
                    <a:lnTo>
                      <a:pt x="607" y="1444"/>
                    </a:lnTo>
                    <a:lnTo>
                      <a:pt x="596" y="1433"/>
                    </a:lnTo>
                    <a:lnTo>
                      <a:pt x="567" y="1403"/>
                    </a:lnTo>
                    <a:lnTo>
                      <a:pt x="547" y="1382"/>
                    </a:lnTo>
                    <a:lnTo>
                      <a:pt x="525" y="1357"/>
                    </a:lnTo>
                    <a:lnTo>
                      <a:pt x="500" y="1329"/>
                    </a:lnTo>
                    <a:lnTo>
                      <a:pt x="475" y="1299"/>
                    </a:lnTo>
                    <a:lnTo>
                      <a:pt x="449" y="1268"/>
                    </a:lnTo>
                    <a:lnTo>
                      <a:pt x="423" y="1234"/>
                    </a:lnTo>
                    <a:lnTo>
                      <a:pt x="398" y="1200"/>
                    </a:lnTo>
                    <a:lnTo>
                      <a:pt x="374" y="1165"/>
                    </a:lnTo>
                    <a:lnTo>
                      <a:pt x="363" y="1148"/>
                    </a:lnTo>
                    <a:lnTo>
                      <a:pt x="353" y="1130"/>
                    </a:lnTo>
                    <a:lnTo>
                      <a:pt x="342" y="1113"/>
                    </a:lnTo>
                    <a:lnTo>
                      <a:pt x="333" y="1096"/>
                    </a:lnTo>
                    <a:lnTo>
                      <a:pt x="325" y="1079"/>
                    </a:lnTo>
                    <a:lnTo>
                      <a:pt x="318" y="1063"/>
                    </a:lnTo>
                    <a:lnTo>
                      <a:pt x="311" y="1047"/>
                    </a:lnTo>
                    <a:lnTo>
                      <a:pt x="306" y="1030"/>
                    </a:lnTo>
                    <a:lnTo>
                      <a:pt x="303" y="1014"/>
                    </a:lnTo>
                    <a:lnTo>
                      <a:pt x="300" y="997"/>
                    </a:lnTo>
                    <a:lnTo>
                      <a:pt x="299" y="978"/>
                    </a:lnTo>
                    <a:lnTo>
                      <a:pt x="298" y="959"/>
                    </a:lnTo>
                    <a:lnTo>
                      <a:pt x="299" y="939"/>
                    </a:lnTo>
                    <a:lnTo>
                      <a:pt x="300" y="918"/>
                    </a:lnTo>
                    <a:lnTo>
                      <a:pt x="302" y="897"/>
                    </a:lnTo>
                    <a:lnTo>
                      <a:pt x="305" y="875"/>
                    </a:lnTo>
                    <a:lnTo>
                      <a:pt x="308" y="851"/>
                    </a:lnTo>
                    <a:lnTo>
                      <a:pt x="312" y="828"/>
                    </a:lnTo>
                    <a:lnTo>
                      <a:pt x="317" y="805"/>
                    </a:lnTo>
                    <a:lnTo>
                      <a:pt x="322" y="782"/>
                    </a:lnTo>
                    <a:lnTo>
                      <a:pt x="328" y="759"/>
                    </a:lnTo>
                    <a:lnTo>
                      <a:pt x="335" y="736"/>
                    </a:lnTo>
                    <a:lnTo>
                      <a:pt x="342" y="713"/>
                    </a:lnTo>
                    <a:lnTo>
                      <a:pt x="350" y="689"/>
                    </a:lnTo>
                    <a:lnTo>
                      <a:pt x="366" y="645"/>
                    </a:lnTo>
                    <a:lnTo>
                      <a:pt x="383" y="603"/>
                    </a:lnTo>
                    <a:lnTo>
                      <a:pt x="391" y="584"/>
                    </a:lnTo>
                    <a:lnTo>
                      <a:pt x="400" y="565"/>
                    </a:lnTo>
                    <a:lnTo>
                      <a:pt x="409" y="546"/>
                    </a:lnTo>
                    <a:lnTo>
                      <a:pt x="418" y="529"/>
                    </a:lnTo>
                    <a:lnTo>
                      <a:pt x="427" y="513"/>
                    </a:lnTo>
                    <a:lnTo>
                      <a:pt x="437" y="499"/>
                    </a:lnTo>
                    <a:lnTo>
                      <a:pt x="446" y="486"/>
                    </a:lnTo>
                    <a:lnTo>
                      <a:pt x="455" y="475"/>
                    </a:lnTo>
                    <a:lnTo>
                      <a:pt x="463" y="465"/>
                    </a:lnTo>
                    <a:lnTo>
                      <a:pt x="472" y="456"/>
                    </a:lnTo>
                    <a:lnTo>
                      <a:pt x="480" y="450"/>
                    </a:lnTo>
                    <a:lnTo>
                      <a:pt x="489" y="446"/>
                    </a:lnTo>
                    <a:lnTo>
                      <a:pt x="509" y="438"/>
                    </a:lnTo>
                    <a:lnTo>
                      <a:pt x="537" y="430"/>
                    </a:lnTo>
                    <a:lnTo>
                      <a:pt x="570" y="421"/>
                    </a:lnTo>
                    <a:lnTo>
                      <a:pt x="607" y="411"/>
                    </a:lnTo>
                    <a:lnTo>
                      <a:pt x="648" y="402"/>
                    </a:lnTo>
                    <a:lnTo>
                      <a:pt x="692" y="393"/>
                    </a:lnTo>
                    <a:lnTo>
                      <a:pt x="738" y="383"/>
                    </a:lnTo>
                    <a:lnTo>
                      <a:pt x="784" y="375"/>
                    </a:lnTo>
                    <a:lnTo>
                      <a:pt x="830" y="367"/>
                    </a:lnTo>
                    <a:lnTo>
                      <a:pt x="877" y="361"/>
                    </a:lnTo>
                    <a:lnTo>
                      <a:pt x="920" y="357"/>
                    </a:lnTo>
                    <a:lnTo>
                      <a:pt x="961" y="354"/>
                    </a:lnTo>
                    <a:lnTo>
                      <a:pt x="980" y="353"/>
                    </a:lnTo>
                    <a:lnTo>
                      <a:pt x="999" y="353"/>
                    </a:lnTo>
                    <a:lnTo>
                      <a:pt x="1016" y="353"/>
                    </a:lnTo>
                    <a:lnTo>
                      <a:pt x="1032" y="354"/>
                    </a:lnTo>
                    <a:lnTo>
                      <a:pt x="1046" y="356"/>
                    </a:lnTo>
                    <a:lnTo>
                      <a:pt x="1059" y="358"/>
                    </a:lnTo>
                    <a:lnTo>
                      <a:pt x="1070" y="361"/>
                    </a:lnTo>
                    <a:lnTo>
                      <a:pt x="1079" y="365"/>
                    </a:lnTo>
                    <a:lnTo>
                      <a:pt x="1088" y="370"/>
                    </a:lnTo>
                    <a:lnTo>
                      <a:pt x="1097" y="380"/>
                    </a:lnTo>
                    <a:lnTo>
                      <a:pt x="1107" y="393"/>
                    </a:lnTo>
                    <a:lnTo>
                      <a:pt x="1117" y="409"/>
                    </a:lnTo>
                    <a:lnTo>
                      <a:pt x="1128" y="427"/>
                    </a:lnTo>
                    <a:lnTo>
                      <a:pt x="1139" y="448"/>
                    </a:lnTo>
                    <a:lnTo>
                      <a:pt x="1151" y="472"/>
                    </a:lnTo>
                    <a:lnTo>
                      <a:pt x="1164" y="497"/>
                    </a:lnTo>
                    <a:lnTo>
                      <a:pt x="1189" y="554"/>
                    </a:lnTo>
                    <a:lnTo>
                      <a:pt x="1214" y="615"/>
                    </a:lnTo>
                    <a:lnTo>
                      <a:pt x="1239" y="679"/>
                    </a:lnTo>
                    <a:lnTo>
                      <a:pt x="1264" y="746"/>
                    </a:lnTo>
                    <a:lnTo>
                      <a:pt x="1288" y="812"/>
                    </a:lnTo>
                    <a:lnTo>
                      <a:pt x="1311" y="876"/>
                    </a:lnTo>
                    <a:lnTo>
                      <a:pt x="1332" y="934"/>
                    </a:lnTo>
                    <a:lnTo>
                      <a:pt x="1350" y="987"/>
                    </a:lnTo>
                    <a:lnTo>
                      <a:pt x="1365" y="1031"/>
                    </a:lnTo>
                    <a:lnTo>
                      <a:pt x="1376" y="1065"/>
                    </a:lnTo>
                    <a:lnTo>
                      <a:pt x="1383" y="1087"/>
                    </a:lnTo>
                    <a:lnTo>
                      <a:pt x="1385" y="1095"/>
                    </a:lnTo>
                    <a:lnTo>
                      <a:pt x="1230" y="354"/>
                    </a:lnTo>
                    <a:lnTo>
                      <a:pt x="1214" y="0"/>
                    </a:lnTo>
                    <a:lnTo>
                      <a:pt x="1212" y="10"/>
                    </a:lnTo>
                    <a:lnTo>
                      <a:pt x="1206" y="38"/>
                    </a:lnTo>
                    <a:lnTo>
                      <a:pt x="1196" y="79"/>
                    </a:lnTo>
                    <a:lnTo>
                      <a:pt x="1182" y="126"/>
                    </a:lnTo>
                    <a:lnTo>
                      <a:pt x="1173" y="150"/>
                    </a:lnTo>
                    <a:lnTo>
                      <a:pt x="1164" y="174"/>
                    </a:lnTo>
                    <a:lnTo>
                      <a:pt x="1152" y="197"/>
                    </a:lnTo>
                    <a:lnTo>
                      <a:pt x="1141" y="219"/>
                    </a:lnTo>
                    <a:lnTo>
                      <a:pt x="1134" y="230"/>
                    </a:lnTo>
                    <a:lnTo>
                      <a:pt x="1128" y="240"/>
                    </a:lnTo>
                    <a:lnTo>
                      <a:pt x="1122" y="249"/>
                    </a:lnTo>
                    <a:lnTo>
                      <a:pt x="1115" y="257"/>
                    </a:lnTo>
                    <a:lnTo>
                      <a:pt x="1108" y="264"/>
                    </a:lnTo>
                    <a:lnTo>
                      <a:pt x="1100" y="270"/>
                    </a:lnTo>
                    <a:lnTo>
                      <a:pt x="1093" y="275"/>
                    </a:lnTo>
                    <a:lnTo>
                      <a:pt x="1085" y="279"/>
                    </a:lnTo>
                    <a:lnTo>
                      <a:pt x="1064" y="285"/>
                    </a:lnTo>
                    <a:lnTo>
                      <a:pt x="1036" y="292"/>
                    </a:lnTo>
                    <a:lnTo>
                      <a:pt x="1002" y="299"/>
                    </a:lnTo>
                    <a:lnTo>
                      <a:pt x="961" y="306"/>
                    </a:lnTo>
                    <a:lnTo>
                      <a:pt x="917" y="313"/>
                    </a:lnTo>
                    <a:lnTo>
                      <a:pt x="870" y="319"/>
                    </a:lnTo>
                    <a:lnTo>
                      <a:pt x="820" y="325"/>
                    </a:lnTo>
                    <a:lnTo>
                      <a:pt x="770" y="331"/>
                    </a:lnTo>
                    <a:lnTo>
                      <a:pt x="721" y="336"/>
                    </a:lnTo>
                    <a:lnTo>
                      <a:pt x="673" y="341"/>
                    </a:lnTo>
                    <a:lnTo>
                      <a:pt x="627" y="344"/>
                    </a:lnTo>
                    <a:lnTo>
                      <a:pt x="586" y="347"/>
                    </a:lnTo>
                    <a:lnTo>
                      <a:pt x="550" y="348"/>
                    </a:lnTo>
                    <a:lnTo>
                      <a:pt x="520" y="348"/>
                    </a:lnTo>
                    <a:lnTo>
                      <a:pt x="507" y="347"/>
                    </a:lnTo>
                    <a:lnTo>
                      <a:pt x="497" y="346"/>
                    </a:lnTo>
                    <a:lnTo>
                      <a:pt x="489" y="345"/>
                    </a:lnTo>
                    <a:lnTo>
                      <a:pt x="483" y="343"/>
                    </a:lnTo>
                    <a:lnTo>
                      <a:pt x="447" y="326"/>
                    </a:lnTo>
                    <a:lnTo>
                      <a:pt x="415" y="309"/>
                    </a:lnTo>
                    <a:lnTo>
                      <a:pt x="391" y="295"/>
                    </a:lnTo>
                    <a:lnTo>
                      <a:pt x="382" y="29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48" name="Freeform 36">
                <a:extLst>
                  <a:ext uri="{FF2B5EF4-FFF2-40B4-BE49-F238E27FC236}">
                    <a16:creationId xmlns:a16="http://schemas.microsoft.com/office/drawing/2014/main" id="{F4BE3351-D8FE-4A77-963F-E82878BBB5FE}"/>
                  </a:ext>
                </a:extLst>
              </p:cNvPr>
              <p:cNvSpPr>
                <a:spLocks/>
              </p:cNvSpPr>
              <p:nvPr/>
            </p:nvSpPr>
            <p:spPr bwMode="auto">
              <a:xfrm>
                <a:off x="1826" y="1466"/>
                <a:ext cx="334" cy="387"/>
              </a:xfrm>
              <a:custGeom>
                <a:avLst/>
                <a:gdLst>
                  <a:gd name="T0" fmla="*/ 9 w 955"/>
                  <a:gd name="T1" fmla="*/ 288 h 938"/>
                  <a:gd name="T2" fmla="*/ 25 w 955"/>
                  <a:gd name="T3" fmla="*/ 281 h 938"/>
                  <a:gd name="T4" fmla="*/ 40 w 955"/>
                  <a:gd name="T5" fmla="*/ 276 h 938"/>
                  <a:gd name="T6" fmla="*/ 52 w 955"/>
                  <a:gd name="T7" fmla="*/ 274 h 938"/>
                  <a:gd name="T8" fmla="*/ 62 w 955"/>
                  <a:gd name="T9" fmla="*/ 274 h 938"/>
                  <a:gd name="T10" fmla="*/ 71 w 955"/>
                  <a:gd name="T11" fmla="*/ 276 h 938"/>
                  <a:gd name="T12" fmla="*/ 79 w 955"/>
                  <a:gd name="T13" fmla="*/ 280 h 938"/>
                  <a:gd name="T14" fmla="*/ 84 w 955"/>
                  <a:gd name="T15" fmla="*/ 286 h 938"/>
                  <a:gd name="T16" fmla="*/ 89 w 955"/>
                  <a:gd name="T17" fmla="*/ 293 h 938"/>
                  <a:gd name="T18" fmla="*/ 92 w 955"/>
                  <a:gd name="T19" fmla="*/ 302 h 938"/>
                  <a:gd name="T20" fmla="*/ 93 w 955"/>
                  <a:gd name="T21" fmla="*/ 312 h 938"/>
                  <a:gd name="T22" fmla="*/ 94 w 955"/>
                  <a:gd name="T23" fmla="*/ 323 h 938"/>
                  <a:gd name="T24" fmla="*/ 93 w 955"/>
                  <a:gd name="T25" fmla="*/ 336 h 938"/>
                  <a:gd name="T26" fmla="*/ 92 w 955"/>
                  <a:gd name="T27" fmla="*/ 350 h 938"/>
                  <a:gd name="T28" fmla="*/ 88 w 955"/>
                  <a:gd name="T29" fmla="*/ 372 h 938"/>
                  <a:gd name="T30" fmla="*/ 96 w 955"/>
                  <a:gd name="T31" fmla="*/ 375 h 938"/>
                  <a:gd name="T32" fmla="*/ 119 w 955"/>
                  <a:gd name="T33" fmla="*/ 349 h 938"/>
                  <a:gd name="T34" fmla="*/ 142 w 955"/>
                  <a:gd name="T35" fmla="*/ 323 h 938"/>
                  <a:gd name="T36" fmla="*/ 165 w 955"/>
                  <a:gd name="T37" fmla="*/ 298 h 938"/>
                  <a:gd name="T38" fmla="*/ 169 w 955"/>
                  <a:gd name="T39" fmla="*/ 287 h 938"/>
                  <a:gd name="T40" fmla="*/ 155 w 955"/>
                  <a:gd name="T41" fmla="*/ 292 h 938"/>
                  <a:gd name="T42" fmla="*/ 141 w 955"/>
                  <a:gd name="T43" fmla="*/ 297 h 938"/>
                  <a:gd name="T44" fmla="*/ 126 w 955"/>
                  <a:gd name="T45" fmla="*/ 302 h 938"/>
                  <a:gd name="T46" fmla="*/ 120 w 955"/>
                  <a:gd name="T47" fmla="*/ 293 h 938"/>
                  <a:gd name="T48" fmla="*/ 124 w 955"/>
                  <a:gd name="T49" fmla="*/ 270 h 938"/>
                  <a:gd name="T50" fmla="*/ 132 w 955"/>
                  <a:gd name="T51" fmla="*/ 247 h 938"/>
                  <a:gd name="T52" fmla="*/ 141 w 955"/>
                  <a:gd name="T53" fmla="*/ 225 h 938"/>
                  <a:gd name="T54" fmla="*/ 152 w 955"/>
                  <a:gd name="T55" fmla="*/ 204 h 938"/>
                  <a:gd name="T56" fmla="*/ 165 w 955"/>
                  <a:gd name="T57" fmla="*/ 183 h 938"/>
                  <a:gd name="T58" fmla="*/ 179 w 955"/>
                  <a:gd name="T59" fmla="*/ 163 h 938"/>
                  <a:gd name="T60" fmla="*/ 194 w 955"/>
                  <a:gd name="T61" fmla="*/ 144 h 938"/>
                  <a:gd name="T62" fmla="*/ 219 w 955"/>
                  <a:gd name="T63" fmla="*/ 116 h 938"/>
                  <a:gd name="T64" fmla="*/ 253 w 955"/>
                  <a:gd name="T65" fmla="*/ 80 h 938"/>
                  <a:gd name="T66" fmla="*/ 287 w 955"/>
                  <a:gd name="T67" fmla="*/ 46 h 938"/>
                  <a:gd name="T68" fmla="*/ 320 w 955"/>
                  <a:gd name="T69" fmla="*/ 15 h 938"/>
                  <a:gd name="T70" fmla="*/ 315 w 955"/>
                  <a:gd name="T71" fmla="*/ 14 h 938"/>
                  <a:gd name="T72" fmla="*/ 269 w 955"/>
                  <a:gd name="T73" fmla="*/ 50 h 938"/>
                  <a:gd name="T74" fmla="*/ 233 w 955"/>
                  <a:gd name="T75" fmla="*/ 80 h 938"/>
                  <a:gd name="T76" fmla="*/ 196 w 955"/>
                  <a:gd name="T77" fmla="*/ 113 h 938"/>
                  <a:gd name="T78" fmla="*/ 170 w 955"/>
                  <a:gd name="T79" fmla="*/ 137 h 938"/>
                  <a:gd name="T80" fmla="*/ 154 w 955"/>
                  <a:gd name="T81" fmla="*/ 153 h 938"/>
                  <a:gd name="T82" fmla="*/ 141 w 955"/>
                  <a:gd name="T83" fmla="*/ 168 h 938"/>
                  <a:gd name="T84" fmla="*/ 130 w 955"/>
                  <a:gd name="T85" fmla="*/ 182 h 938"/>
                  <a:gd name="T86" fmla="*/ 122 w 955"/>
                  <a:gd name="T87" fmla="*/ 194 h 938"/>
                  <a:gd name="T88" fmla="*/ 117 w 955"/>
                  <a:gd name="T89" fmla="*/ 205 h 938"/>
                  <a:gd name="T90" fmla="*/ 115 w 955"/>
                  <a:gd name="T91" fmla="*/ 219 h 938"/>
                  <a:gd name="T92" fmla="*/ 113 w 955"/>
                  <a:gd name="T93" fmla="*/ 233 h 938"/>
                  <a:gd name="T94" fmla="*/ 110 w 955"/>
                  <a:gd name="T95" fmla="*/ 243 h 938"/>
                  <a:gd name="T96" fmla="*/ 106 w 955"/>
                  <a:gd name="T97" fmla="*/ 251 h 938"/>
                  <a:gd name="T98" fmla="*/ 101 w 955"/>
                  <a:gd name="T99" fmla="*/ 256 h 938"/>
                  <a:gd name="T100" fmla="*/ 96 w 955"/>
                  <a:gd name="T101" fmla="*/ 259 h 938"/>
                  <a:gd name="T102" fmla="*/ 91 w 955"/>
                  <a:gd name="T103" fmla="*/ 260 h 938"/>
                  <a:gd name="T104" fmla="*/ 85 w 955"/>
                  <a:gd name="T105" fmla="*/ 260 h 938"/>
                  <a:gd name="T106" fmla="*/ 69 w 955"/>
                  <a:gd name="T107" fmla="*/ 257 h 938"/>
                  <a:gd name="T108" fmla="*/ 53 w 955"/>
                  <a:gd name="T109" fmla="*/ 254 h 938"/>
                  <a:gd name="T110" fmla="*/ 47 w 955"/>
                  <a:gd name="T111" fmla="*/ 254 h 938"/>
                  <a:gd name="T112" fmla="*/ 41 w 955"/>
                  <a:gd name="T113" fmla="*/ 256 h 938"/>
                  <a:gd name="T114" fmla="*/ 36 w 955"/>
                  <a:gd name="T115" fmla="*/ 260 h 938"/>
                  <a:gd name="T116" fmla="*/ 23 w 955"/>
                  <a:gd name="T117" fmla="*/ 274 h 938"/>
                  <a:gd name="T118" fmla="*/ 3 w 955"/>
                  <a:gd name="T119" fmla="*/ 289 h 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5"/>
                  <a:gd name="T181" fmla="*/ 0 h 938"/>
                  <a:gd name="T182" fmla="*/ 955 w 955"/>
                  <a:gd name="T183" fmla="*/ 938 h 9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5" h="938">
                    <a:moveTo>
                      <a:pt x="0" y="708"/>
                    </a:moveTo>
                    <a:lnTo>
                      <a:pt x="25" y="697"/>
                    </a:lnTo>
                    <a:lnTo>
                      <a:pt x="50" y="688"/>
                    </a:lnTo>
                    <a:lnTo>
                      <a:pt x="72" y="680"/>
                    </a:lnTo>
                    <a:lnTo>
                      <a:pt x="93" y="674"/>
                    </a:lnTo>
                    <a:lnTo>
                      <a:pt x="113" y="669"/>
                    </a:lnTo>
                    <a:lnTo>
                      <a:pt x="131" y="666"/>
                    </a:lnTo>
                    <a:lnTo>
                      <a:pt x="148" y="664"/>
                    </a:lnTo>
                    <a:lnTo>
                      <a:pt x="164" y="663"/>
                    </a:lnTo>
                    <a:lnTo>
                      <a:pt x="178" y="664"/>
                    </a:lnTo>
                    <a:lnTo>
                      <a:pt x="191" y="666"/>
                    </a:lnTo>
                    <a:lnTo>
                      <a:pt x="203" y="669"/>
                    </a:lnTo>
                    <a:lnTo>
                      <a:pt x="215" y="673"/>
                    </a:lnTo>
                    <a:lnTo>
                      <a:pt x="225" y="678"/>
                    </a:lnTo>
                    <a:lnTo>
                      <a:pt x="234" y="685"/>
                    </a:lnTo>
                    <a:lnTo>
                      <a:pt x="241" y="692"/>
                    </a:lnTo>
                    <a:lnTo>
                      <a:pt x="248" y="700"/>
                    </a:lnTo>
                    <a:lnTo>
                      <a:pt x="254" y="710"/>
                    </a:lnTo>
                    <a:lnTo>
                      <a:pt x="258" y="720"/>
                    </a:lnTo>
                    <a:lnTo>
                      <a:pt x="262" y="731"/>
                    </a:lnTo>
                    <a:lnTo>
                      <a:pt x="265" y="743"/>
                    </a:lnTo>
                    <a:lnTo>
                      <a:pt x="267" y="756"/>
                    </a:lnTo>
                    <a:lnTo>
                      <a:pt x="268" y="769"/>
                    </a:lnTo>
                    <a:lnTo>
                      <a:pt x="269" y="783"/>
                    </a:lnTo>
                    <a:lnTo>
                      <a:pt x="268" y="799"/>
                    </a:lnTo>
                    <a:lnTo>
                      <a:pt x="267" y="815"/>
                    </a:lnTo>
                    <a:lnTo>
                      <a:pt x="265" y="831"/>
                    </a:lnTo>
                    <a:lnTo>
                      <a:pt x="263" y="848"/>
                    </a:lnTo>
                    <a:lnTo>
                      <a:pt x="260" y="865"/>
                    </a:lnTo>
                    <a:lnTo>
                      <a:pt x="252" y="901"/>
                    </a:lnTo>
                    <a:lnTo>
                      <a:pt x="242" y="938"/>
                    </a:lnTo>
                    <a:lnTo>
                      <a:pt x="274" y="908"/>
                    </a:lnTo>
                    <a:lnTo>
                      <a:pt x="307" y="877"/>
                    </a:lnTo>
                    <a:lnTo>
                      <a:pt x="340" y="846"/>
                    </a:lnTo>
                    <a:lnTo>
                      <a:pt x="374" y="815"/>
                    </a:lnTo>
                    <a:lnTo>
                      <a:pt x="407" y="783"/>
                    </a:lnTo>
                    <a:lnTo>
                      <a:pt x="439" y="752"/>
                    </a:lnTo>
                    <a:lnTo>
                      <a:pt x="472" y="722"/>
                    </a:lnTo>
                    <a:lnTo>
                      <a:pt x="504" y="692"/>
                    </a:lnTo>
                    <a:lnTo>
                      <a:pt x="484" y="696"/>
                    </a:lnTo>
                    <a:lnTo>
                      <a:pt x="464" y="701"/>
                    </a:lnTo>
                    <a:lnTo>
                      <a:pt x="444" y="707"/>
                    </a:lnTo>
                    <a:lnTo>
                      <a:pt x="424" y="714"/>
                    </a:lnTo>
                    <a:lnTo>
                      <a:pt x="403" y="720"/>
                    </a:lnTo>
                    <a:lnTo>
                      <a:pt x="382" y="727"/>
                    </a:lnTo>
                    <a:lnTo>
                      <a:pt x="360" y="733"/>
                    </a:lnTo>
                    <a:lnTo>
                      <a:pt x="338" y="740"/>
                    </a:lnTo>
                    <a:lnTo>
                      <a:pt x="342" y="711"/>
                    </a:lnTo>
                    <a:lnTo>
                      <a:pt x="348" y="682"/>
                    </a:lnTo>
                    <a:lnTo>
                      <a:pt x="355" y="655"/>
                    </a:lnTo>
                    <a:lnTo>
                      <a:pt x="365" y="626"/>
                    </a:lnTo>
                    <a:lnTo>
                      <a:pt x="377" y="599"/>
                    </a:lnTo>
                    <a:lnTo>
                      <a:pt x="389" y="572"/>
                    </a:lnTo>
                    <a:lnTo>
                      <a:pt x="403" y="546"/>
                    </a:lnTo>
                    <a:lnTo>
                      <a:pt x="418" y="520"/>
                    </a:lnTo>
                    <a:lnTo>
                      <a:pt x="435" y="495"/>
                    </a:lnTo>
                    <a:lnTo>
                      <a:pt x="452" y="469"/>
                    </a:lnTo>
                    <a:lnTo>
                      <a:pt x="471" y="444"/>
                    </a:lnTo>
                    <a:lnTo>
                      <a:pt x="491" y="419"/>
                    </a:lnTo>
                    <a:lnTo>
                      <a:pt x="511" y="395"/>
                    </a:lnTo>
                    <a:lnTo>
                      <a:pt x="534" y="372"/>
                    </a:lnTo>
                    <a:lnTo>
                      <a:pt x="556" y="349"/>
                    </a:lnTo>
                    <a:lnTo>
                      <a:pt x="579" y="326"/>
                    </a:lnTo>
                    <a:lnTo>
                      <a:pt x="626" y="280"/>
                    </a:lnTo>
                    <a:lnTo>
                      <a:pt x="674" y="236"/>
                    </a:lnTo>
                    <a:lnTo>
                      <a:pt x="724" y="194"/>
                    </a:lnTo>
                    <a:lnTo>
                      <a:pt x="773" y="153"/>
                    </a:lnTo>
                    <a:lnTo>
                      <a:pt x="821" y="112"/>
                    </a:lnTo>
                    <a:lnTo>
                      <a:pt x="869" y="74"/>
                    </a:lnTo>
                    <a:lnTo>
                      <a:pt x="914" y="36"/>
                    </a:lnTo>
                    <a:lnTo>
                      <a:pt x="955" y="0"/>
                    </a:lnTo>
                    <a:lnTo>
                      <a:pt x="902" y="35"/>
                    </a:lnTo>
                    <a:lnTo>
                      <a:pt x="819" y="89"/>
                    </a:lnTo>
                    <a:lnTo>
                      <a:pt x="770" y="122"/>
                    </a:lnTo>
                    <a:lnTo>
                      <a:pt x="719" y="158"/>
                    </a:lnTo>
                    <a:lnTo>
                      <a:pt x="665" y="195"/>
                    </a:lnTo>
                    <a:lnTo>
                      <a:pt x="612" y="234"/>
                    </a:lnTo>
                    <a:lnTo>
                      <a:pt x="560" y="273"/>
                    </a:lnTo>
                    <a:lnTo>
                      <a:pt x="509" y="313"/>
                    </a:lnTo>
                    <a:lnTo>
                      <a:pt x="485" y="333"/>
                    </a:lnTo>
                    <a:lnTo>
                      <a:pt x="463" y="352"/>
                    </a:lnTo>
                    <a:lnTo>
                      <a:pt x="441" y="370"/>
                    </a:lnTo>
                    <a:lnTo>
                      <a:pt x="421" y="389"/>
                    </a:lnTo>
                    <a:lnTo>
                      <a:pt x="403" y="406"/>
                    </a:lnTo>
                    <a:lnTo>
                      <a:pt x="386" y="423"/>
                    </a:lnTo>
                    <a:lnTo>
                      <a:pt x="372" y="440"/>
                    </a:lnTo>
                    <a:lnTo>
                      <a:pt x="358" y="455"/>
                    </a:lnTo>
                    <a:lnTo>
                      <a:pt x="348" y="470"/>
                    </a:lnTo>
                    <a:lnTo>
                      <a:pt x="340" y="485"/>
                    </a:lnTo>
                    <a:lnTo>
                      <a:pt x="335" y="498"/>
                    </a:lnTo>
                    <a:lnTo>
                      <a:pt x="333" y="509"/>
                    </a:lnTo>
                    <a:lnTo>
                      <a:pt x="330" y="530"/>
                    </a:lnTo>
                    <a:lnTo>
                      <a:pt x="327" y="548"/>
                    </a:lnTo>
                    <a:lnTo>
                      <a:pt x="324" y="564"/>
                    </a:lnTo>
                    <a:lnTo>
                      <a:pt x="319" y="577"/>
                    </a:lnTo>
                    <a:lnTo>
                      <a:pt x="314" y="589"/>
                    </a:lnTo>
                    <a:lnTo>
                      <a:pt x="309" y="599"/>
                    </a:lnTo>
                    <a:lnTo>
                      <a:pt x="303" y="608"/>
                    </a:lnTo>
                    <a:lnTo>
                      <a:pt x="297" y="615"/>
                    </a:lnTo>
                    <a:lnTo>
                      <a:pt x="290" y="620"/>
                    </a:lnTo>
                    <a:lnTo>
                      <a:pt x="283" y="624"/>
                    </a:lnTo>
                    <a:lnTo>
                      <a:pt x="275" y="628"/>
                    </a:lnTo>
                    <a:lnTo>
                      <a:pt x="267" y="629"/>
                    </a:lnTo>
                    <a:lnTo>
                      <a:pt x="259" y="631"/>
                    </a:lnTo>
                    <a:lnTo>
                      <a:pt x="251" y="631"/>
                    </a:lnTo>
                    <a:lnTo>
                      <a:pt x="242" y="630"/>
                    </a:lnTo>
                    <a:lnTo>
                      <a:pt x="233" y="629"/>
                    </a:lnTo>
                    <a:lnTo>
                      <a:pt x="196" y="622"/>
                    </a:lnTo>
                    <a:lnTo>
                      <a:pt x="160" y="616"/>
                    </a:lnTo>
                    <a:lnTo>
                      <a:pt x="151" y="615"/>
                    </a:lnTo>
                    <a:lnTo>
                      <a:pt x="143" y="615"/>
                    </a:lnTo>
                    <a:lnTo>
                      <a:pt x="134" y="616"/>
                    </a:lnTo>
                    <a:lnTo>
                      <a:pt x="126" y="618"/>
                    </a:lnTo>
                    <a:lnTo>
                      <a:pt x="118" y="621"/>
                    </a:lnTo>
                    <a:lnTo>
                      <a:pt x="111" y="625"/>
                    </a:lnTo>
                    <a:lnTo>
                      <a:pt x="104" y="631"/>
                    </a:lnTo>
                    <a:lnTo>
                      <a:pt x="97" y="638"/>
                    </a:lnTo>
                    <a:lnTo>
                      <a:pt x="66" y="663"/>
                    </a:lnTo>
                    <a:lnTo>
                      <a:pt x="34" y="685"/>
                    </a:lnTo>
                    <a:lnTo>
                      <a:pt x="10" y="701"/>
                    </a:lnTo>
                    <a:lnTo>
                      <a:pt x="0" y="70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49" name="Freeform 37">
                <a:extLst>
                  <a:ext uri="{FF2B5EF4-FFF2-40B4-BE49-F238E27FC236}">
                    <a16:creationId xmlns:a16="http://schemas.microsoft.com/office/drawing/2014/main" id="{B1D70174-C451-43F2-895A-8FDC16951EB7}"/>
                  </a:ext>
                </a:extLst>
              </p:cNvPr>
              <p:cNvSpPr>
                <a:spLocks/>
              </p:cNvSpPr>
              <p:nvPr/>
            </p:nvSpPr>
            <p:spPr bwMode="auto">
              <a:xfrm>
                <a:off x="1702" y="2005"/>
                <a:ext cx="131" cy="264"/>
              </a:xfrm>
              <a:custGeom>
                <a:avLst/>
                <a:gdLst>
                  <a:gd name="T0" fmla="*/ 0 w 375"/>
                  <a:gd name="T1" fmla="*/ 101 h 640"/>
                  <a:gd name="T2" fmla="*/ 8 w 375"/>
                  <a:gd name="T3" fmla="*/ 104 h 640"/>
                  <a:gd name="T4" fmla="*/ 17 w 375"/>
                  <a:gd name="T5" fmla="*/ 106 h 640"/>
                  <a:gd name="T6" fmla="*/ 26 w 375"/>
                  <a:gd name="T7" fmla="*/ 108 h 640"/>
                  <a:gd name="T8" fmla="*/ 35 w 375"/>
                  <a:gd name="T9" fmla="*/ 111 h 640"/>
                  <a:gd name="T10" fmla="*/ 44 w 375"/>
                  <a:gd name="T11" fmla="*/ 113 h 640"/>
                  <a:gd name="T12" fmla="*/ 52 w 375"/>
                  <a:gd name="T13" fmla="*/ 115 h 640"/>
                  <a:gd name="T14" fmla="*/ 61 w 375"/>
                  <a:gd name="T15" fmla="*/ 117 h 640"/>
                  <a:gd name="T16" fmla="*/ 69 w 375"/>
                  <a:gd name="T17" fmla="*/ 119 h 640"/>
                  <a:gd name="T18" fmla="*/ 68 w 375"/>
                  <a:gd name="T19" fmla="*/ 126 h 640"/>
                  <a:gd name="T20" fmla="*/ 66 w 375"/>
                  <a:gd name="T21" fmla="*/ 143 h 640"/>
                  <a:gd name="T22" fmla="*/ 64 w 375"/>
                  <a:gd name="T23" fmla="*/ 167 h 640"/>
                  <a:gd name="T24" fmla="*/ 61 w 375"/>
                  <a:gd name="T25" fmla="*/ 195 h 640"/>
                  <a:gd name="T26" fmla="*/ 58 w 375"/>
                  <a:gd name="T27" fmla="*/ 222 h 640"/>
                  <a:gd name="T28" fmla="*/ 56 w 375"/>
                  <a:gd name="T29" fmla="*/ 245 h 640"/>
                  <a:gd name="T30" fmla="*/ 55 w 375"/>
                  <a:gd name="T31" fmla="*/ 253 h 640"/>
                  <a:gd name="T32" fmla="*/ 55 w 375"/>
                  <a:gd name="T33" fmla="*/ 259 h 640"/>
                  <a:gd name="T34" fmla="*/ 55 w 375"/>
                  <a:gd name="T35" fmla="*/ 261 h 640"/>
                  <a:gd name="T36" fmla="*/ 56 w 375"/>
                  <a:gd name="T37" fmla="*/ 263 h 640"/>
                  <a:gd name="T38" fmla="*/ 56 w 375"/>
                  <a:gd name="T39" fmla="*/ 263 h 640"/>
                  <a:gd name="T40" fmla="*/ 56 w 375"/>
                  <a:gd name="T41" fmla="*/ 263 h 640"/>
                  <a:gd name="T42" fmla="*/ 59 w 375"/>
                  <a:gd name="T43" fmla="*/ 251 h 640"/>
                  <a:gd name="T44" fmla="*/ 65 w 375"/>
                  <a:gd name="T45" fmla="*/ 228 h 640"/>
                  <a:gd name="T46" fmla="*/ 72 w 375"/>
                  <a:gd name="T47" fmla="*/ 197 h 640"/>
                  <a:gd name="T48" fmla="*/ 80 w 375"/>
                  <a:gd name="T49" fmla="*/ 162 h 640"/>
                  <a:gd name="T50" fmla="*/ 89 w 375"/>
                  <a:gd name="T51" fmla="*/ 128 h 640"/>
                  <a:gd name="T52" fmla="*/ 97 w 375"/>
                  <a:gd name="T53" fmla="*/ 96 h 640"/>
                  <a:gd name="T54" fmla="*/ 101 w 375"/>
                  <a:gd name="T55" fmla="*/ 83 h 640"/>
                  <a:gd name="T56" fmla="*/ 104 w 375"/>
                  <a:gd name="T57" fmla="*/ 72 h 640"/>
                  <a:gd name="T58" fmla="*/ 107 w 375"/>
                  <a:gd name="T59" fmla="*/ 64 h 640"/>
                  <a:gd name="T60" fmla="*/ 109 w 375"/>
                  <a:gd name="T61" fmla="*/ 60 h 640"/>
                  <a:gd name="T62" fmla="*/ 112 w 375"/>
                  <a:gd name="T63" fmla="*/ 52 h 640"/>
                  <a:gd name="T64" fmla="*/ 116 w 375"/>
                  <a:gd name="T65" fmla="*/ 44 h 640"/>
                  <a:gd name="T66" fmla="*/ 120 w 375"/>
                  <a:gd name="T67" fmla="*/ 34 h 640"/>
                  <a:gd name="T68" fmla="*/ 123 w 375"/>
                  <a:gd name="T69" fmla="*/ 24 h 640"/>
                  <a:gd name="T70" fmla="*/ 129 w 375"/>
                  <a:gd name="T71" fmla="*/ 7 h 640"/>
                  <a:gd name="T72" fmla="*/ 131 w 375"/>
                  <a:gd name="T73" fmla="*/ 0 h 640"/>
                  <a:gd name="T74" fmla="*/ 125 w 375"/>
                  <a:gd name="T75" fmla="*/ 11 h 640"/>
                  <a:gd name="T76" fmla="*/ 118 w 375"/>
                  <a:gd name="T77" fmla="*/ 21 h 640"/>
                  <a:gd name="T78" fmla="*/ 112 w 375"/>
                  <a:gd name="T79" fmla="*/ 31 h 640"/>
                  <a:gd name="T80" fmla="*/ 106 w 375"/>
                  <a:gd name="T81" fmla="*/ 42 h 640"/>
                  <a:gd name="T82" fmla="*/ 99 w 375"/>
                  <a:gd name="T83" fmla="*/ 51 h 640"/>
                  <a:gd name="T84" fmla="*/ 93 w 375"/>
                  <a:gd name="T85" fmla="*/ 62 h 640"/>
                  <a:gd name="T86" fmla="*/ 86 w 375"/>
                  <a:gd name="T87" fmla="*/ 72 h 640"/>
                  <a:gd name="T88" fmla="*/ 79 w 375"/>
                  <a:gd name="T89" fmla="*/ 81 h 640"/>
                  <a:gd name="T90" fmla="*/ 69 w 375"/>
                  <a:gd name="T91" fmla="*/ 84 h 640"/>
                  <a:gd name="T92" fmla="*/ 59 w 375"/>
                  <a:gd name="T93" fmla="*/ 86 h 640"/>
                  <a:gd name="T94" fmla="*/ 49 w 375"/>
                  <a:gd name="T95" fmla="*/ 89 h 640"/>
                  <a:gd name="T96" fmla="*/ 39 w 375"/>
                  <a:gd name="T97" fmla="*/ 91 h 640"/>
                  <a:gd name="T98" fmla="*/ 30 w 375"/>
                  <a:gd name="T99" fmla="*/ 94 h 640"/>
                  <a:gd name="T100" fmla="*/ 20 w 375"/>
                  <a:gd name="T101" fmla="*/ 96 h 640"/>
                  <a:gd name="T102" fmla="*/ 10 w 375"/>
                  <a:gd name="T103" fmla="*/ 99 h 640"/>
                  <a:gd name="T104" fmla="*/ 0 w 375"/>
                  <a:gd name="T105" fmla="*/ 101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5"/>
                  <a:gd name="T160" fmla="*/ 0 h 640"/>
                  <a:gd name="T161" fmla="*/ 375 w 375"/>
                  <a:gd name="T162" fmla="*/ 640 h 6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5" h="640">
                    <a:moveTo>
                      <a:pt x="0" y="246"/>
                    </a:moveTo>
                    <a:lnTo>
                      <a:pt x="24" y="252"/>
                    </a:lnTo>
                    <a:lnTo>
                      <a:pt x="49" y="258"/>
                    </a:lnTo>
                    <a:lnTo>
                      <a:pt x="74" y="264"/>
                    </a:lnTo>
                    <a:lnTo>
                      <a:pt x="100" y="270"/>
                    </a:lnTo>
                    <a:lnTo>
                      <a:pt x="125" y="275"/>
                    </a:lnTo>
                    <a:lnTo>
                      <a:pt x="149" y="280"/>
                    </a:lnTo>
                    <a:lnTo>
                      <a:pt x="174" y="285"/>
                    </a:lnTo>
                    <a:lnTo>
                      <a:pt x="198" y="289"/>
                    </a:lnTo>
                    <a:lnTo>
                      <a:pt x="196" y="306"/>
                    </a:lnTo>
                    <a:lnTo>
                      <a:pt x="190" y="348"/>
                    </a:lnTo>
                    <a:lnTo>
                      <a:pt x="182" y="407"/>
                    </a:lnTo>
                    <a:lnTo>
                      <a:pt x="174" y="474"/>
                    </a:lnTo>
                    <a:lnTo>
                      <a:pt x="166" y="540"/>
                    </a:lnTo>
                    <a:lnTo>
                      <a:pt x="160" y="595"/>
                    </a:lnTo>
                    <a:lnTo>
                      <a:pt x="158" y="616"/>
                    </a:lnTo>
                    <a:lnTo>
                      <a:pt x="158" y="631"/>
                    </a:lnTo>
                    <a:lnTo>
                      <a:pt x="158" y="636"/>
                    </a:lnTo>
                    <a:lnTo>
                      <a:pt x="159" y="639"/>
                    </a:lnTo>
                    <a:lnTo>
                      <a:pt x="160" y="640"/>
                    </a:lnTo>
                    <a:lnTo>
                      <a:pt x="161" y="639"/>
                    </a:lnTo>
                    <a:lnTo>
                      <a:pt x="169" y="610"/>
                    </a:lnTo>
                    <a:lnTo>
                      <a:pt x="185" y="555"/>
                    </a:lnTo>
                    <a:lnTo>
                      <a:pt x="206" y="480"/>
                    </a:lnTo>
                    <a:lnTo>
                      <a:pt x="230" y="395"/>
                    </a:lnTo>
                    <a:lnTo>
                      <a:pt x="255" y="311"/>
                    </a:lnTo>
                    <a:lnTo>
                      <a:pt x="278" y="234"/>
                    </a:lnTo>
                    <a:lnTo>
                      <a:pt x="289" y="202"/>
                    </a:lnTo>
                    <a:lnTo>
                      <a:pt x="298" y="176"/>
                    </a:lnTo>
                    <a:lnTo>
                      <a:pt x="305" y="156"/>
                    </a:lnTo>
                    <a:lnTo>
                      <a:pt x="311" y="145"/>
                    </a:lnTo>
                    <a:lnTo>
                      <a:pt x="322" y="127"/>
                    </a:lnTo>
                    <a:lnTo>
                      <a:pt x="333" y="106"/>
                    </a:lnTo>
                    <a:lnTo>
                      <a:pt x="343" y="82"/>
                    </a:lnTo>
                    <a:lnTo>
                      <a:pt x="353" y="58"/>
                    </a:lnTo>
                    <a:lnTo>
                      <a:pt x="369" y="17"/>
                    </a:lnTo>
                    <a:lnTo>
                      <a:pt x="375" y="0"/>
                    </a:lnTo>
                    <a:lnTo>
                      <a:pt x="357" y="26"/>
                    </a:lnTo>
                    <a:lnTo>
                      <a:pt x="339" y="51"/>
                    </a:lnTo>
                    <a:lnTo>
                      <a:pt x="321" y="76"/>
                    </a:lnTo>
                    <a:lnTo>
                      <a:pt x="303" y="101"/>
                    </a:lnTo>
                    <a:lnTo>
                      <a:pt x="284" y="125"/>
                    </a:lnTo>
                    <a:lnTo>
                      <a:pt x="265" y="150"/>
                    </a:lnTo>
                    <a:lnTo>
                      <a:pt x="246" y="174"/>
                    </a:lnTo>
                    <a:lnTo>
                      <a:pt x="225" y="198"/>
                    </a:lnTo>
                    <a:lnTo>
                      <a:pt x="197" y="204"/>
                    </a:lnTo>
                    <a:lnTo>
                      <a:pt x="169" y="210"/>
                    </a:lnTo>
                    <a:lnTo>
                      <a:pt x="141" y="216"/>
                    </a:lnTo>
                    <a:lnTo>
                      <a:pt x="113" y="222"/>
                    </a:lnTo>
                    <a:lnTo>
                      <a:pt x="85" y="228"/>
                    </a:lnTo>
                    <a:lnTo>
                      <a:pt x="56" y="234"/>
                    </a:lnTo>
                    <a:lnTo>
                      <a:pt x="28" y="240"/>
                    </a:lnTo>
                    <a:lnTo>
                      <a:pt x="0" y="24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50" name="Freeform 38">
                <a:extLst>
                  <a:ext uri="{FF2B5EF4-FFF2-40B4-BE49-F238E27FC236}">
                    <a16:creationId xmlns:a16="http://schemas.microsoft.com/office/drawing/2014/main" id="{AE249FCC-07B1-431B-9D78-59638A104E3F}"/>
                  </a:ext>
                </a:extLst>
              </p:cNvPr>
              <p:cNvSpPr>
                <a:spLocks/>
              </p:cNvSpPr>
              <p:nvPr/>
            </p:nvSpPr>
            <p:spPr bwMode="auto">
              <a:xfrm>
                <a:off x="1803" y="2373"/>
                <a:ext cx="312" cy="269"/>
              </a:xfrm>
              <a:custGeom>
                <a:avLst/>
                <a:gdLst>
                  <a:gd name="T0" fmla="*/ 1 w 890"/>
                  <a:gd name="T1" fmla="*/ 39 h 655"/>
                  <a:gd name="T2" fmla="*/ 6 w 890"/>
                  <a:gd name="T3" fmla="*/ 62 h 655"/>
                  <a:gd name="T4" fmla="*/ 14 w 890"/>
                  <a:gd name="T5" fmla="*/ 89 h 655"/>
                  <a:gd name="T6" fmla="*/ 21 w 890"/>
                  <a:gd name="T7" fmla="*/ 107 h 655"/>
                  <a:gd name="T8" fmla="*/ 29 w 890"/>
                  <a:gd name="T9" fmla="*/ 125 h 655"/>
                  <a:gd name="T10" fmla="*/ 37 w 890"/>
                  <a:gd name="T11" fmla="*/ 137 h 655"/>
                  <a:gd name="T12" fmla="*/ 42 w 890"/>
                  <a:gd name="T13" fmla="*/ 144 h 655"/>
                  <a:gd name="T14" fmla="*/ 48 w 890"/>
                  <a:gd name="T15" fmla="*/ 150 h 655"/>
                  <a:gd name="T16" fmla="*/ 55 w 890"/>
                  <a:gd name="T17" fmla="*/ 156 h 655"/>
                  <a:gd name="T18" fmla="*/ 62 w 890"/>
                  <a:gd name="T19" fmla="*/ 161 h 655"/>
                  <a:gd name="T20" fmla="*/ 70 w 890"/>
                  <a:gd name="T21" fmla="*/ 165 h 655"/>
                  <a:gd name="T22" fmla="*/ 82 w 890"/>
                  <a:gd name="T23" fmla="*/ 170 h 655"/>
                  <a:gd name="T24" fmla="*/ 101 w 890"/>
                  <a:gd name="T25" fmla="*/ 174 h 655"/>
                  <a:gd name="T26" fmla="*/ 129 w 890"/>
                  <a:gd name="T27" fmla="*/ 178 h 655"/>
                  <a:gd name="T28" fmla="*/ 156 w 890"/>
                  <a:gd name="T29" fmla="*/ 183 h 655"/>
                  <a:gd name="T30" fmla="*/ 168 w 890"/>
                  <a:gd name="T31" fmla="*/ 186 h 655"/>
                  <a:gd name="T32" fmla="*/ 175 w 890"/>
                  <a:gd name="T33" fmla="*/ 189 h 655"/>
                  <a:gd name="T34" fmla="*/ 194 w 890"/>
                  <a:gd name="T35" fmla="*/ 200 h 655"/>
                  <a:gd name="T36" fmla="*/ 235 w 890"/>
                  <a:gd name="T37" fmla="*/ 225 h 655"/>
                  <a:gd name="T38" fmla="*/ 278 w 890"/>
                  <a:gd name="T39" fmla="*/ 251 h 655"/>
                  <a:gd name="T40" fmla="*/ 308 w 890"/>
                  <a:gd name="T41" fmla="*/ 269 h 655"/>
                  <a:gd name="T42" fmla="*/ 307 w 890"/>
                  <a:gd name="T43" fmla="*/ 266 h 655"/>
                  <a:gd name="T44" fmla="*/ 272 w 890"/>
                  <a:gd name="T45" fmla="*/ 236 h 655"/>
                  <a:gd name="T46" fmla="*/ 233 w 890"/>
                  <a:gd name="T47" fmla="*/ 204 h 655"/>
                  <a:gd name="T48" fmla="*/ 206 w 890"/>
                  <a:gd name="T49" fmla="*/ 182 h 655"/>
                  <a:gd name="T50" fmla="*/ 181 w 890"/>
                  <a:gd name="T51" fmla="*/ 164 h 655"/>
                  <a:gd name="T52" fmla="*/ 165 w 890"/>
                  <a:gd name="T53" fmla="*/ 153 h 655"/>
                  <a:gd name="T54" fmla="*/ 156 w 890"/>
                  <a:gd name="T55" fmla="*/ 148 h 655"/>
                  <a:gd name="T56" fmla="*/ 147 w 890"/>
                  <a:gd name="T57" fmla="*/ 144 h 655"/>
                  <a:gd name="T58" fmla="*/ 138 w 890"/>
                  <a:gd name="T59" fmla="*/ 140 h 655"/>
                  <a:gd name="T60" fmla="*/ 131 w 890"/>
                  <a:gd name="T61" fmla="*/ 134 h 655"/>
                  <a:gd name="T62" fmla="*/ 124 w 890"/>
                  <a:gd name="T63" fmla="*/ 127 h 655"/>
                  <a:gd name="T64" fmla="*/ 118 w 890"/>
                  <a:gd name="T65" fmla="*/ 120 h 655"/>
                  <a:gd name="T66" fmla="*/ 114 w 890"/>
                  <a:gd name="T67" fmla="*/ 111 h 655"/>
                  <a:gd name="T68" fmla="*/ 110 w 890"/>
                  <a:gd name="T69" fmla="*/ 102 h 655"/>
                  <a:gd name="T70" fmla="*/ 107 w 890"/>
                  <a:gd name="T71" fmla="*/ 93 h 655"/>
                  <a:gd name="T72" fmla="*/ 103 w 890"/>
                  <a:gd name="T73" fmla="*/ 77 h 655"/>
                  <a:gd name="T74" fmla="*/ 100 w 890"/>
                  <a:gd name="T75" fmla="*/ 56 h 655"/>
                  <a:gd name="T76" fmla="*/ 95 w 890"/>
                  <a:gd name="T77" fmla="*/ 22 h 655"/>
                  <a:gd name="T78" fmla="*/ 91 w 890"/>
                  <a:gd name="T79" fmla="*/ 13 h 655"/>
                  <a:gd name="T80" fmla="*/ 88 w 890"/>
                  <a:gd name="T81" fmla="*/ 40 h 655"/>
                  <a:gd name="T82" fmla="*/ 86 w 890"/>
                  <a:gd name="T83" fmla="*/ 67 h 655"/>
                  <a:gd name="T84" fmla="*/ 84 w 890"/>
                  <a:gd name="T85" fmla="*/ 94 h 655"/>
                  <a:gd name="T86" fmla="*/ 80 w 890"/>
                  <a:gd name="T87" fmla="*/ 109 h 655"/>
                  <a:gd name="T88" fmla="*/ 74 w 890"/>
                  <a:gd name="T89" fmla="*/ 111 h 655"/>
                  <a:gd name="T90" fmla="*/ 67 w 890"/>
                  <a:gd name="T91" fmla="*/ 111 h 655"/>
                  <a:gd name="T92" fmla="*/ 61 w 890"/>
                  <a:gd name="T93" fmla="*/ 110 h 655"/>
                  <a:gd name="T94" fmla="*/ 55 w 890"/>
                  <a:gd name="T95" fmla="*/ 107 h 655"/>
                  <a:gd name="T96" fmla="*/ 49 w 890"/>
                  <a:gd name="T97" fmla="*/ 103 h 655"/>
                  <a:gd name="T98" fmla="*/ 40 w 890"/>
                  <a:gd name="T99" fmla="*/ 95 h 655"/>
                  <a:gd name="T100" fmla="*/ 29 w 890"/>
                  <a:gd name="T101" fmla="*/ 82 h 655"/>
                  <a:gd name="T102" fmla="*/ 19 w 890"/>
                  <a:gd name="T103" fmla="*/ 67 h 655"/>
                  <a:gd name="T104" fmla="*/ 6 w 890"/>
                  <a:gd name="T105" fmla="*/ 47 h 6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0"/>
                  <a:gd name="T160" fmla="*/ 0 h 655"/>
                  <a:gd name="T161" fmla="*/ 890 w 890"/>
                  <a:gd name="T162" fmla="*/ 655 h 6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0" h="655">
                    <a:moveTo>
                      <a:pt x="0" y="87"/>
                    </a:moveTo>
                    <a:lnTo>
                      <a:pt x="2" y="95"/>
                    </a:lnTo>
                    <a:lnTo>
                      <a:pt x="8" y="118"/>
                    </a:lnTo>
                    <a:lnTo>
                      <a:pt x="18" y="151"/>
                    </a:lnTo>
                    <a:lnTo>
                      <a:pt x="32" y="192"/>
                    </a:lnTo>
                    <a:lnTo>
                      <a:pt x="40" y="215"/>
                    </a:lnTo>
                    <a:lnTo>
                      <a:pt x="50" y="237"/>
                    </a:lnTo>
                    <a:lnTo>
                      <a:pt x="60" y="259"/>
                    </a:lnTo>
                    <a:lnTo>
                      <a:pt x="72" y="281"/>
                    </a:lnTo>
                    <a:lnTo>
                      <a:pt x="84" y="302"/>
                    </a:lnTo>
                    <a:lnTo>
                      <a:pt x="98" y="321"/>
                    </a:lnTo>
                    <a:lnTo>
                      <a:pt x="105" y="330"/>
                    </a:lnTo>
                    <a:lnTo>
                      <a:pt x="113" y="339"/>
                    </a:lnTo>
                    <a:lnTo>
                      <a:pt x="121" y="347"/>
                    </a:lnTo>
                    <a:lnTo>
                      <a:pt x="129" y="354"/>
                    </a:lnTo>
                    <a:lnTo>
                      <a:pt x="137" y="362"/>
                    </a:lnTo>
                    <a:lnTo>
                      <a:pt x="146" y="371"/>
                    </a:lnTo>
                    <a:lnTo>
                      <a:pt x="156" y="378"/>
                    </a:lnTo>
                    <a:lnTo>
                      <a:pt x="166" y="384"/>
                    </a:lnTo>
                    <a:lnTo>
                      <a:pt x="176" y="389"/>
                    </a:lnTo>
                    <a:lnTo>
                      <a:pt x="187" y="395"/>
                    </a:lnTo>
                    <a:lnTo>
                      <a:pt x="199" y="399"/>
                    </a:lnTo>
                    <a:lnTo>
                      <a:pt x="211" y="403"/>
                    </a:lnTo>
                    <a:lnTo>
                      <a:pt x="235" y="410"/>
                    </a:lnTo>
                    <a:lnTo>
                      <a:pt x="261" y="416"/>
                    </a:lnTo>
                    <a:lnTo>
                      <a:pt x="288" y="421"/>
                    </a:lnTo>
                    <a:lnTo>
                      <a:pt x="315" y="425"/>
                    </a:lnTo>
                    <a:lnTo>
                      <a:pt x="369" y="431"/>
                    </a:lnTo>
                    <a:lnTo>
                      <a:pt x="421" y="438"/>
                    </a:lnTo>
                    <a:lnTo>
                      <a:pt x="446" y="442"/>
                    </a:lnTo>
                    <a:lnTo>
                      <a:pt x="469" y="447"/>
                    </a:lnTo>
                    <a:lnTo>
                      <a:pt x="480" y="450"/>
                    </a:lnTo>
                    <a:lnTo>
                      <a:pt x="490" y="454"/>
                    </a:lnTo>
                    <a:lnTo>
                      <a:pt x="500" y="458"/>
                    </a:lnTo>
                    <a:lnTo>
                      <a:pt x="510" y="462"/>
                    </a:lnTo>
                    <a:lnTo>
                      <a:pt x="552" y="484"/>
                    </a:lnTo>
                    <a:lnTo>
                      <a:pt x="608" y="512"/>
                    </a:lnTo>
                    <a:lnTo>
                      <a:pt x="670" y="545"/>
                    </a:lnTo>
                    <a:lnTo>
                      <a:pt x="734" y="577"/>
                    </a:lnTo>
                    <a:lnTo>
                      <a:pt x="794" y="607"/>
                    </a:lnTo>
                    <a:lnTo>
                      <a:pt x="844" y="632"/>
                    </a:lnTo>
                    <a:lnTo>
                      <a:pt x="878" y="649"/>
                    </a:lnTo>
                    <a:lnTo>
                      <a:pt x="890" y="655"/>
                    </a:lnTo>
                    <a:lnTo>
                      <a:pt x="875" y="644"/>
                    </a:lnTo>
                    <a:lnTo>
                      <a:pt x="834" y="613"/>
                    </a:lnTo>
                    <a:lnTo>
                      <a:pt x="775" y="570"/>
                    </a:lnTo>
                    <a:lnTo>
                      <a:pt x="703" y="518"/>
                    </a:lnTo>
                    <a:lnTo>
                      <a:pt x="665" y="492"/>
                    </a:lnTo>
                    <a:lnTo>
                      <a:pt x="626" y="466"/>
                    </a:lnTo>
                    <a:lnTo>
                      <a:pt x="587" y="441"/>
                    </a:lnTo>
                    <a:lnTo>
                      <a:pt x="551" y="418"/>
                    </a:lnTo>
                    <a:lnTo>
                      <a:pt x="516" y="397"/>
                    </a:lnTo>
                    <a:lnTo>
                      <a:pt x="485" y="379"/>
                    </a:lnTo>
                    <a:lnTo>
                      <a:pt x="471" y="371"/>
                    </a:lnTo>
                    <a:lnTo>
                      <a:pt x="458" y="364"/>
                    </a:lnTo>
                    <a:lnTo>
                      <a:pt x="446" y="358"/>
                    </a:lnTo>
                    <a:lnTo>
                      <a:pt x="435" y="354"/>
                    </a:lnTo>
                    <a:lnTo>
                      <a:pt x="420" y="349"/>
                    </a:lnTo>
                    <a:lnTo>
                      <a:pt x="407" y="344"/>
                    </a:lnTo>
                    <a:lnTo>
                      <a:pt x="395" y="338"/>
                    </a:lnTo>
                    <a:lnTo>
                      <a:pt x="383" y="331"/>
                    </a:lnTo>
                    <a:lnTo>
                      <a:pt x="373" y="324"/>
                    </a:lnTo>
                    <a:lnTo>
                      <a:pt x="363" y="316"/>
                    </a:lnTo>
                    <a:lnTo>
                      <a:pt x="354" y="307"/>
                    </a:lnTo>
                    <a:lnTo>
                      <a:pt x="346" y="298"/>
                    </a:lnTo>
                    <a:lnTo>
                      <a:pt x="338" y="289"/>
                    </a:lnTo>
                    <a:lnTo>
                      <a:pt x="331" y="279"/>
                    </a:lnTo>
                    <a:lnTo>
                      <a:pt x="325" y="269"/>
                    </a:lnTo>
                    <a:lnTo>
                      <a:pt x="319" y="258"/>
                    </a:lnTo>
                    <a:lnTo>
                      <a:pt x="314" y="247"/>
                    </a:lnTo>
                    <a:lnTo>
                      <a:pt x="309" y="236"/>
                    </a:lnTo>
                    <a:lnTo>
                      <a:pt x="305" y="224"/>
                    </a:lnTo>
                    <a:lnTo>
                      <a:pt x="301" y="212"/>
                    </a:lnTo>
                    <a:lnTo>
                      <a:pt x="294" y="186"/>
                    </a:lnTo>
                    <a:lnTo>
                      <a:pt x="288" y="161"/>
                    </a:lnTo>
                    <a:lnTo>
                      <a:pt x="284" y="135"/>
                    </a:lnTo>
                    <a:lnTo>
                      <a:pt x="279" y="108"/>
                    </a:lnTo>
                    <a:lnTo>
                      <a:pt x="271" y="54"/>
                    </a:lnTo>
                    <a:lnTo>
                      <a:pt x="262" y="0"/>
                    </a:lnTo>
                    <a:lnTo>
                      <a:pt x="259" y="32"/>
                    </a:lnTo>
                    <a:lnTo>
                      <a:pt x="255" y="65"/>
                    </a:lnTo>
                    <a:lnTo>
                      <a:pt x="252" y="97"/>
                    </a:lnTo>
                    <a:lnTo>
                      <a:pt x="249" y="129"/>
                    </a:lnTo>
                    <a:lnTo>
                      <a:pt x="246" y="161"/>
                    </a:lnTo>
                    <a:lnTo>
                      <a:pt x="243" y="193"/>
                    </a:lnTo>
                    <a:lnTo>
                      <a:pt x="239" y="226"/>
                    </a:lnTo>
                    <a:lnTo>
                      <a:pt x="236" y="258"/>
                    </a:lnTo>
                    <a:lnTo>
                      <a:pt x="227" y="263"/>
                    </a:lnTo>
                    <a:lnTo>
                      <a:pt x="218" y="266"/>
                    </a:lnTo>
                    <a:lnTo>
                      <a:pt x="210" y="268"/>
                    </a:lnTo>
                    <a:lnTo>
                      <a:pt x="201" y="269"/>
                    </a:lnTo>
                    <a:lnTo>
                      <a:pt x="192" y="268"/>
                    </a:lnTo>
                    <a:lnTo>
                      <a:pt x="184" y="267"/>
                    </a:lnTo>
                    <a:lnTo>
                      <a:pt x="175" y="265"/>
                    </a:lnTo>
                    <a:lnTo>
                      <a:pt x="166" y="262"/>
                    </a:lnTo>
                    <a:lnTo>
                      <a:pt x="157" y="259"/>
                    </a:lnTo>
                    <a:lnTo>
                      <a:pt x="149" y="254"/>
                    </a:lnTo>
                    <a:lnTo>
                      <a:pt x="140" y="249"/>
                    </a:lnTo>
                    <a:lnTo>
                      <a:pt x="131" y="243"/>
                    </a:lnTo>
                    <a:lnTo>
                      <a:pt x="115" y="230"/>
                    </a:lnTo>
                    <a:lnTo>
                      <a:pt x="97" y="215"/>
                    </a:lnTo>
                    <a:lnTo>
                      <a:pt x="82" y="198"/>
                    </a:lnTo>
                    <a:lnTo>
                      <a:pt x="67" y="180"/>
                    </a:lnTo>
                    <a:lnTo>
                      <a:pt x="53" y="163"/>
                    </a:lnTo>
                    <a:lnTo>
                      <a:pt x="40" y="145"/>
                    </a:lnTo>
                    <a:lnTo>
                      <a:pt x="17" y="113"/>
                    </a:lnTo>
                    <a:lnTo>
                      <a:pt x="0" y="87"/>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51" name="Freeform 39">
                <a:extLst>
                  <a:ext uri="{FF2B5EF4-FFF2-40B4-BE49-F238E27FC236}">
                    <a16:creationId xmlns:a16="http://schemas.microsoft.com/office/drawing/2014/main" id="{35CF5AD8-9ADE-4CD8-8E64-170C2228EF15}"/>
                  </a:ext>
                </a:extLst>
              </p:cNvPr>
              <p:cNvSpPr>
                <a:spLocks/>
              </p:cNvSpPr>
              <p:nvPr/>
            </p:nvSpPr>
            <p:spPr bwMode="auto">
              <a:xfrm>
                <a:off x="1674" y="2340"/>
                <a:ext cx="106" cy="245"/>
              </a:xfrm>
              <a:custGeom>
                <a:avLst/>
                <a:gdLst>
                  <a:gd name="T0" fmla="*/ 62 w 305"/>
                  <a:gd name="T1" fmla="*/ 9 h 595"/>
                  <a:gd name="T2" fmla="*/ 56 w 305"/>
                  <a:gd name="T3" fmla="*/ 26 h 595"/>
                  <a:gd name="T4" fmla="*/ 51 w 305"/>
                  <a:gd name="T5" fmla="*/ 42 h 595"/>
                  <a:gd name="T6" fmla="*/ 48 w 305"/>
                  <a:gd name="T7" fmla="*/ 57 h 595"/>
                  <a:gd name="T8" fmla="*/ 47 w 305"/>
                  <a:gd name="T9" fmla="*/ 71 h 595"/>
                  <a:gd name="T10" fmla="*/ 47 w 305"/>
                  <a:gd name="T11" fmla="*/ 84 h 595"/>
                  <a:gd name="T12" fmla="*/ 48 w 305"/>
                  <a:gd name="T13" fmla="*/ 97 h 595"/>
                  <a:gd name="T14" fmla="*/ 50 w 305"/>
                  <a:gd name="T15" fmla="*/ 109 h 595"/>
                  <a:gd name="T16" fmla="*/ 53 w 305"/>
                  <a:gd name="T17" fmla="*/ 121 h 595"/>
                  <a:gd name="T18" fmla="*/ 57 w 305"/>
                  <a:gd name="T19" fmla="*/ 133 h 595"/>
                  <a:gd name="T20" fmla="*/ 63 w 305"/>
                  <a:gd name="T21" fmla="*/ 144 h 595"/>
                  <a:gd name="T22" fmla="*/ 69 w 305"/>
                  <a:gd name="T23" fmla="*/ 155 h 595"/>
                  <a:gd name="T24" fmla="*/ 80 w 305"/>
                  <a:gd name="T25" fmla="*/ 172 h 595"/>
                  <a:gd name="T26" fmla="*/ 97 w 305"/>
                  <a:gd name="T27" fmla="*/ 196 h 595"/>
                  <a:gd name="T28" fmla="*/ 98 w 305"/>
                  <a:gd name="T29" fmla="*/ 203 h 595"/>
                  <a:gd name="T30" fmla="*/ 81 w 305"/>
                  <a:gd name="T31" fmla="*/ 191 h 595"/>
                  <a:gd name="T32" fmla="*/ 64 w 305"/>
                  <a:gd name="T33" fmla="*/ 177 h 595"/>
                  <a:gd name="T34" fmla="*/ 47 w 305"/>
                  <a:gd name="T35" fmla="*/ 164 h 595"/>
                  <a:gd name="T36" fmla="*/ 34 w 305"/>
                  <a:gd name="T37" fmla="*/ 168 h 595"/>
                  <a:gd name="T38" fmla="*/ 24 w 305"/>
                  <a:gd name="T39" fmla="*/ 191 h 595"/>
                  <a:gd name="T40" fmla="*/ 15 w 305"/>
                  <a:gd name="T41" fmla="*/ 213 h 595"/>
                  <a:gd name="T42" fmla="*/ 5 w 305"/>
                  <a:gd name="T43" fmla="*/ 235 h 595"/>
                  <a:gd name="T44" fmla="*/ 2 w 305"/>
                  <a:gd name="T45" fmla="*/ 232 h 595"/>
                  <a:gd name="T46" fmla="*/ 6 w 305"/>
                  <a:gd name="T47" fmla="*/ 205 h 595"/>
                  <a:gd name="T48" fmla="*/ 11 w 305"/>
                  <a:gd name="T49" fmla="*/ 178 h 595"/>
                  <a:gd name="T50" fmla="*/ 16 w 305"/>
                  <a:gd name="T51" fmla="*/ 152 h 595"/>
                  <a:gd name="T52" fmla="*/ 18 w 305"/>
                  <a:gd name="T53" fmla="*/ 132 h 595"/>
                  <a:gd name="T54" fmla="*/ 18 w 305"/>
                  <a:gd name="T55" fmla="*/ 114 h 595"/>
                  <a:gd name="T56" fmla="*/ 21 w 305"/>
                  <a:gd name="T57" fmla="*/ 93 h 595"/>
                  <a:gd name="T58" fmla="*/ 24 w 305"/>
                  <a:gd name="T59" fmla="*/ 71 h 595"/>
                  <a:gd name="T60" fmla="*/ 30 w 305"/>
                  <a:gd name="T61" fmla="*/ 49 h 595"/>
                  <a:gd name="T62" fmla="*/ 36 w 305"/>
                  <a:gd name="T63" fmla="*/ 34 h 595"/>
                  <a:gd name="T64" fmla="*/ 40 w 305"/>
                  <a:gd name="T65" fmla="*/ 25 h 595"/>
                  <a:gd name="T66" fmla="*/ 44 w 305"/>
                  <a:gd name="T67" fmla="*/ 17 h 595"/>
                  <a:gd name="T68" fmla="*/ 50 w 305"/>
                  <a:gd name="T69" fmla="*/ 11 h 595"/>
                  <a:gd name="T70" fmla="*/ 56 w 305"/>
                  <a:gd name="T71" fmla="*/ 5 h 595"/>
                  <a:gd name="T72" fmla="*/ 62 w 305"/>
                  <a:gd name="T73" fmla="*/ 1 h 5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5"/>
                  <a:gd name="T112" fmla="*/ 0 h 595"/>
                  <a:gd name="T113" fmla="*/ 305 w 305"/>
                  <a:gd name="T114" fmla="*/ 595 h 5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5" h="595">
                    <a:moveTo>
                      <a:pt x="188" y="0"/>
                    </a:moveTo>
                    <a:lnTo>
                      <a:pt x="178" y="22"/>
                    </a:lnTo>
                    <a:lnTo>
                      <a:pt x="169" y="43"/>
                    </a:lnTo>
                    <a:lnTo>
                      <a:pt x="161" y="63"/>
                    </a:lnTo>
                    <a:lnTo>
                      <a:pt x="153" y="82"/>
                    </a:lnTo>
                    <a:lnTo>
                      <a:pt x="148" y="101"/>
                    </a:lnTo>
                    <a:lnTo>
                      <a:pt x="143" y="119"/>
                    </a:lnTo>
                    <a:lnTo>
                      <a:pt x="139" y="138"/>
                    </a:lnTo>
                    <a:lnTo>
                      <a:pt x="137" y="155"/>
                    </a:lnTo>
                    <a:lnTo>
                      <a:pt x="135" y="172"/>
                    </a:lnTo>
                    <a:lnTo>
                      <a:pt x="134" y="188"/>
                    </a:lnTo>
                    <a:lnTo>
                      <a:pt x="134" y="204"/>
                    </a:lnTo>
                    <a:lnTo>
                      <a:pt x="135" y="219"/>
                    </a:lnTo>
                    <a:lnTo>
                      <a:pt x="137" y="234"/>
                    </a:lnTo>
                    <a:lnTo>
                      <a:pt x="140" y="249"/>
                    </a:lnTo>
                    <a:lnTo>
                      <a:pt x="143" y="264"/>
                    </a:lnTo>
                    <a:lnTo>
                      <a:pt x="147" y="278"/>
                    </a:lnTo>
                    <a:lnTo>
                      <a:pt x="152" y="293"/>
                    </a:lnTo>
                    <a:lnTo>
                      <a:pt x="158" y="307"/>
                    </a:lnTo>
                    <a:lnTo>
                      <a:pt x="165" y="321"/>
                    </a:lnTo>
                    <a:lnTo>
                      <a:pt x="173" y="334"/>
                    </a:lnTo>
                    <a:lnTo>
                      <a:pt x="181" y="348"/>
                    </a:lnTo>
                    <a:lnTo>
                      <a:pt x="189" y="361"/>
                    </a:lnTo>
                    <a:lnTo>
                      <a:pt x="198" y="375"/>
                    </a:lnTo>
                    <a:lnTo>
                      <a:pt x="208" y="388"/>
                    </a:lnTo>
                    <a:lnTo>
                      <a:pt x="229" y="416"/>
                    </a:lnTo>
                    <a:lnTo>
                      <a:pt x="252" y="444"/>
                    </a:lnTo>
                    <a:lnTo>
                      <a:pt x="278" y="474"/>
                    </a:lnTo>
                    <a:lnTo>
                      <a:pt x="305" y="504"/>
                    </a:lnTo>
                    <a:lnTo>
                      <a:pt x="281" y="490"/>
                    </a:lnTo>
                    <a:lnTo>
                      <a:pt x="257" y="476"/>
                    </a:lnTo>
                    <a:lnTo>
                      <a:pt x="233" y="461"/>
                    </a:lnTo>
                    <a:lnTo>
                      <a:pt x="209" y="444"/>
                    </a:lnTo>
                    <a:lnTo>
                      <a:pt x="185" y="429"/>
                    </a:lnTo>
                    <a:lnTo>
                      <a:pt x="161" y="413"/>
                    </a:lnTo>
                    <a:lnTo>
                      <a:pt x="136" y="397"/>
                    </a:lnTo>
                    <a:lnTo>
                      <a:pt x="112" y="381"/>
                    </a:lnTo>
                    <a:lnTo>
                      <a:pt x="98" y="407"/>
                    </a:lnTo>
                    <a:lnTo>
                      <a:pt x="84" y="434"/>
                    </a:lnTo>
                    <a:lnTo>
                      <a:pt x="70" y="462"/>
                    </a:lnTo>
                    <a:lnTo>
                      <a:pt x="56" y="489"/>
                    </a:lnTo>
                    <a:lnTo>
                      <a:pt x="42" y="516"/>
                    </a:lnTo>
                    <a:lnTo>
                      <a:pt x="28" y="542"/>
                    </a:lnTo>
                    <a:lnTo>
                      <a:pt x="14" y="569"/>
                    </a:lnTo>
                    <a:lnTo>
                      <a:pt x="0" y="595"/>
                    </a:lnTo>
                    <a:lnTo>
                      <a:pt x="6" y="561"/>
                    </a:lnTo>
                    <a:lnTo>
                      <a:pt x="12" y="528"/>
                    </a:lnTo>
                    <a:lnTo>
                      <a:pt x="18" y="495"/>
                    </a:lnTo>
                    <a:lnTo>
                      <a:pt x="25" y="463"/>
                    </a:lnTo>
                    <a:lnTo>
                      <a:pt x="31" y="430"/>
                    </a:lnTo>
                    <a:lnTo>
                      <a:pt x="38" y="399"/>
                    </a:lnTo>
                    <a:lnTo>
                      <a:pt x="46" y="368"/>
                    </a:lnTo>
                    <a:lnTo>
                      <a:pt x="53" y="338"/>
                    </a:lnTo>
                    <a:lnTo>
                      <a:pt x="52" y="320"/>
                    </a:lnTo>
                    <a:lnTo>
                      <a:pt x="52" y="299"/>
                    </a:lnTo>
                    <a:lnTo>
                      <a:pt x="53" y="275"/>
                    </a:lnTo>
                    <a:lnTo>
                      <a:pt x="55" y="250"/>
                    </a:lnTo>
                    <a:lnTo>
                      <a:pt x="59" y="224"/>
                    </a:lnTo>
                    <a:lnTo>
                      <a:pt x="64" y="198"/>
                    </a:lnTo>
                    <a:lnTo>
                      <a:pt x="70" y="172"/>
                    </a:lnTo>
                    <a:lnTo>
                      <a:pt x="78" y="145"/>
                    </a:lnTo>
                    <a:lnTo>
                      <a:pt x="87" y="119"/>
                    </a:lnTo>
                    <a:lnTo>
                      <a:pt x="97" y="94"/>
                    </a:lnTo>
                    <a:lnTo>
                      <a:pt x="103" y="83"/>
                    </a:lnTo>
                    <a:lnTo>
                      <a:pt x="109" y="72"/>
                    </a:lnTo>
                    <a:lnTo>
                      <a:pt x="115" y="61"/>
                    </a:lnTo>
                    <a:lnTo>
                      <a:pt x="122" y="51"/>
                    </a:lnTo>
                    <a:lnTo>
                      <a:pt x="128" y="42"/>
                    </a:lnTo>
                    <a:lnTo>
                      <a:pt x="136" y="33"/>
                    </a:lnTo>
                    <a:lnTo>
                      <a:pt x="143" y="26"/>
                    </a:lnTo>
                    <a:lnTo>
                      <a:pt x="151" y="19"/>
                    </a:lnTo>
                    <a:lnTo>
                      <a:pt x="161" y="13"/>
                    </a:lnTo>
                    <a:lnTo>
                      <a:pt x="169" y="7"/>
                    </a:lnTo>
                    <a:lnTo>
                      <a:pt x="178" y="3"/>
                    </a:lnTo>
                    <a:lnTo>
                      <a:pt x="188"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52" name="Freeform 40">
                <a:extLst>
                  <a:ext uri="{FF2B5EF4-FFF2-40B4-BE49-F238E27FC236}">
                    <a16:creationId xmlns:a16="http://schemas.microsoft.com/office/drawing/2014/main" id="{ACF976BF-BF54-43A3-B4A2-D939BEE3A8DE}"/>
                  </a:ext>
                </a:extLst>
              </p:cNvPr>
              <p:cNvSpPr>
                <a:spLocks/>
              </p:cNvSpPr>
              <p:nvPr/>
            </p:nvSpPr>
            <p:spPr bwMode="auto">
              <a:xfrm>
                <a:off x="2167" y="1250"/>
                <a:ext cx="341" cy="198"/>
              </a:xfrm>
              <a:custGeom>
                <a:avLst/>
                <a:gdLst>
                  <a:gd name="T0" fmla="*/ 4 w 971"/>
                  <a:gd name="T1" fmla="*/ 193 h 478"/>
                  <a:gd name="T2" fmla="*/ 14 w 971"/>
                  <a:gd name="T3" fmla="*/ 185 h 478"/>
                  <a:gd name="T4" fmla="*/ 28 w 971"/>
                  <a:gd name="T5" fmla="*/ 173 h 478"/>
                  <a:gd name="T6" fmla="*/ 50 w 971"/>
                  <a:gd name="T7" fmla="*/ 159 h 478"/>
                  <a:gd name="T8" fmla="*/ 73 w 971"/>
                  <a:gd name="T9" fmla="*/ 148 h 478"/>
                  <a:gd name="T10" fmla="*/ 97 w 971"/>
                  <a:gd name="T11" fmla="*/ 138 h 478"/>
                  <a:gd name="T12" fmla="*/ 121 w 971"/>
                  <a:gd name="T13" fmla="*/ 129 h 478"/>
                  <a:gd name="T14" fmla="*/ 158 w 971"/>
                  <a:gd name="T15" fmla="*/ 119 h 478"/>
                  <a:gd name="T16" fmla="*/ 184 w 971"/>
                  <a:gd name="T17" fmla="*/ 107 h 478"/>
                  <a:gd name="T18" fmla="*/ 190 w 971"/>
                  <a:gd name="T19" fmla="*/ 94 h 478"/>
                  <a:gd name="T20" fmla="*/ 198 w 971"/>
                  <a:gd name="T21" fmla="*/ 82 h 478"/>
                  <a:gd name="T22" fmla="*/ 205 w 971"/>
                  <a:gd name="T23" fmla="*/ 71 h 478"/>
                  <a:gd name="T24" fmla="*/ 214 w 971"/>
                  <a:gd name="T25" fmla="*/ 62 h 478"/>
                  <a:gd name="T26" fmla="*/ 223 w 971"/>
                  <a:gd name="T27" fmla="*/ 53 h 478"/>
                  <a:gd name="T28" fmla="*/ 233 w 971"/>
                  <a:gd name="T29" fmla="*/ 46 h 478"/>
                  <a:gd name="T30" fmla="*/ 243 w 971"/>
                  <a:gd name="T31" fmla="*/ 39 h 478"/>
                  <a:gd name="T32" fmla="*/ 259 w 971"/>
                  <a:gd name="T33" fmla="*/ 29 h 478"/>
                  <a:gd name="T34" fmla="*/ 282 w 971"/>
                  <a:gd name="T35" fmla="*/ 19 h 478"/>
                  <a:gd name="T36" fmla="*/ 305 w 971"/>
                  <a:gd name="T37" fmla="*/ 11 h 478"/>
                  <a:gd name="T38" fmla="*/ 329 w 971"/>
                  <a:gd name="T39" fmla="*/ 3 h 478"/>
                  <a:gd name="T40" fmla="*/ 326 w 971"/>
                  <a:gd name="T41" fmla="*/ 8 h 478"/>
                  <a:gd name="T42" fmla="*/ 299 w 971"/>
                  <a:gd name="T43" fmla="*/ 25 h 478"/>
                  <a:gd name="T44" fmla="*/ 275 w 971"/>
                  <a:gd name="T45" fmla="*/ 42 h 478"/>
                  <a:gd name="T46" fmla="*/ 253 w 971"/>
                  <a:gd name="T47" fmla="*/ 59 h 478"/>
                  <a:gd name="T48" fmla="*/ 232 w 971"/>
                  <a:gd name="T49" fmla="*/ 78 h 478"/>
                  <a:gd name="T50" fmla="*/ 213 w 971"/>
                  <a:gd name="T51" fmla="*/ 99 h 478"/>
                  <a:gd name="T52" fmla="*/ 193 w 971"/>
                  <a:gd name="T53" fmla="*/ 121 h 478"/>
                  <a:gd name="T54" fmla="*/ 173 w 971"/>
                  <a:gd name="T55" fmla="*/ 147 h 478"/>
                  <a:gd name="T56" fmla="*/ 151 w 971"/>
                  <a:gd name="T57" fmla="*/ 160 h 478"/>
                  <a:gd name="T58" fmla="*/ 130 w 971"/>
                  <a:gd name="T59" fmla="*/ 162 h 478"/>
                  <a:gd name="T60" fmla="*/ 109 w 971"/>
                  <a:gd name="T61" fmla="*/ 165 h 478"/>
                  <a:gd name="T62" fmla="*/ 90 w 971"/>
                  <a:gd name="T63" fmla="*/ 171 h 478"/>
                  <a:gd name="T64" fmla="*/ 60 w 971"/>
                  <a:gd name="T65" fmla="*/ 181 h 478"/>
                  <a:gd name="T66" fmla="*/ 31 w 971"/>
                  <a:gd name="T67" fmla="*/ 191 h 478"/>
                  <a:gd name="T68" fmla="*/ 10 w 971"/>
                  <a:gd name="T69" fmla="*/ 196 h 4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71"/>
                  <a:gd name="T106" fmla="*/ 0 h 478"/>
                  <a:gd name="T107" fmla="*/ 971 w 971"/>
                  <a:gd name="T108" fmla="*/ 478 h 4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71" h="478">
                    <a:moveTo>
                      <a:pt x="0" y="478"/>
                    </a:moveTo>
                    <a:lnTo>
                      <a:pt x="12" y="467"/>
                    </a:lnTo>
                    <a:lnTo>
                      <a:pt x="25" y="457"/>
                    </a:lnTo>
                    <a:lnTo>
                      <a:pt x="39" y="447"/>
                    </a:lnTo>
                    <a:lnTo>
                      <a:pt x="52" y="437"/>
                    </a:lnTo>
                    <a:lnTo>
                      <a:pt x="81" y="418"/>
                    </a:lnTo>
                    <a:lnTo>
                      <a:pt x="111" y="401"/>
                    </a:lnTo>
                    <a:lnTo>
                      <a:pt x="142" y="385"/>
                    </a:lnTo>
                    <a:lnTo>
                      <a:pt x="174" y="371"/>
                    </a:lnTo>
                    <a:lnTo>
                      <a:pt x="208" y="357"/>
                    </a:lnTo>
                    <a:lnTo>
                      <a:pt x="242" y="344"/>
                    </a:lnTo>
                    <a:lnTo>
                      <a:pt x="276" y="332"/>
                    </a:lnTo>
                    <a:lnTo>
                      <a:pt x="310" y="322"/>
                    </a:lnTo>
                    <a:lnTo>
                      <a:pt x="345" y="312"/>
                    </a:lnTo>
                    <a:lnTo>
                      <a:pt x="381" y="303"/>
                    </a:lnTo>
                    <a:lnTo>
                      <a:pt x="449" y="287"/>
                    </a:lnTo>
                    <a:lnTo>
                      <a:pt x="515" y="274"/>
                    </a:lnTo>
                    <a:lnTo>
                      <a:pt x="524" y="258"/>
                    </a:lnTo>
                    <a:lnTo>
                      <a:pt x="533" y="242"/>
                    </a:lnTo>
                    <a:lnTo>
                      <a:pt x="542" y="227"/>
                    </a:lnTo>
                    <a:lnTo>
                      <a:pt x="552" y="212"/>
                    </a:lnTo>
                    <a:lnTo>
                      <a:pt x="563" y="199"/>
                    </a:lnTo>
                    <a:lnTo>
                      <a:pt x="574" y="185"/>
                    </a:lnTo>
                    <a:lnTo>
                      <a:pt x="585" y="172"/>
                    </a:lnTo>
                    <a:lnTo>
                      <a:pt x="597" y="160"/>
                    </a:lnTo>
                    <a:lnTo>
                      <a:pt x="609" y="149"/>
                    </a:lnTo>
                    <a:lnTo>
                      <a:pt x="622" y="138"/>
                    </a:lnTo>
                    <a:lnTo>
                      <a:pt x="635" y="128"/>
                    </a:lnTo>
                    <a:lnTo>
                      <a:pt x="649" y="119"/>
                    </a:lnTo>
                    <a:lnTo>
                      <a:pt x="663" y="110"/>
                    </a:lnTo>
                    <a:lnTo>
                      <a:pt x="677" y="101"/>
                    </a:lnTo>
                    <a:lnTo>
                      <a:pt x="692" y="93"/>
                    </a:lnTo>
                    <a:lnTo>
                      <a:pt x="707" y="85"/>
                    </a:lnTo>
                    <a:lnTo>
                      <a:pt x="738" y="71"/>
                    </a:lnTo>
                    <a:lnTo>
                      <a:pt x="769" y="58"/>
                    </a:lnTo>
                    <a:lnTo>
                      <a:pt x="802" y="47"/>
                    </a:lnTo>
                    <a:lnTo>
                      <a:pt x="835" y="36"/>
                    </a:lnTo>
                    <a:lnTo>
                      <a:pt x="869" y="26"/>
                    </a:lnTo>
                    <a:lnTo>
                      <a:pt x="903" y="17"/>
                    </a:lnTo>
                    <a:lnTo>
                      <a:pt x="937" y="8"/>
                    </a:lnTo>
                    <a:lnTo>
                      <a:pt x="971" y="0"/>
                    </a:lnTo>
                    <a:lnTo>
                      <a:pt x="928" y="20"/>
                    </a:lnTo>
                    <a:lnTo>
                      <a:pt x="889" y="41"/>
                    </a:lnTo>
                    <a:lnTo>
                      <a:pt x="851" y="61"/>
                    </a:lnTo>
                    <a:lnTo>
                      <a:pt x="815" y="81"/>
                    </a:lnTo>
                    <a:lnTo>
                      <a:pt x="782" y="101"/>
                    </a:lnTo>
                    <a:lnTo>
                      <a:pt x="750" y="122"/>
                    </a:lnTo>
                    <a:lnTo>
                      <a:pt x="720" y="143"/>
                    </a:lnTo>
                    <a:lnTo>
                      <a:pt x="691" y="165"/>
                    </a:lnTo>
                    <a:lnTo>
                      <a:pt x="661" y="188"/>
                    </a:lnTo>
                    <a:lnTo>
                      <a:pt x="633" y="213"/>
                    </a:lnTo>
                    <a:lnTo>
                      <a:pt x="606" y="238"/>
                    </a:lnTo>
                    <a:lnTo>
                      <a:pt x="578" y="265"/>
                    </a:lnTo>
                    <a:lnTo>
                      <a:pt x="550" y="293"/>
                    </a:lnTo>
                    <a:lnTo>
                      <a:pt x="522" y="322"/>
                    </a:lnTo>
                    <a:lnTo>
                      <a:pt x="492" y="354"/>
                    </a:lnTo>
                    <a:lnTo>
                      <a:pt x="461" y="387"/>
                    </a:lnTo>
                    <a:lnTo>
                      <a:pt x="430" y="386"/>
                    </a:lnTo>
                    <a:lnTo>
                      <a:pt x="399" y="387"/>
                    </a:lnTo>
                    <a:lnTo>
                      <a:pt x="369" y="390"/>
                    </a:lnTo>
                    <a:lnTo>
                      <a:pt x="339" y="394"/>
                    </a:lnTo>
                    <a:lnTo>
                      <a:pt x="311" y="399"/>
                    </a:lnTo>
                    <a:lnTo>
                      <a:pt x="282" y="406"/>
                    </a:lnTo>
                    <a:lnTo>
                      <a:pt x="255" y="413"/>
                    </a:lnTo>
                    <a:lnTo>
                      <a:pt x="227" y="421"/>
                    </a:lnTo>
                    <a:lnTo>
                      <a:pt x="171" y="437"/>
                    </a:lnTo>
                    <a:lnTo>
                      <a:pt x="116" y="453"/>
                    </a:lnTo>
                    <a:lnTo>
                      <a:pt x="88" y="461"/>
                    </a:lnTo>
                    <a:lnTo>
                      <a:pt x="59" y="468"/>
                    </a:lnTo>
                    <a:lnTo>
                      <a:pt x="29" y="473"/>
                    </a:lnTo>
                    <a:lnTo>
                      <a:pt x="0" y="47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53" name="Freeform 41">
                <a:extLst>
                  <a:ext uri="{FF2B5EF4-FFF2-40B4-BE49-F238E27FC236}">
                    <a16:creationId xmlns:a16="http://schemas.microsoft.com/office/drawing/2014/main" id="{0B243C06-9D3B-4426-A61B-443002164194}"/>
                  </a:ext>
                </a:extLst>
              </p:cNvPr>
              <p:cNvSpPr>
                <a:spLocks/>
              </p:cNvSpPr>
              <p:nvPr/>
            </p:nvSpPr>
            <p:spPr bwMode="auto">
              <a:xfrm>
                <a:off x="2816" y="1081"/>
                <a:ext cx="690" cy="99"/>
              </a:xfrm>
              <a:custGeom>
                <a:avLst/>
                <a:gdLst>
                  <a:gd name="T0" fmla="*/ 15 w 1975"/>
                  <a:gd name="T1" fmla="*/ 56 h 239"/>
                  <a:gd name="T2" fmla="*/ 47 w 1975"/>
                  <a:gd name="T3" fmla="*/ 52 h 239"/>
                  <a:gd name="T4" fmla="*/ 93 w 1975"/>
                  <a:gd name="T5" fmla="*/ 50 h 239"/>
                  <a:gd name="T6" fmla="*/ 141 w 1975"/>
                  <a:gd name="T7" fmla="*/ 47 h 239"/>
                  <a:gd name="T8" fmla="*/ 172 w 1975"/>
                  <a:gd name="T9" fmla="*/ 44 h 239"/>
                  <a:gd name="T10" fmla="*/ 202 w 1975"/>
                  <a:gd name="T11" fmla="*/ 40 h 239"/>
                  <a:gd name="T12" fmla="*/ 225 w 1975"/>
                  <a:gd name="T13" fmla="*/ 34 h 239"/>
                  <a:gd name="T14" fmla="*/ 239 w 1975"/>
                  <a:gd name="T15" fmla="*/ 30 h 239"/>
                  <a:gd name="T16" fmla="*/ 257 w 1975"/>
                  <a:gd name="T17" fmla="*/ 23 h 239"/>
                  <a:gd name="T18" fmla="*/ 280 w 1975"/>
                  <a:gd name="T19" fmla="*/ 16 h 239"/>
                  <a:gd name="T20" fmla="*/ 303 w 1975"/>
                  <a:gd name="T21" fmla="*/ 10 h 239"/>
                  <a:gd name="T22" fmla="*/ 326 w 1975"/>
                  <a:gd name="T23" fmla="*/ 6 h 239"/>
                  <a:gd name="T24" fmla="*/ 350 w 1975"/>
                  <a:gd name="T25" fmla="*/ 2 h 239"/>
                  <a:gd name="T26" fmla="*/ 373 w 1975"/>
                  <a:gd name="T27" fmla="*/ 0 h 239"/>
                  <a:gd name="T28" fmla="*/ 396 w 1975"/>
                  <a:gd name="T29" fmla="*/ 0 h 239"/>
                  <a:gd name="T30" fmla="*/ 420 w 1975"/>
                  <a:gd name="T31" fmla="*/ 1 h 239"/>
                  <a:gd name="T32" fmla="*/ 443 w 1975"/>
                  <a:gd name="T33" fmla="*/ 3 h 239"/>
                  <a:gd name="T34" fmla="*/ 466 w 1975"/>
                  <a:gd name="T35" fmla="*/ 7 h 239"/>
                  <a:gd name="T36" fmla="*/ 489 w 1975"/>
                  <a:gd name="T37" fmla="*/ 12 h 239"/>
                  <a:gd name="T38" fmla="*/ 512 w 1975"/>
                  <a:gd name="T39" fmla="*/ 18 h 239"/>
                  <a:gd name="T40" fmla="*/ 534 w 1975"/>
                  <a:gd name="T41" fmla="*/ 26 h 239"/>
                  <a:gd name="T42" fmla="*/ 556 w 1975"/>
                  <a:gd name="T43" fmla="*/ 35 h 239"/>
                  <a:gd name="T44" fmla="*/ 577 w 1975"/>
                  <a:gd name="T45" fmla="*/ 46 h 239"/>
                  <a:gd name="T46" fmla="*/ 598 w 1975"/>
                  <a:gd name="T47" fmla="*/ 59 h 239"/>
                  <a:gd name="T48" fmla="*/ 619 w 1975"/>
                  <a:gd name="T49" fmla="*/ 60 h 239"/>
                  <a:gd name="T50" fmla="*/ 639 w 1975"/>
                  <a:gd name="T51" fmla="*/ 51 h 239"/>
                  <a:gd name="T52" fmla="*/ 659 w 1975"/>
                  <a:gd name="T53" fmla="*/ 42 h 239"/>
                  <a:gd name="T54" fmla="*/ 681 w 1975"/>
                  <a:gd name="T55" fmla="*/ 32 h 239"/>
                  <a:gd name="T56" fmla="*/ 681 w 1975"/>
                  <a:gd name="T57" fmla="*/ 36 h 239"/>
                  <a:gd name="T58" fmla="*/ 659 w 1975"/>
                  <a:gd name="T59" fmla="*/ 53 h 239"/>
                  <a:gd name="T60" fmla="*/ 639 w 1975"/>
                  <a:gd name="T61" fmla="*/ 71 h 239"/>
                  <a:gd name="T62" fmla="*/ 619 w 1975"/>
                  <a:gd name="T63" fmla="*/ 89 h 239"/>
                  <a:gd name="T64" fmla="*/ 597 w 1975"/>
                  <a:gd name="T65" fmla="*/ 89 h 239"/>
                  <a:gd name="T66" fmla="*/ 573 w 1975"/>
                  <a:gd name="T67" fmla="*/ 72 h 239"/>
                  <a:gd name="T68" fmla="*/ 549 w 1975"/>
                  <a:gd name="T69" fmla="*/ 58 h 239"/>
                  <a:gd name="T70" fmla="*/ 525 w 1975"/>
                  <a:gd name="T71" fmla="*/ 46 h 239"/>
                  <a:gd name="T72" fmla="*/ 500 w 1975"/>
                  <a:gd name="T73" fmla="*/ 36 h 239"/>
                  <a:gd name="T74" fmla="*/ 475 w 1975"/>
                  <a:gd name="T75" fmla="*/ 29 h 239"/>
                  <a:gd name="T76" fmla="*/ 451 w 1975"/>
                  <a:gd name="T77" fmla="*/ 25 h 239"/>
                  <a:gd name="T78" fmla="*/ 425 w 1975"/>
                  <a:gd name="T79" fmla="*/ 22 h 239"/>
                  <a:gd name="T80" fmla="*/ 400 w 1975"/>
                  <a:gd name="T81" fmla="*/ 21 h 239"/>
                  <a:gd name="T82" fmla="*/ 374 w 1975"/>
                  <a:gd name="T83" fmla="*/ 23 h 239"/>
                  <a:gd name="T84" fmla="*/ 349 w 1975"/>
                  <a:gd name="T85" fmla="*/ 26 h 239"/>
                  <a:gd name="T86" fmla="*/ 323 w 1975"/>
                  <a:gd name="T87" fmla="*/ 32 h 239"/>
                  <a:gd name="T88" fmla="*/ 298 w 1975"/>
                  <a:gd name="T89" fmla="*/ 39 h 239"/>
                  <a:gd name="T90" fmla="*/ 272 w 1975"/>
                  <a:gd name="T91" fmla="*/ 48 h 239"/>
                  <a:gd name="T92" fmla="*/ 247 w 1975"/>
                  <a:gd name="T93" fmla="*/ 59 h 239"/>
                  <a:gd name="T94" fmla="*/ 221 w 1975"/>
                  <a:gd name="T95" fmla="*/ 71 h 239"/>
                  <a:gd name="T96" fmla="*/ 202 w 1975"/>
                  <a:gd name="T97" fmla="*/ 76 h 239"/>
                  <a:gd name="T98" fmla="*/ 189 w 1975"/>
                  <a:gd name="T99" fmla="*/ 73 h 239"/>
                  <a:gd name="T100" fmla="*/ 169 w 1975"/>
                  <a:gd name="T101" fmla="*/ 70 h 239"/>
                  <a:gd name="T102" fmla="*/ 142 w 1975"/>
                  <a:gd name="T103" fmla="*/ 68 h 239"/>
                  <a:gd name="T104" fmla="*/ 115 w 1975"/>
                  <a:gd name="T105" fmla="*/ 68 h 239"/>
                  <a:gd name="T106" fmla="*/ 89 w 1975"/>
                  <a:gd name="T107" fmla="*/ 68 h 239"/>
                  <a:gd name="T108" fmla="*/ 63 w 1975"/>
                  <a:gd name="T109" fmla="*/ 68 h 239"/>
                  <a:gd name="T110" fmla="*/ 37 w 1975"/>
                  <a:gd name="T111" fmla="*/ 67 h 239"/>
                  <a:gd name="T112" fmla="*/ 18 w 1975"/>
                  <a:gd name="T113" fmla="*/ 64 h 239"/>
                  <a:gd name="T114" fmla="*/ 6 w 1975"/>
                  <a:gd name="T115" fmla="*/ 61 h 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75"/>
                  <a:gd name="T175" fmla="*/ 0 h 239"/>
                  <a:gd name="T176" fmla="*/ 1975 w 1975"/>
                  <a:gd name="T177" fmla="*/ 239 h 2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75" h="239">
                    <a:moveTo>
                      <a:pt x="0" y="143"/>
                    </a:moveTo>
                    <a:lnTo>
                      <a:pt x="44" y="137"/>
                    </a:lnTo>
                    <a:lnTo>
                      <a:pt x="87" y="132"/>
                    </a:lnTo>
                    <a:lnTo>
                      <a:pt x="133" y="128"/>
                    </a:lnTo>
                    <a:lnTo>
                      <a:pt x="177" y="125"/>
                    </a:lnTo>
                    <a:lnTo>
                      <a:pt x="267" y="121"/>
                    </a:lnTo>
                    <a:lnTo>
                      <a:pt x="358" y="118"/>
                    </a:lnTo>
                    <a:lnTo>
                      <a:pt x="402" y="115"/>
                    </a:lnTo>
                    <a:lnTo>
                      <a:pt x="448" y="113"/>
                    </a:lnTo>
                    <a:lnTo>
                      <a:pt x="492" y="108"/>
                    </a:lnTo>
                    <a:lnTo>
                      <a:pt x="535" y="103"/>
                    </a:lnTo>
                    <a:lnTo>
                      <a:pt x="578" y="97"/>
                    </a:lnTo>
                    <a:lnTo>
                      <a:pt x="621" y="89"/>
                    </a:lnTo>
                    <a:lnTo>
                      <a:pt x="642" y="84"/>
                    </a:lnTo>
                    <a:lnTo>
                      <a:pt x="662" y="79"/>
                    </a:lnTo>
                    <a:lnTo>
                      <a:pt x="683" y="74"/>
                    </a:lnTo>
                    <a:lnTo>
                      <a:pt x="703" y="67"/>
                    </a:lnTo>
                    <a:lnTo>
                      <a:pt x="735" y="57"/>
                    </a:lnTo>
                    <a:lnTo>
                      <a:pt x="768" y="48"/>
                    </a:lnTo>
                    <a:lnTo>
                      <a:pt x="801" y="40"/>
                    </a:lnTo>
                    <a:lnTo>
                      <a:pt x="834" y="32"/>
                    </a:lnTo>
                    <a:lnTo>
                      <a:pt x="866" y="25"/>
                    </a:lnTo>
                    <a:lnTo>
                      <a:pt x="899" y="19"/>
                    </a:lnTo>
                    <a:lnTo>
                      <a:pt x="933" y="14"/>
                    </a:lnTo>
                    <a:lnTo>
                      <a:pt x="966" y="10"/>
                    </a:lnTo>
                    <a:lnTo>
                      <a:pt x="999" y="6"/>
                    </a:lnTo>
                    <a:lnTo>
                      <a:pt x="1033" y="3"/>
                    </a:lnTo>
                    <a:lnTo>
                      <a:pt x="1066" y="1"/>
                    </a:lnTo>
                    <a:lnTo>
                      <a:pt x="1100" y="0"/>
                    </a:lnTo>
                    <a:lnTo>
                      <a:pt x="1133" y="0"/>
                    </a:lnTo>
                    <a:lnTo>
                      <a:pt x="1166" y="1"/>
                    </a:lnTo>
                    <a:lnTo>
                      <a:pt x="1200" y="2"/>
                    </a:lnTo>
                    <a:lnTo>
                      <a:pt x="1233" y="5"/>
                    </a:lnTo>
                    <a:lnTo>
                      <a:pt x="1267" y="8"/>
                    </a:lnTo>
                    <a:lnTo>
                      <a:pt x="1299" y="12"/>
                    </a:lnTo>
                    <a:lnTo>
                      <a:pt x="1332" y="17"/>
                    </a:lnTo>
                    <a:lnTo>
                      <a:pt x="1365" y="22"/>
                    </a:lnTo>
                    <a:lnTo>
                      <a:pt x="1397" y="29"/>
                    </a:lnTo>
                    <a:lnTo>
                      <a:pt x="1430" y="36"/>
                    </a:lnTo>
                    <a:lnTo>
                      <a:pt x="1462" y="45"/>
                    </a:lnTo>
                    <a:lnTo>
                      <a:pt x="1494" y="54"/>
                    </a:lnTo>
                    <a:lnTo>
                      <a:pt x="1525" y="64"/>
                    </a:lnTo>
                    <a:lnTo>
                      <a:pt x="1557" y="75"/>
                    </a:lnTo>
                    <a:lnTo>
                      <a:pt x="1589" y="86"/>
                    </a:lnTo>
                    <a:lnTo>
                      <a:pt x="1619" y="99"/>
                    </a:lnTo>
                    <a:lnTo>
                      <a:pt x="1650" y="113"/>
                    </a:lnTo>
                    <a:lnTo>
                      <a:pt x="1680" y="128"/>
                    </a:lnTo>
                    <a:lnTo>
                      <a:pt x="1709" y="143"/>
                    </a:lnTo>
                    <a:lnTo>
                      <a:pt x="1739" y="159"/>
                    </a:lnTo>
                    <a:lnTo>
                      <a:pt x="1768" y="147"/>
                    </a:lnTo>
                    <a:lnTo>
                      <a:pt x="1796" y="136"/>
                    </a:lnTo>
                    <a:lnTo>
                      <a:pt x="1825" y="125"/>
                    </a:lnTo>
                    <a:lnTo>
                      <a:pt x="1855" y="114"/>
                    </a:lnTo>
                    <a:lnTo>
                      <a:pt x="1884" y="102"/>
                    </a:lnTo>
                    <a:lnTo>
                      <a:pt x="1915" y="91"/>
                    </a:lnTo>
                    <a:lnTo>
                      <a:pt x="1945" y="79"/>
                    </a:lnTo>
                    <a:lnTo>
                      <a:pt x="1975" y="67"/>
                    </a:lnTo>
                    <a:lnTo>
                      <a:pt x="1945" y="88"/>
                    </a:lnTo>
                    <a:lnTo>
                      <a:pt x="1915" y="108"/>
                    </a:lnTo>
                    <a:lnTo>
                      <a:pt x="1884" y="130"/>
                    </a:lnTo>
                    <a:lnTo>
                      <a:pt x="1855" y="152"/>
                    </a:lnTo>
                    <a:lnTo>
                      <a:pt x="1825" y="173"/>
                    </a:lnTo>
                    <a:lnTo>
                      <a:pt x="1796" y="195"/>
                    </a:lnTo>
                    <a:lnTo>
                      <a:pt x="1768" y="217"/>
                    </a:lnTo>
                    <a:lnTo>
                      <a:pt x="1739" y="239"/>
                    </a:lnTo>
                    <a:lnTo>
                      <a:pt x="1705" y="216"/>
                    </a:lnTo>
                    <a:lnTo>
                      <a:pt x="1672" y="195"/>
                    </a:lnTo>
                    <a:lnTo>
                      <a:pt x="1638" y="176"/>
                    </a:lnTo>
                    <a:lnTo>
                      <a:pt x="1604" y="158"/>
                    </a:lnTo>
                    <a:lnTo>
                      <a:pt x="1569" y="141"/>
                    </a:lnTo>
                    <a:lnTo>
                      <a:pt x="1535" y="126"/>
                    </a:lnTo>
                    <a:lnTo>
                      <a:pt x="1500" y="112"/>
                    </a:lnTo>
                    <a:lnTo>
                      <a:pt x="1465" y="99"/>
                    </a:lnTo>
                    <a:lnTo>
                      <a:pt x="1430" y="89"/>
                    </a:lnTo>
                    <a:lnTo>
                      <a:pt x="1394" y="79"/>
                    </a:lnTo>
                    <a:lnTo>
                      <a:pt x="1359" y="71"/>
                    </a:lnTo>
                    <a:lnTo>
                      <a:pt x="1323" y="65"/>
                    </a:lnTo>
                    <a:lnTo>
                      <a:pt x="1288" y="60"/>
                    </a:lnTo>
                    <a:lnTo>
                      <a:pt x="1252" y="56"/>
                    </a:lnTo>
                    <a:lnTo>
                      <a:pt x="1215" y="53"/>
                    </a:lnTo>
                    <a:lnTo>
                      <a:pt x="1179" y="52"/>
                    </a:lnTo>
                    <a:lnTo>
                      <a:pt x="1143" y="52"/>
                    </a:lnTo>
                    <a:lnTo>
                      <a:pt x="1107" y="53"/>
                    </a:lnTo>
                    <a:lnTo>
                      <a:pt x="1070" y="56"/>
                    </a:lnTo>
                    <a:lnTo>
                      <a:pt x="1034" y="59"/>
                    </a:lnTo>
                    <a:lnTo>
                      <a:pt x="997" y="64"/>
                    </a:lnTo>
                    <a:lnTo>
                      <a:pt x="961" y="70"/>
                    </a:lnTo>
                    <a:lnTo>
                      <a:pt x="924" y="78"/>
                    </a:lnTo>
                    <a:lnTo>
                      <a:pt x="887" y="86"/>
                    </a:lnTo>
                    <a:lnTo>
                      <a:pt x="851" y="95"/>
                    </a:lnTo>
                    <a:lnTo>
                      <a:pt x="815" y="106"/>
                    </a:lnTo>
                    <a:lnTo>
                      <a:pt x="778" y="118"/>
                    </a:lnTo>
                    <a:lnTo>
                      <a:pt x="741" y="131"/>
                    </a:lnTo>
                    <a:lnTo>
                      <a:pt x="705" y="144"/>
                    </a:lnTo>
                    <a:lnTo>
                      <a:pt x="668" y="159"/>
                    </a:lnTo>
                    <a:lnTo>
                      <a:pt x="632" y="174"/>
                    </a:lnTo>
                    <a:lnTo>
                      <a:pt x="595" y="191"/>
                    </a:lnTo>
                    <a:lnTo>
                      <a:pt x="577" y="186"/>
                    </a:lnTo>
                    <a:lnTo>
                      <a:pt x="558" y="182"/>
                    </a:lnTo>
                    <a:lnTo>
                      <a:pt x="539" y="179"/>
                    </a:lnTo>
                    <a:lnTo>
                      <a:pt x="521" y="176"/>
                    </a:lnTo>
                    <a:lnTo>
                      <a:pt x="483" y="171"/>
                    </a:lnTo>
                    <a:lnTo>
                      <a:pt x="444" y="168"/>
                    </a:lnTo>
                    <a:lnTo>
                      <a:pt x="406" y="167"/>
                    </a:lnTo>
                    <a:lnTo>
                      <a:pt x="368" y="166"/>
                    </a:lnTo>
                    <a:lnTo>
                      <a:pt x="330" y="167"/>
                    </a:lnTo>
                    <a:lnTo>
                      <a:pt x="292" y="167"/>
                    </a:lnTo>
                    <a:lnTo>
                      <a:pt x="254" y="167"/>
                    </a:lnTo>
                    <a:lnTo>
                      <a:pt x="216" y="168"/>
                    </a:lnTo>
                    <a:lnTo>
                      <a:pt x="179" y="167"/>
                    </a:lnTo>
                    <a:lnTo>
                      <a:pt x="143" y="166"/>
                    </a:lnTo>
                    <a:lnTo>
                      <a:pt x="105" y="163"/>
                    </a:lnTo>
                    <a:lnTo>
                      <a:pt x="70" y="158"/>
                    </a:lnTo>
                    <a:lnTo>
                      <a:pt x="52" y="155"/>
                    </a:lnTo>
                    <a:lnTo>
                      <a:pt x="35" y="152"/>
                    </a:lnTo>
                    <a:lnTo>
                      <a:pt x="17" y="148"/>
                    </a:lnTo>
                    <a:lnTo>
                      <a:pt x="0" y="143"/>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54" name="Freeform 42">
                <a:extLst>
                  <a:ext uri="{FF2B5EF4-FFF2-40B4-BE49-F238E27FC236}">
                    <a16:creationId xmlns:a16="http://schemas.microsoft.com/office/drawing/2014/main" id="{9EA7DC4C-75F5-4E61-B164-066E663B95C2}"/>
                  </a:ext>
                </a:extLst>
              </p:cNvPr>
              <p:cNvSpPr>
                <a:spLocks/>
              </p:cNvSpPr>
              <p:nvPr/>
            </p:nvSpPr>
            <p:spPr bwMode="auto">
              <a:xfrm>
                <a:off x="3557" y="1531"/>
                <a:ext cx="828" cy="556"/>
              </a:xfrm>
              <a:custGeom>
                <a:avLst/>
                <a:gdLst>
                  <a:gd name="T0" fmla="*/ 12 w 2367"/>
                  <a:gd name="T1" fmla="*/ 266 h 1346"/>
                  <a:gd name="T2" fmla="*/ 21 w 2367"/>
                  <a:gd name="T3" fmla="*/ 297 h 1346"/>
                  <a:gd name="T4" fmla="*/ 24 w 2367"/>
                  <a:gd name="T5" fmla="*/ 338 h 1346"/>
                  <a:gd name="T6" fmla="*/ 23 w 2367"/>
                  <a:gd name="T7" fmla="*/ 384 h 1346"/>
                  <a:gd name="T8" fmla="*/ 14 w 2367"/>
                  <a:gd name="T9" fmla="*/ 466 h 1346"/>
                  <a:gd name="T10" fmla="*/ 2 w 2367"/>
                  <a:gd name="T11" fmla="*/ 543 h 1346"/>
                  <a:gd name="T12" fmla="*/ 22 w 2367"/>
                  <a:gd name="T13" fmla="*/ 449 h 1346"/>
                  <a:gd name="T14" fmla="*/ 35 w 2367"/>
                  <a:gd name="T15" fmla="*/ 407 h 1346"/>
                  <a:gd name="T16" fmla="*/ 50 w 2367"/>
                  <a:gd name="T17" fmla="*/ 368 h 1346"/>
                  <a:gd name="T18" fmla="*/ 70 w 2367"/>
                  <a:gd name="T19" fmla="*/ 336 h 1346"/>
                  <a:gd name="T20" fmla="*/ 98 w 2367"/>
                  <a:gd name="T21" fmla="*/ 310 h 1346"/>
                  <a:gd name="T22" fmla="*/ 133 w 2367"/>
                  <a:gd name="T23" fmla="*/ 293 h 1346"/>
                  <a:gd name="T24" fmla="*/ 182 w 2367"/>
                  <a:gd name="T25" fmla="*/ 275 h 1346"/>
                  <a:gd name="T26" fmla="*/ 256 w 2367"/>
                  <a:gd name="T27" fmla="*/ 212 h 1346"/>
                  <a:gd name="T28" fmla="*/ 331 w 2367"/>
                  <a:gd name="T29" fmla="*/ 146 h 1346"/>
                  <a:gd name="T30" fmla="*/ 384 w 2367"/>
                  <a:gd name="T31" fmla="*/ 107 h 1346"/>
                  <a:gd name="T32" fmla="*/ 421 w 2367"/>
                  <a:gd name="T33" fmla="*/ 93 h 1346"/>
                  <a:gd name="T34" fmla="*/ 476 w 2367"/>
                  <a:gd name="T35" fmla="*/ 96 h 1346"/>
                  <a:gd name="T36" fmla="*/ 527 w 2367"/>
                  <a:gd name="T37" fmla="*/ 106 h 1346"/>
                  <a:gd name="T38" fmla="*/ 574 w 2367"/>
                  <a:gd name="T39" fmla="*/ 121 h 1346"/>
                  <a:gd name="T40" fmla="*/ 620 w 2367"/>
                  <a:gd name="T41" fmla="*/ 142 h 1346"/>
                  <a:gd name="T42" fmla="*/ 675 w 2367"/>
                  <a:gd name="T43" fmla="*/ 173 h 1346"/>
                  <a:gd name="T44" fmla="*/ 766 w 2367"/>
                  <a:gd name="T45" fmla="*/ 232 h 1346"/>
                  <a:gd name="T46" fmla="*/ 789 w 2367"/>
                  <a:gd name="T47" fmla="*/ 286 h 1346"/>
                  <a:gd name="T48" fmla="*/ 818 w 2367"/>
                  <a:gd name="T49" fmla="*/ 294 h 1346"/>
                  <a:gd name="T50" fmla="*/ 825 w 2367"/>
                  <a:gd name="T51" fmla="*/ 268 h 1346"/>
                  <a:gd name="T52" fmla="*/ 822 w 2367"/>
                  <a:gd name="T53" fmla="*/ 234 h 1346"/>
                  <a:gd name="T54" fmla="*/ 795 w 2367"/>
                  <a:gd name="T55" fmla="*/ 208 h 1346"/>
                  <a:gd name="T56" fmla="*/ 760 w 2367"/>
                  <a:gd name="T57" fmla="*/ 183 h 1346"/>
                  <a:gd name="T58" fmla="*/ 745 w 2367"/>
                  <a:gd name="T59" fmla="*/ 140 h 1346"/>
                  <a:gd name="T60" fmla="*/ 737 w 2367"/>
                  <a:gd name="T61" fmla="*/ 90 h 1346"/>
                  <a:gd name="T62" fmla="*/ 731 w 2367"/>
                  <a:gd name="T63" fmla="*/ 105 h 1346"/>
                  <a:gd name="T64" fmla="*/ 727 w 2367"/>
                  <a:gd name="T65" fmla="*/ 140 h 1346"/>
                  <a:gd name="T66" fmla="*/ 693 w 2367"/>
                  <a:gd name="T67" fmla="*/ 128 h 1346"/>
                  <a:gd name="T68" fmla="*/ 651 w 2367"/>
                  <a:gd name="T69" fmla="*/ 107 h 1346"/>
                  <a:gd name="T70" fmla="*/ 612 w 2367"/>
                  <a:gd name="T71" fmla="*/ 91 h 1346"/>
                  <a:gd name="T72" fmla="*/ 573 w 2367"/>
                  <a:gd name="T73" fmla="*/ 79 h 1346"/>
                  <a:gd name="T74" fmla="*/ 534 w 2367"/>
                  <a:gd name="T75" fmla="*/ 72 h 1346"/>
                  <a:gd name="T76" fmla="*/ 461 w 2367"/>
                  <a:gd name="T77" fmla="*/ 65 h 1346"/>
                  <a:gd name="T78" fmla="*/ 385 w 2367"/>
                  <a:gd name="T79" fmla="*/ 56 h 1346"/>
                  <a:gd name="T80" fmla="*/ 363 w 2367"/>
                  <a:gd name="T81" fmla="*/ 24 h 1346"/>
                  <a:gd name="T82" fmla="*/ 354 w 2367"/>
                  <a:gd name="T83" fmla="*/ 10 h 1346"/>
                  <a:gd name="T84" fmla="*/ 355 w 2367"/>
                  <a:gd name="T85" fmla="*/ 59 h 1346"/>
                  <a:gd name="T86" fmla="*/ 328 w 2367"/>
                  <a:gd name="T87" fmla="*/ 112 h 1346"/>
                  <a:gd name="T88" fmla="*/ 281 w 2367"/>
                  <a:gd name="T89" fmla="*/ 164 h 1346"/>
                  <a:gd name="T90" fmla="*/ 221 w 2367"/>
                  <a:gd name="T91" fmla="*/ 211 h 1346"/>
                  <a:gd name="T92" fmla="*/ 155 w 2367"/>
                  <a:gd name="T93" fmla="*/ 248 h 1346"/>
                  <a:gd name="T94" fmla="*/ 89 w 2367"/>
                  <a:gd name="T95" fmla="*/ 268 h 1346"/>
                  <a:gd name="T96" fmla="*/ 32 w 2367"/>
                  <a:gd name="T97" fmla="*/ 268 h 13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67"/>
                  <a:gd name="T148" fmla="*/ 0 h 1346"/>
                  <a:gd name="T149" fmla="*/ 2367 w 2367"/>
                  <a:gd name="T150" fmla="*/ 1346 h 13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67" h="1346">
                    <a:moveTo>
                      <a:pt x="0" y="605"/>
                    </a:moveTo>
                    <a:lnTo>
                      <a:pt x="13" y="616"/>
                    </a:lnTo>
                    <a:lnTo>
                      <a:pt x="24" y="629"/>
                    </a:lnTo>
                    <a:lnTo>
                      <a:pt x="34" y="644"/>
                    </a:lnTo>
                    <a:lnTo>
                      <a:pt x="42" y="661"/>
                    </a:lnTo>
                    <a:lnTo>
                      <a:pt x="50" y="679"/>
                    </a:lnTo>
                    <a:lnTo>
                      <a:pt x="56" y="699"/>
                    </a:lnTo>
                    <a:lnTo>
                      <a:pt x="61" y="720"/>
                    </a:lnTo>
                    <a:lnTo>
                      <a:pt x="64" y="743"/>
                    </a:lnTo>
                    <a:lnTo>
                      <a:pt x="67" y="767"/>
                    </a:lnTo>
                    <a:lnTo>
                      <a:pt x="69" y="792"/>
                    </a:lnTo>
                    <a:lnTo>
                      <a:pt x="70" y="819"/>
                    </a:lnTo>
                    <a:lnTo>
                      <a:pt x="70" y="845"/>
                    </a:lnTo>
                    <a:lnTo>
                      <a:pt x="70" y="873"/>
                    </a:lnTo>
                    <a:lnTo>
                      <a:pt x="68" y="900"/>
                    </a:lnTo>
                    <a:lnTo>
                      <a:pt x="66" y="929"/>
                    </a:lnTo>
                    <a:lnTo>
                      <a:pt x="64" y="958"/>
                    </a:lnTo>
                    <a:lnTo>
                      <a:pt x="58" y="1016"/>
                    </a:lnTo>
                    <a:lnTo>
                      <a:pt x="50" y="1072"/>
                    </a:lnTo>
                    <a:lnTo>
                      <a:pt x="41" y="1129"/>
                    </a:lnTo>
                    <a:lnTo>
                      <a:pt x="31" y="1181"/>
                    </a:lnTo>
                    <a:lnTo>
                      <a:pt x="22" y="1231"/>
                    </a:lnTo>
                    <a:lnTo>
                      <a:pt x="14" y="1275"/>
                    </a:lnTo>
                    <a:lnTo>
                      <a:pt x="6" y="1314"/>
                    </a:lnTo>
                    <a:lnTo>
                      <a:pt x="0" y="1346"/>
                    </a:lnTo>
                    <a:lnTo>
                      <a:pt x="28" y="1228"/>
                    </a:lnTo>
                    <a:lnTo>
                      <a:pt x="56" y="1115"/>
                    </a:lnTo>
                    <a:lnTo>
                      <a:pt x="64" y="1088"/>
                    </a:lnTo>
                    <a:lnTo>
                      <a:pt x="71" y="1061"/>
                    </a:lnTo>
                    <a:lnTo>
                      <a:pt x="80" y="1035"/>
                    </a:lnTo>
                    <a:lnTo>
                      <a:pt x="88" y="1010"/>
                    </a:lnTo>
                    <a:lnTo>
                      <a:pt x="99" y="985"/>
                    </a:lnTo>
                    <a:lnTo>
                      <a:pt x="108" y="961"/>
                    </a:lnTo>
                    <a:lnTo>
                      <a:pt x="119" y="937"/>
                    </a:lnTo>
                    <a:lnTo>
                      <a:pt x="130" y="914"/>
                    </a:lnTo>
                    <a:lnTo>
                      <a:pt x="142" y="892"/>
                    </a:lnTo>
                    <a:lnTo>
                      <a:pt x="156" y="871"/>
                    </a:lnTo>
                    <a:lnTo>
                      <a:pt x="170" y="851"/>
                    </a:lnTo>
                    <a:lnTo>
                      <a:pt x="185" y="832"/>
                    </a:lnTo>
                    <a:lnTo>
                      <a:pt x="201" y="814"/>
                    </a:lnTo>
                    <a:lnTo>
                      <a:pt x="219" y="797"/>
                    </a:lnTo>
                    <a:lnTo>
                      <a:pt x="237" y="780"/>
                    </a:lnTo>
                    <a:lnTo>
                      <a:pt x="258" y="765"/>
                    </a:lnTo>
                    <a:lnTo>
                      <a:pt x="280" y="751"/>
                    </a:lnTo>
                    <a:lnTo>
                      <a:pt x="303" y="739"/>
                    </a:lnTo>
                    <a:lnTo>
                      <a:pt x="328" y="727"/>
                    </a:lnTo>
                    <a:lnTo>
                      <a:pt x="354" y="717"/>
                    </a:lnTo>
                    <a:lnTo>
                      <a:pt x="382" y="709"/>
                    </a:lnTo>
                    <a:lnTo>
                      <a:pt x="412" y="702"/>
                    </a:lnTo>
                    <a:lnTo>
                      <a:pt x="444" y="696"/>
                    </a:lnTo>
                    <a:lnTo>
                      <a:pt x="478" y="692"/>
                    </a:lnTo>
                    <a:lnTo>
                      <a:pt x="521" y="666"/>
                    </a:lnTo>
                    <a:lnTo>
                      <a:pt x="565" y="638"/>
                    </a:lnTo>
                    <a:lnTo>
                      <a:pt x="608" y="607"/>
                    </a:lnTo>
                    <a:lnTo>
                      <a:pt x="651" y="577"/>
                    </a:lnTo>
                    <a:lnTo>
                      <a:pt x="734" y="513"/>
                    </a:lnTo>
                    <a:lnTo>
                      <a:pt x="819" y="448"/>
                    </a:lnTo>
                    <a:lnTo>
                      <a:pt x="861" y="416"/>
                    </a:lnTo>
                    <a:lnTo>
                      <a:pt x="904" y="384"/>
                    </a:lnTo>
                    <a:lnTo>
                      <a:pt x="946" y="354"/>
                    </a:lnTo>
                    <a:lnTo>
                      <a:pt x="988" y="324"/>
                    </a:lnTo>
                    <a:lnTo>
                      <a:pt x="1031" y="296"/>
                    </a:lnTo>
                    <a:lnTo>
                      <a:pt x="1076" y="270"/>
                    </a:lnTo>
                    <a:lnTo>
                      <a:pt x="1098" y="258"/>
                    </a:lnTo>
                    <a:lnTo>
                      <a:pt x="1120" y="246"/>
                    </a:lnTo>
                    <a:lnTo>
                      <a:pt x="1142" y="235"/>
                    </a:lnTo>
                    <a:lnTo>
                      <a:pt x="1164" y="225"/>
                    </a:lnTo>
                    <a:lnTo>
                      <a:pt x="1206" y="224"/>
                    </a:lnTo>
                    <a:lnTo>
                      <a:pt x="1247" y="225"/>
                    </a:lnTo>
                    <a:lnTo>
                      <a:pt x="1287" y="226"/>
                    </a:lnTo>
                    <a:lnTo>
                      <a:pt x="1326" y="229"/>
                    </a:lnTo>
                    <a:lnTo>
                      <a:pt x="1363" y="233"/>
                    </a:lnTo>
                    <a:lnTo>
                      <a:pt x="1402" y="237"/>
                    </a:lnTo>
                    <a:lnTo>
                      <a:pt x="1438" y="243"/>
                    </a:lnTo>
                    <a:lnTo>
                      <a:pt x="1474" y="249"/>
                    </a:lnTo>
                    <a:lnTo>
                      <a:pt x="1509" y="257"/>
                    </a:lnTo>
                    <a:lnTo>
                      <a:pt x="1543" y="265"/>
                    </a:lnTo>
                    <a:lnTo>
                      <a:pt x="1578" y="274"/>
                    </a:lnTo>
                    <a:lnTo>
                      <a:pt x="1611" y="283"/>
                    </a:lnTo>
                    <a:lnTo>
                      <a:pt x="1644" y="294"/>
                    </a:lnTo>
                    <a:lnTo>
                      <a:pt x="1677" y="305"/>
                    </a:lnTo>
                    <a:lnTo>
                      <a:pt x="1710" y="318"/>
                    </a:lnTo>
                    <a:lnTo>
                      <a:pt x="1742" y="330"/>
                    </a:lnTo>
                    <a:lnTo>
                      <a:pt x="1774" y="343"/>
                    </a:lnTo>
                    <a:lnTo>
                      <a:pt x="1806" y="357"/>
                    </a:lnTo>
                    <a:lnTo>
                      <a:pt x="1837" y="372"/>
                    </a:lnTo>
                    <a:lnTo>
                      <a:pt x="1869" y="387"/>
                    </a:lnTo>
                    <a:lnTo>
                      <a:pt x="1932" y="418"/>
                    </a:lnTo>
                    <a:lnTo>
                      <a:pt x="1995" y="451"/>
                    </a:lnTo>
                    <a:lnTo>
                      <a:pt x="2060" y="487"/>
                    </a:lnTo>
                    <a:lnTo>
                      <a:pt x="2124" y="524"/>
                    </a:lnTo>
                    <a:lnTo>
                      <a:pt x="2191" y="561"/>
                    </a:lnTo>
                    <a:lnTo>
                      <a:pt x="2259" y="600"/>
                    </a:lnTo>
                    <a:lnTo>
                      <a:pt x="2259" y="631"/>
                    </a:lnTo>
                    <a:lnTo>
                      <a:pt x="2259" y="662"/>
                    </a:lnTo>
                    <a:lnTo>
                      <a:pt x="2259" y="692"/>
                    </a:lnTo>
                    <a:lnTo>
                      <a:pt x="2259" y="724"/>
                    </a:lnTo>
                    <a:lnTo>
                      <a:pt x="2285" y="720"/>
                    </a:lnTo>
                    <a:lnTo>
                      <a:pt x="2313" y="716"/>
                    </a:lnTo>
                    <a:lnTo>
                      <a:pt x="2340" y="712"/>
                    </a:lnTo>
                    <a:lnTo>
                      <a:pt x="2367" y="708"/>
                    </a:lnTo>
                    <a:lnTo>
                      <a:pt x="2365" y="688"/>
                    </a:lnTo>
                    <a:lnTo>
                      <a:pt x="2363" y="668"/>
                    </a:lnTo>
                    <a:lnTo>
                      <a:pt x="2361" y="648"/>
                    </a:lnTo>
                    <a:lnTo>
                      <a:pt x="2359" y="627"/>
                    </a:lnTo>
                    <a:lnTo>
                      <a:pt x="2357" y="607"/>
                    </a:lnTo>
                    <a:lnTo>
                      <a:pt x="2355" y="587"/>
                    </a:lnTo>
                    <a:lnTo>
                      <a:pt x="2353" y="567"/>
                    </a:lnTo>
                    <a:lnTo>
                      <a:pt x="2351" y="547"/>
                    </a:lnTo>
                    <a:lnTo>
                      <a:pt x="2326" y="533"/>
                    </a:lnTo>
                    <a:lnTo>
                      <a:pt x="2301" y="519"/>
                    </a:lnTo>
                    <a:lnTo>
                      <a:pt x="2276" y="504"/>
                    </a:lnTo>
                    <a:lnTo>
                      <a:pt x="2251" y="490"/>
                    </a:lnTo>
                    <a:lnTo>
                      <a:pt x="2226" y="475"/>
                    </a:lnTo>
                    <a:lnTo>
                      <a:pt x="2201" y="459"/>
                    </a:lnTo>
                    <a:lnTo>
                      <a:pt x="2176" y="444"/>
                    </a:lnTo>
                    <a:lnTo>
                      <a:pt x="2152" y="428"/>
                    </a:lnTo>
                    <a:lnTo>
                      <a:pt x="2145" y="398"/>
                    </a:lnTo>
                    <a:lnTo>
                      <a:pt x="2139" y="368"/>
                    </a:lnTo>
                    <a:lnTo>
                      <a:pt x="2132" y="338"/>
                    </a:lnTo>
                    <a:lnTo>
                      <a:pt x="2126" y="307"/>
                    </a:lnTo>
                    <a:lnTo>
                      <a:pt x="2119" y="277"/>
                    </a:lnTo>
                    <a:lnTo>
                      <a:pt x="2113" y="247"/>
                    </a:lnTo>
                    <a:lnTo>
                      <a:pt x="2108" y="217"/>
                    </a:lnTo>
                    <a:lnTo>
                      <a:pt x="2104" y="187"/>
                    </a:lnTo>
                    <a:lnTo>
                      <a:pt x="2100" y="209"/>
                    </a:lnTo>
                    <a:lnTo>
                      <a:pt x="2096" y="231"/>
                    </a:lnTo>
                    <a:lnTo>
                      <a:pt x="2093" y="253"/>
                    </a:lnTo>
                    <a:lnTo>
                      <a:pt x="2090" y="275"/>
                    </a:lnTo>
                    <a:lnTo>
                      <a:pt x="2087" y="296"/>
                    </a:lnTo>
                    <a:lnTo>
                      <a:pt x="2084" y="318"/>
                    </a:lnTo>
                    <a:lnTo>
                      <a:pt x="2081" y="339"/>
                    </a:lnTo>
                    <a:lnTo>
                      <a:pt x="2077" y="359"/>
                    </a:lnTo>
                    <a:lnTo>
                      <a:pt x="2045" y="342"/>
                    </a:lnTo>
                    <a:lnTo>
                      <a:pt x="2013" y="326"/>
                    </a:lnTo>
                    <a:lnTo>
                      <a:pt x="1983" y="310"/>
                    </a:lnTo>
                    <a:lnTo>
                      <a:pt x="1953" y="296"/>
                    </a:lnTo>
                    <a:lnTo>
                      <a:pt x="1923" y="282"/>
                    </a:lnTo>
                    <a:lnTo>
                      <a:pt x="1894" y="270"/>
                    </a:lnTo>
                    <a:lnTo>
                      <a:pt x="1864" y="258"/>
                    </a:lnTo>
                    <a:lnTo>
                      <a:pt x="1836" y="248"/>
                    </a:lnTo>
                    <a:lnTo>
                      <a:pt x="1808" y="238"/>
                    </a:lnTo>
                    <a:lnTo>
                      <a:pt x="1780" y="228"/>
                    </a:lnTo>
                    <a:lnTo>
                      <a:pt x="1752" y="220"/>
                    </a:lnTo>
                    <a:lnTo>
                      <a:pt x="1724" y="212"/>
                    </a:lnTo>
                    <a:lnTo>
                      <a:pt x="1696" y="205"/>
                    </a:lnTo>
                    <a:lnTo>
                      <a:pt x="1668" y="198"/>
                    </a:lnTo>
                    <a:lnTo>
                      <a:pt x="1640" y="192"/>
                    </a:lnTo>
                    <a:lnTo>
                      <a:pt x="1613" y="187"/>
                    </a:lnTo>
                    <a:lnTo>
                      <a:pt x="1585" y="182"/>
                    </a:lnTo>
                    <a:lnTo>
                      <a:pt x="1557" y="177"/>
                    </a:lnTo>
                    <a:lnTo>
                      <a:pt x="1528" y="174"/>
                    </a:lnTo>
                    <a:lnTo>
                      <a:pt x="1499" y="170"/>
                    </a:lnTo>
                    <a:lnTo>
                      <a:pt x="1441" y="165"/>
                    </a:lnTo>
                    <a:lnTo>
                      <a:pt x="1380" y="161"/>
                    </a:lnTo>
                    <a:lnTo>
                      <a:pt x="1319" y="158"/>
                    </a:lnTo>
                    <a:lnTo>
                      <a:pt x="1255" y="156"/>
                    </a:lnTo>
                    <a:lnTo>
                      <a:pt x="1187" y="156"/>
                    </a:lnTo>
                    <a:lnTo>
                      <a:pt x="1116" y="155"/>
                    </a:lnTo>
                    <a:lnTo>
                      <a:pt x="1101" y="135"/>
                    </a:lnTo>
                    <a:lnTo>
                      <a:pt x="1085" y="115"/>
                    </a:lnTo>
                    <a:lnTo>
                      <a:pt x="1070" y="96"/>
                    </a:lnTo>
                    <a:lnTo>
                      <a:pt x="1055" y="77"/>
                    </a:lnTo>
                    <a:lnTo>
                      <a:pt x="1040" y="58"/>
                    </a:lnTo>
                    <a:lnTo>
                      <a:pt x="1026" y="39"/>
                    </a:lnTo>
                    <a:lnTo>
                      <a:pt x="1012" y="19"/>
                    </a:lnTo>
                    <a:lnTo>
                      <a:pt x="998" y="0"/>
                    </a:lnTo>
                    <a:lnTo>
                      <a:pt x="1013" y="25"/>
                    </a:lnTo>
                    <a:lnTo>
                      <a:pt x="1022" y="53"/>
                    </a:lnTo>
                    <a:lnTo>
                      <a:pt x="1026" y="81"/>
                    </a:lnTo>
                    <a:lnTo>
                      <a:pt x="1023" y="111"/>
                    </a:lnTo>
                    <a:lnTo>
                      <a:pt x="1016" y="142"/>
                    </a:lnTo>
                    <a:lnTo>
                      <a:pt x="1003" y="174"/>
                    </a:lnTo>
                    <a:lnTo>
                      <a:pt x="986" y="206"/>
                    </a:lnTo>
                    <a:lnTo>
                      <a:pt x="965" y="238"/>
                    </a:lnTo>
                    <a:lnTo>
                      <a:pt x="940" y="270"/>
                    </a:lnTo>
                    <a:lnTo>
                      <a:pt x="911" y="303"/>
                    </a:lnTo>
                    <a:lnTo>
                      <a:pt x="878" y="336"/>
                    </a:lnTo>
                    <a:lnTo>
                      <a:pt x="843" y="367"/>
                    </a:lnTo>
                    <a:lnTo>
                      <a:pt x="805" y="398"/>
                    </a:lnTo>
                    <a:lnTo>
                      <a:pt x="765" y="428"/>
                    </a:lnTo>
                    <a:lnTo>
                      <a:pt x="722" y="457"/>
                    </a:lnTo>
                    <a:lnTo>
                      <a:pt x="678" y="486"/>
                    </a:lnTo>
                    <a:lnTo>
                      <a:pt x="633" y="512"/>
                    </a:lnTo>
                    <a:lnTo>
                      <a:pt x="586" y="537"/>
                    </a:lnTo>
                    <a:lnTo>
                      <a:pt x="538" y="560"/>
                    </a:lnTo>
                    <a:lnTo>
                      <a:pt x="491" y="581"/>
                    </a:lnTo>
                    <a:lnTo>
                      <a:pt x="443" y="600"/>
                    </a:lnTo>
                    <a:lnTo>
                      <a:pt x="395" y="616"/>
                    </a:lnTo>
                    <a:lnTo>
                      <a:pt x="348" y="630"/>
                    </a:lnTo>
                    <a:lnTo>
                      <a:pt x="302" y="642"/>
                    </a:lnTo>
                    <a:lnTo>
                      <a:pt x="256" y="650"/>
                    </a:lnTo>
                    <a:lnTo>
                      <a:pt x="212" y="655"/>
                    </a:lnTo>
                    <a:lnTo>
                      <a:pt x="171" y="656"/>
                    </a:lnTo>
                    <a:lnTo>
                      <a:pt x="131" y="654"/>
                    </a:lnTo>
                    <a:lnTo>
                      <a:pt x="93" y="648"/>
                    </a:lnTo>
                    <a:lnTo>
                      <a:pt x="59" y="638"/>
                    </a:lnTo>
                    <a:lnTo>
                      <a:pt x="28" y="624"/>
                    </a:lnTo>
                    <a:lnTo>
                      <a:pt x="0" y="60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55" name="Freeform 43">
                <a:extLst>
                  <a:ext uri="{FF2B5EF4-FFF2-40B4-BE49-F238E27FC236}">
                    <a16:creationId xmlns:a16="http://schemas.microsoft.com/office/drawing/2014/main" id="{9398961B-1F2C-41B9-A8EA-881AA1DBF1C0}"/>
                  </a:ext>
                </a:extLst>
              </p:cNvPr>
              <p:cNvSpPr>
                <a:spLocks/>
              </p:cNvSpPr>
              <p:nvPr/>
            </p:nvSpPr>
            <p:spPr bwMode="auto">
              <a:xfrm>
                <a:off x="3739" y="1933"/>
                <a:ext cx="230" cy="225"/>
              </a:xfrm>
              <a:custGeom>
                <a:avLst/>
                <a:gdLst>
                  <a:gd name="T0" fmla="*/ 227 w 650"/>
                  <a:gd name="T1" fmla="*/ 0 h 547"/>
                  <a:gd name="T2" fmla="*/ 215 w 650"/>
                  <a:gd name="T3" fmla="*/ 2 h 547"/>
                  <a:gd name="T4" fmla="*/ 205 w 650"/>
                  <a:gd name="T5" fmla="*/ 4 h 547"/>
                  <a:gd name="T6" fmla="*/ 194 w 650"/>
                  <a:gd name="T7" fmla="*/ 7 h 547"/>
                  <a:gd name="T8" fmla="*/ 183 w 650"/>
                  <a:gd name="T9" fmla="*/ 9 h 547"/>
                  <a:gd name="T10" fmla="*/ 173 w 650"/>
                  <a:gd name="T11" fmla="*/ 12 h 547"/>
                  <a:gd name="T12" fmla="*/ 162 w 650"/>
                  <a:gd name="T13" fmla="*/ 15 h 547"/>
                  <a:gd name="T14" fmla="*/ 152 w 650"/>
                  <a:gd name="T15" fmla="*/ 18 h 547"/>
                  <a:gd name="T16" fmla="*/ 142 w 650"/>
                  <a:gd name="T17" fmla="*/ 22 h 547"/>
                  <a:gd name="T18" fmla="*/ 133 w 650"/>
                  <a:gd name="T19" fmla="*/ 26 h 547"/>
                  <a:gd name="T20" fmla="*/ 124 w 650"/>
                  <a:gd name="T21" fmla="*/ 30 h 547"/>
                  <a:gd name="T22" fmla="*/ 115 w 650"/>
                  <a:gd name="T23" fmla="*/ 34 h 547"/>
                  <a:gd name="T24" fmla="*/ 106 w 650"/>
                  <a:gd name="T25" fmla="*/ 39 h 547"/>
                  <a:gd name="T26" fmla="*/ 98 w 650"/>
                  <a:gd name="T27" fmla="*/ 44 h 547"/>
                  <a:gd name="T28" fmla="*/ 90 w 650"/>
                  <a:gd name="T29" fmla="*/ 50 h 547"/>
                  <a:gd name="T30" fmla="*/ 82 w 650"/>
                  <a:gd name="T31" fmla="*/ 56 h 547"/>
                  <a:gd name="T32" fmla="*/ 74 w 650"/>
                  <a:gd name="T33" fmla="*/ 62 h 547"/>
                  <a:gd name="T34" fmla="*/ 67 w 650"/>
                  <a:gd name="T35" fmla="*/ 69 h 547"/>
                  <a:gd name="T36" fmla="*/ 60 w 650"/>
                  <a:gd name="T37" fmla="*/ 76 h 547"/>
                  <a:gd name="T38" fmla="*/ 53 w 650"/>
                  <a:gd name="T39" fmla="*/ 83 h 547"/>
                  <a:gd name="T40" fmla="*/ 47 w 650"/>
                  <a:gd name="T41" fmla="*/ 91 h 547"/>
                  <a:gd name="T42" fmla="*/ 41 w 650"/>
                  <a:gd name="T43" fmla="*/ 100 h 547"/>
                  <a:gd name="T44" fmla="*/ 36 w 650"/>
                  <a:gd name="T45" fmla="*/ 108 h 547"/>
                  <a:gd name="T46" fmla="*/ 31 w 650"/>
                  <a:gd name="T47" fmla="*/ 118 h 547"/>
                  <a:gd name="T48" fmla="*/ 26 w 650"/>
                  <a:gd name="T49" fmla="*/ 128 h 547"/>
                  <a:gd name="T50" fmla="*/ 21 w 650"/>
                  <a:gd name="T51" fmla="*/ 138 h 547"/>
                  <a:gd name="T52" fmla="*/ 17 w 650"/>
                  <a:gd name="T53" fmla="*/ 148 h 547"/>
                  <a:gd name="T54" fmla="*/ 13 w 650"/>
                  <a:gd name="T55" fmla="*/ 160 h 547"/>
                  <a:gd name="T56" fmla="*/ 10 w 650"/>
                  <a:gd name="T57" fmla="*/ 172 h 547"/>
                  <a:gd name="T58" fmla="*/ 7 w 650"/>
                  <a:gd name="T59" fmla="*/ 184 h 547"/>
                  <a:gd name="T60" fmla="*/ 4 w 650"/>
                  <a:gd name="T61" fmla="*/ 197 h 547"/>
                  <a:gd name="T62" fmla="*/ 2 w 650"/>
                  <a:gd name="T63" fmla="*/ 211 h 547"/>
                  <a:gd name="T64" fmla="*/ 0 w 650"/>
                  <a:gd name="T65" fmla="*/ 225 h 547"/>
                  <a:gd name="T66" fmla="*/ 2 w 650"/>
                  <a:gd name="T67" fmla="*/ 220 h 547"/>
                  <a:gd name="T68" fmla="*/ 8 w 650"/>
                  <a:gd name="T69" fmla="*/ 208 h 547"/>
                  <a:gd name="T70" fmla="*/ 16 w 650"/>
                  <a:gd name="T71" fmla="*/ 189 h 547"/>
                  <a:gd name="T72" fmla="*/ 27 w 650"/>
                  <a:gd name="T73" fmla="*/ 168 h 547"/>
                  <a:gd name="T74" fmla="*/ 38 w 650"/>
                  <a:gd name="T75" fmla="*/ 146 h 547"/>
                  <a:gd name="T76" fmla="*/ 49 w 650"/>
                  <a:gd name="T77" fmla="*/ 124 h 547"/>
                  <a:gd name="T78" fmla="*/ 54 w 650"/>
                  <a:gd name="T79" fmla="*/ 115 h 547"/>
                  <a:gd name="T80" fmla="*/ 59 w 650"/>
                  <a:gd name="T81" fmla="*/ 107 h 547"/>
                  <a:gd name="T82" fmla="*/ 64 w 650"/>
                  <a:gd name="T83" fmla="*/ 100 h 547"/>
                  <a:gd name="T84" fmla="*/ 67 w 650"/>
                  <a:gd name="T85" fmla="*/ 95 h 547"/>
                  <a:gd name="T86" fmla="*/ 70 w 650"/>
                  <a:gd name="T87" fmla="*/ 92 h 547"/>
                  <a:gd name="T88" fmla="*/ 73 w 650"/>
                  <a:gd name="T89" fmla="*/ 90 h 547"/>
                  <a:gd name="T90" fmla="*/ 76 w 650"/>
                  <a:gd name="T91" fmla="*/ 87 h 547"/>
                  <a:gd name="T92" fmla="*/ 81 w 650"/>
                  <a:gd name="T93" fmla="*/ 84 h 547"/>
                  <a:gd name="T94" fmla="*/ 90 w 650"/>
                  <a:gd name="T95" fmla="*/ 77 h 547"/>
                  <a:gd name="T96" fmla="*/ 101 w 650"/>
                  <a:gd name="T97" fmla="*/ 70 h 547"/>
                  <a:gd name="T98" fmla="*/ 114 w 650"/>
                  <a:gd name="T99" fmla="*/ 62 h 547"/>
                  <a:gd name="T100" fmla="*/ 127 w 650"/>
                  <a:gd name="T101" fmla="*/ 54 h 547"/>
                  <a:gd name="T102" fmla="*/ 141 w 650"/>
                  <a:gd name="T103" fmla="*/ 46 h 547"/>
                  <a:gd name="T104" fmla="*/ 155 w 650"/>
                  <a:gd name="T105" fmla="*/ 38 h 547"/>
                  <a:gd name="T106" fmla="*/ 182 w 650"/>
                  <a:gd name="T107" fmla="*/ 23 h 547"/>
                  <a:gd name="T108" fmla="*/ 205 w 650"/>
                  <a:gd name="T109" fmla="*/ 11 h 547"/>
                  <a:gd name="T110" fmla="*/ 221 w 650"/>
                  <a:gd name="T111" fmla="*/ 3 h 547"/>
                  <a:gd name="T112" fmla="*/ 227 w 650"/>
                  <a:gd name="T113" fmla="*/ 0 h 5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50"/>
                  <a:gd name="T172" fmla="*/ 0 h 547"/>
                  <a:gd name="T173" fmla="*/ 650 w 650"/>
                  <a:gd name="T174" fmla="*/ 547 h 5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50" h="547">
                    <a:moveTo>
                      <a:pt x="650" y="0"/>
                    </a:moveTo>
                    <a:lnTo>
                      <a:pt x="617" y="5"/>
                    </a:lnTo>
                    <a:lnTo>
                      <a:pt x="586" y="10"/>
                    </a:lnTo>
                    <a:lnTo>
                      <a:pt x="555" y="16"/>
                    </a:lnTo>
                    <a:lnTo>
                      <a:pt x="523" y="22"/>
                    </a:lnTo>
                    <a:lnTo>
                      <a:pt x="494" y="29"/>
                    </a:lnTo>
                    <a:lnTo>
                      <a:pt x="464" y="36"/>
                    </a:lnTo>
                    <a:lnTo>
                      <a:pt x="436" y="44"/>
                    </a:lnTo>
                    <a:lnTo>
                      <a:pt x="408" y="53"/>
                    </a:lnTo>
                    <a:lnTo>
                      <a:pt x="380" y="62"/>
                    </a:lnTo>
                    <a:lnTo>
                      <a:pt x="354" y="72"/>
                    </a:lnTo>
                    <a:lnTo>
                      <a:pt x="329" y="83"/>
                    </a:lnTo>
                    <a:lnTo>
                      <a:pt x="304" y="95"/>
                    </a:lnTo>
                    <a:lnTo>
                      <a:pt x="280" y="107"/>
                    </a:lnTo>
                    <a:lnTo>
                      <a:pt x="257" y="121"/>
                    </a:lnTo>
                    <a:lnTo>
                      <a:pt x="234" y="135"/>
                    </a:lnTo>
                    <a:lnTo>
                      <a:pt x="212" y="151"/>
                    </a:lnTo>
                    <a:lnTo>
                      <a:pt x="191" y="167"/>
                    </a:lnTo>
                    <a:lnTo>
                      <a:pt x="172" y="184"/>
                    </a:lnTo>
                    <a:lnTo>
                      <a:pt x="153" y="202"/>
                    </a:lnTo>
                    <a:lnTo>
                      <a:pt x="135" y="221"/>
                    </a:lnTo>
                    <a:lnTo>
                      <a:pt x="118" y="242"/>
                    </a:lnTo>
                    <a:lnTo>
                      <a:pt x="102" y="263"/>
                    </a:lnTo>
                    <a:lnTo>
                      <a:pt x="88" y="286"/>
                    </a:lnTo>
                    <a:lnTo>
                      <a:pt x="74" y="310"/>
                    </a:lnTo>
                    <a:lnTo>
                      <a:pt x="61" y="335"/>
                    </a:lnTo>
                    <a:lnTo>
                      <a:pt x="48" y="361"/>
                    </a:lnTo>
                    <a:lnTo>
                      <a:pt x="37" y="389"/>
                    </a:lnTo>
                    <a:lnTo>
                      <a:pt x="28" y="417"/>
                    </a:lnTo>
                    <a:lnTo>
                      <a:pt x="19" y="447"/>
                    </a:lnTo>
                    <a:lnTo>
                      <a:pt x="12" y="480"/>
                    </a:lnTo>
                    <a:lnTo>
                      <a:pt x="5" y="513"/>
                    </a:lnTo>
                    <a:lnTo>
                      <a:pt x="0" y="547"/>
                    </a:lnTo>
                    <a:lnTo>
                      <a:pt x="6" y="536"/>
                    </a:lnTo>
                    <a:lnTo>
                      <a:pt x="23" y="505"/>
                    </a:lnTo>
                    <a:lnTo>
                      <a:pt x="47" y="460"/>
                    </a:lnTo>
                    <a:lnTo>
                      <a:pt x="77" y="409"/>
                    </a:lnTo>
                    <a:lnTo>
                      <a:pt x="109" y="354"/>
                    </a:lnTo>
                    <a:lnTo>
                      <a:pt x="141" y="302"/>
                    </a:lnTo>
                    <a:lnTo>
                      <a:pt x="156" y="279"/>
                    </a:lnTo>
                    <a:lnTo>
                      <a:pt x="170" y="259"/>
                    </a:lnTo>
                    <a:lnTo>
                      <a:pt x="182" y="243"/>
                    </a:lnTo>
                    <a:lnTo>
                      <a:pt x="193" y="230"/>
                    </a:lnTo>
                    <a:lnTo>
                      <a:pt x="200" y="224"/>
                    </a:lnTo>
                    <a:lnTo>
                      <a:pt x="208" y="218"/>
                    </a:lnTo>
                    <a:lnTo>
                      <a:pt x="218" y="211"/>
                    </a:lnTo>
                    <a:lnTo>
                      <a:pt x="231" y="204"/>
                    </a:lnTo>
                    <a:lnTo>
                      <a:pt x="258" y="187"/>
                    </a:lnTo>
                    <a:lnTo>
                      <a:pt x="290" y="170"/>
                    </a:lnTo>
                    <a:lnTo>
                      <a:pt x="325" y="151"/>
                    </a:lnTo>
                    <a:lnTo>
                      <a:pt x="364" y="131"/>
                    </a:lnTo>
                    <a:lnTo>
                      <a:pt x="404" y="112"/>
                    </a:lnTo>
                    <a:lnTo>
                      <a:pt x="444" y="93"/>
                    </a:lnTo>
                    <a:lnTo>
                      <a:pt x="521" y="57"/>
                    </a:lnTo>
                    <a:lnTo>
                      <a:pt x="587" y="27"/>
                    </a:lnTo>
                    <a:lnTo>
                      <a:pt x="633" y="7"/>
                    </a:lnTo>
                    <a:lnTo>
                      <a:pt x="65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56" name="Freeform 44">
                <a:extLst>
                  <a:ext uri="{FF2B5EF4-FFF2-40B4-BE49-F238E27FC236}">
                    <a16:creationId xmlns:a16="http://schemas.microsoft.com/office/drawing/2014/main" id="{71C299E0-BD38-41B1-8016-99404ED62C29}"/>
                  </a:ext>
                </a:extLst>
              </p:cNvPr>
              <p:cNvSpPr>
                <a:spLocks/>
              </p:cNvSpPr>
              <p:nvPr/>
            </p:nvSpPr>
            <p:spPr bwMode="auto">
              <a:xfrm>
                <a:off x="4374" y="1873"/>
                <a:ext cx="374" cy="1510"/>
              </a:xfrm>
              <a:custGeom>
                <a:avLst/>
                <a:gdLst>
                  <a:gd name="T0" fmla="*/ 119 w 1069"/>
                  <a:gd name="T1" fmla="*/ 48 h 3654"/>
                  <a:gd name="T2" fmla="*/ 159 w 1069"/>
                  <a:gd name="T3" fmla="*/ 106 h 3654"/>
                  <a:gd name="T4" fmla="*/ 175 w 1069"/>
                  <a:gd name="T5" fmla="*/ 142 h 3654"/>
                  <a:gd name="T6" fmla="*/ 185 w 1069"/>
                  <a:gd name="T7" fmla="*/ 188 h 3654"/>
                  <a:gd name="T8" fmla="*/ 184 w 1069"/>
                  <a:gd name="T9" fmla="*/ 212 h 3654"/>
                  <a:gd name="T10" fmla="*/ 167 w 1069"/>
                  <a:gd name="T11" fmla="*/ 229 h 3654"/>
                  <a:gd name="T12" fmla="*/ 106 w 1069"/>
                  <a:gd name="T13" fmla="*/ 287 h 3654"/>
                  <a:gd name="T14" fmla="*/ 53 w 1069"/>
                  <a:gd name="T15" fmla="*/ 352 h 3654"/>
                  <a:gd name="T16" fmla="*/ 19 w 1069"/>
                  <a:gd name="T17" fmla="*/ 401 h 3654"/>
                  <a:gd name="T18" fmla="*/ 89 w 1069"/>
                  <a:gd name="T19" fmla="*/ 330 h 3654"/>
                  <a:gd name="T20" fmla="*/ 136 w 1069"/>
                  <a:gd name="T21" fmla="*/ 288 h 3654"/>
                  <a:gd name="T22" fmla="*/ 183 w 1069"/>
                  <a:gd name="T23" fmla="*/ 258 h 3654"/>
                  <a:gd name="T24" fmla="*/ 224 w 1069"/>
                  <a:gd name="T25" fmla="*/ 247 h 3654"/>
                  <a:gd name="T26" fmla="*/ 257 w 1069"/>
                  <a:gd name="T27" fmla="*/ 265 h 3654"/>
                  <a:gd name="T28" fmla="*/ 284 w 1069"/>
                  <a:gd name="T29" fmla="*/ 308 h 3654"/>
                  <a:gd name="T30" fmla="*/ 302 w 1069"/>
                  <a:gd name="T31" fmla="*/ 360 h 3654"/>
                  <a:gd name="T32" fmla="*/ 313 w 1069"/>
                  <a:gd name="T33" fmla="*/ 415 h 3654"/>
                  <a:gd name="T34" fmla="*/ 323 w 1069"/>
                  <a:gd name="T35" fmla="*/ 531 h 3654"/>
                  <a:gd name="T36" fmla="*/ 309 w 1069"/>
                  <a:gd name="T37" fmla="*/ 622 h 3654"/>
                  <a:gd name="T38" fmla="*/ 322 w 1069"/>
                  <a:gd name="T39" fmla="*/ 632 h 3654"/>
                  <a:gd name="T40" fmla="*/ 347 w 1069"/>
                  <a:gd name="T41" fmla="*/ 736 h 3654"/>
                  <a:gd name="T42" fmla="*/ 355 w 1069"/>
                  <a:gd name="T43" fmla="*/ 839 h 3654"/>
                  <a:gd name="T44" fmla="*/ 353 w 1069"/>
                  <a:gd name="T45" fmla="*/ 880 h 3654"/>
                  <a:gd name="T46" fmla="*/ 340 w 1069"/>
                  <a:gd name="T47" fmla="*/ 907 h 3654"/>
                  <a:gd name="T48" fmla="*/ 305 w 1069"/>
                  <a:gd name="T49" fmla="*/ 953 h 3654"/>
                  <a:gd name="T50" fmla="*/ 221 w 1069"/>
                  <a:gd name="T51" fmla="*/ 1037 h 3654"/>
                  <a:gd name="T52" fmla="*/ 273 w 1069"/>
                  <a:gd name="T53" fmla="*/ 1009 h 3654"/>
                  <a:gd name="T54" fmla="*/ 319 w 1069"/>
                  <a:gd name="T55" fmla="*/ 988 h 3654"/>
                  <a:gd name="T56" fmla="*/ 336 w 1069"/>
                  <a:gd name="T57" fmla="*/ 987 h 3654"/>
                  <a:gd name="T58" fmla="*/ 344 w 1069"/>
                  <a:gd name="T59" fmla="*/ 997 h 3654"/>
                  <a:gd name="T60" fmla="*/ 352 w 1069"/>
                  <a:gd name="T61" fmla="*/ 1041 h 3654"/>
                  <a:gd name="T62" fmla="*/ 357 w 1069"/>
                  <a:gd name="T63" fmla="*/ 1112 h 3654"/>
                  <a:gd name="T64" fmla="*/ 355 w 1069"/>
                  <a:gd name="T65" fmla="*/ 1184 h 3654"/>
                  <a:gd name="T66" fmla="*/ 348 w 1069"/>
                  <a:gd name="T67" fmla="*/ 1233 h 3654"/>
                  <a:gd name="T68" fmla="*/ 329 w 1069"/>
                  <a:gd name="T69" fmla="*/ 1309 h 3654"/>
                  <a:gd name="T70" fmla="*/ 288 w 1069"/>
                  <a:gd name="T71" fmla="*/ 1419 h 3654"/>
                  <a:gd name="T72" fmla="*/ 247 w 1069"/>
                  <a:gd name="T73" fmla="*/ 1494 h 3654"/>
                  <a:gd name="T74" fmla="*/ 265 w 1069"/>
                  <a:gd name="T75" fmla="*/ 1477 h 3654"/>
                  <a:gd name="T76" fmla="*/ 304 w 1069"/>
                  <a:gd name="T77" fmla="*/ 1422 h 3654"/>
                  <a:gd name="T78" fmla="*/ 333 w 1069"/>
                  <a:gd name="T79" fmla="*/ 1366 h 3654"/>
                  <a:gd name="T80" fmla="*/ 353 w 1069"/>
                  <a:gd name="T81" fmla="*/ 1307 h 3654"/>
                  <a:gd name="T82" fmla="*/ 366 w 1069"/>
                  <a:gd name="T83" fmla="*/ 1243 h 3654"/>
                  <a:gd name="T84" fmla="*/ 373 w 1069"/>
                  <a:gd name="T85" fmla="*/ 1173 h 3654"/>
                  <a:gd name="T86" fmla="*/ 374 w 1069"/>
                  <a:gd name="T87" fmla="*/ 1058 h 3654"/>
                  <a:gd name="T88" fmla="*/ 364 w 1069"/>
                  <a:gd name="T89" fmla="*/ 797 h 3654"/>
                  <a:gd name="T90" fmla="*/ 343 w 1069"/>
                  <a:gd name="T91" fmla="*/ 539 h 3654"/>
                  <a:gd name="T92" fmla="*/ 314 w 1069"/>
                  <a:gd name="T93" fmla="*/ 279 h 3654"/>
                  <a:gd name="T94" fmla="*/ 256 w 1069"/>
                  <a:gd name="T95" fmla="*/ 225 h 3654"/>
                  <a:gd name="T96" fmla="*/ 213 w 1069"/>
                  <a:gd name="T97" fmla="*/ 171 h 3654"/>
                  <a:gd name="T98" fmla="*/ 175 w 1069"/>
                  <a:gd name="T99" fmla="*/ 90 h 3654"/>
                  <a:gd name="T100" fmla="*/ 143 w 1069"/>
                  <a:gd name="T101" fmla="*/ 40 h 3654"/>
                  <a:gd name="T102" fmla="*/ 115 w 1069"/>
                  <a:gd name="T103" fmla="*/ 11 h 3654"/>
                  <a:gd name="T104" fmla="*/ 88 w 1069"/>
                  <a:gd name="T105" fmla="*/ 0 h 36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69"/>
                  <a:gd name="T160" fmla="*/ 0 h 3654"/>
                  <a:gd name="T161" fmla="*/ 1069 w 1069"/>
                  <a:gd name="T162" fmla="*/ 3654 h 365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69" h="3654">
                    <a:moveTo>
                      <a:pt x="221" y="5"/>
                    </a:moveTo>
                    <a:lnTo>
                      <a:pt x="231" y="14"/>
                    </a:lnTo>
                    <a:lnTo>
                      <a:pt x="257" y="37"/>
                    </a:lnTo>
                    <a:lnTo>
                      <a:pt x="295" y="72"/>
                    </a:lnTo>
                    <a:lnTo>
                      <a:pt x="341" y="117"/>
                    </a:lnTo>
                    <a:lnTo>
                      <a:pt x="364" y="144"/>
                    </a:lnTo>
                    <a:lnTo>
                      <a:pt x="388" y="170"/>
                    </a:lnTo>
                    <a:lnTo>
                      <a:pt x="411" y="198"/>
                    </a:lnTo>
                    <a:lnTo>
                      <a:pt x="433" y="227"/>
                    </a:lnTo>
                    <a:lnTo>
                      <a:pt x="454" y="256"/>
                    </a:lnTo>
                    <a:lnTo>
                      <a:pt x="472" y="285"/>
                    </a:lnTo>
                    <a:lnTo>
                      <a:pt x="480" y="300"/>
                    </a:lnTo>
                    <a:lnTo>
                      <a:pt x="487" y="315"/>
                    </a:lnTo>
                    <a:lnTo>
                      <a:pt x="495" y="329"/>
                    </a:lnTo>
                    <a:lnTo>
                      <a:pt x="500" y="343"/>
                    </a:lnTo>
                    <a:lnTo>
                      <a:pt x="509" y="371"/>
                    </a:lnTo>
                    <a:lnTo>
                      <a:pt x="516" y="396"/>
                    </a:lnTo>
                    <a:lnTo>
                      <a:pt x="522" y="418"/>
                    </a:lnTo>
                    <a:lnTo>
                      <a:pt x="525" y="438"/>
                    </a:lnTo>
                    <a:lnTo>
                      <a:pt x="528" y="456"/>
                    </a:lnTo>
                    <a:lnTo>
                      <a:pt x="529" y="471"/>
                    </a:lnTo>
                    <a:lnTo>
                      <a:pt x="529" y="484"/>
                    </a:lnTo>
                    <a:lnTo>
                      <a:pt x="528" y="496"/>
                    </a:lnTo>
                    <a:lnTo>
                      <a:pt x="527" y="505"/>
                    </a:lnTo>
                    <a:lnTo>
                      <a:pt x="525" y="513"/>
                    </a:lnTo>
                    <a:lnTo>
                      <a:pt x="523" y="519"/>
                    </a:lnTo>
                    <a:lnTo>
                      <a:pt x="521" y="523"/>
                    </a:lnTo>
                    <a:lnTo>
                      <a:pt x="518" y="529"/>
                    </a:lnTo>
                    <a:lnTo>
                      <a:pt x="516" y="531"/>
                    </a:lnTo>
                    <a:lnTo>
                      <a:pt x="477" y="555"/>
                    </a:lnTo>
                    <a:lnTo>
                      <a:pt x="440" y="581"/>
                    </a:lnTo>
                    <a:lnTo>
                      <a:pt x="405" y="608"/>
                    </a:lnTo>
                    <a:lnTo>
                      <a:pt x="371" y="636"/>
                    </a:lnTo>
                    <a:lnTo>
                      <a:pt x="338" y="665"/>
                    </a:lnTo>
                    <a:lnTo>
                      <a:pt x="304" y="694"/>
                    </a:lnTo>
                    <a:lnTo>
                      <a:pt x="273" y="724"/>
                    </a:lnTo>
                    <a:lnTo>
                      <a:pt x="242" y="755"/>
                    </a:lnTo>
                    <a:lnTo>
                      <a:pt x="212" y="787"/>
                    </a:lnTo>
                    <a:lnTo>
                      <a:pt x="182" y="819"/>
                    </a:lnTo>
                    <a:lnTo>
                      <a:pt x="151" y="851"/>
                    </a:lnTo>
                    <a:lnTo>
                      <a:pt x="122" y="884"/>
                    </a:lnTo>
                    <a:lnTo>
                      <a:pt x="62" y="952"/>
                    </a:lnTo>
                    <a:lnTo>
                      <a:pt x="0" y="1019"/>
                    </a:lnTo>
                    <a:lnTo>
                      <a:pt x="23" y="998"/>
                    </a:lnTo>
                    <a:lnTo>
                      <a:pt x="53" y="971"/>
                    </a:lnTo>
                    <a:lnTo>
                      <a:pt x="89" y="938"/>
                    </a:lnTo>
                    <a:lnTo>
                      <a:pt x="130" y="900"/>
                    </a:lnTo>
                    <a:lnTo>
                      <a:pt x="177" y="860"/>
                    </a:lnTo>
                    <a:lnTo>
                      <a:pt x="227" y="818"/>
                    </a:lnTo>
                    <a:lnTo>
                      <a:pt x="253" y="798"/>
                    </a:lnTo>
                    <a:lnTo>
                      <a:pt x="279" y="777"/>
                    </a:lnTo>
                    <a:lnTo>
                      <a:pt x="306" y="756"/>
                    </a:lnTo>
                    <a:lnTo>
                      <a:pt x="334" y="736"/>
                    </a:lnTo>
                    <a:lnTo>
                      <a:pt x="361" y="717"/>
                    </a:lnTo>
                    <a:lnTo>
                      <a:pt x="389" y="698"/>
                    </a:lnTo>
                    <a:lnTo>
                      <a:pt x="416" y="681"/>
                    </a:lnTo>
                    <a:lnTo>
                      <a:pt x="443" y="665"/>
                    </a:lnTo>
                    <a:lnTo>
                      <a:pt x="470" y="650"/>
                    </a:lnTo>
                    <a:lnTo>
                      <a:pt x="498" y="637"/>
                    </a:lnTo>
                    <a:lnTo>
                      <a:pt x="523" y="625"/>
                    </a:lnTo>
                    <a:lnTo>
                      <a:pt x="549" y="615"/>
                    </a:lnTo>
                    <a:lnTo>
                      <a:pt x="573" y="606"/>
                    </a:lnTo>
                    <a:lnTo>
                      <a:pt x="597" y="601"/>
                    </a:lnTo>
                    <a:lnTo>
                      <a:pt x="620" y="597"/>
                    </a:lnTo>
                    <a:lnTo>
                      <a:pt x="641" y="597"/>
                    </a:lnTo>
                    <a:lnTo>
                      <a:pt x="662" y="598"/>
                    </a:lnTo>
                    <a:lnTo>
                      <a:pt x="681" y="603"/>
                    </a:lnTo>
                    <a:lnTo>
                      <a:pt x="699" y="611"/>
                    </a:lnTo>
                    <a:lnTo>
                      <a:pt x="715" y="623"/>
                    </a:lnTo>
                    <a:lnTo>
                      <a:pt x="734" y="641"/>
                    </a:lnTo>
                    <a:lnTo>
                      <a:pt x="752" y="660"/>
                    </a:lnTo>
                    <a:lnTo>
                      <a:pt x="769" y="681"/>
                    </a:lnTo>
                    <a:lnTo>
                      <a:pt x="784" y="702"/>
                    </a:lnTo>
                    <a:lnTo>
                      <a:pt x="798" y="724"/>
                    </a:lnTo>
                    <a:lnTo>
                      <a:pt x="812" y="746"/>
                    </a:lnTo>
                    <a:lnTo>
                      <a:pt x="825" y="770"/>
                    </a:lnTo>
                    <a:lnTo>
                      <a:pt x="836" y="795"/>
                    </a:lnTo>
                    <a:lnTo>
                      <a:pt x="846" y="819"/>
                    </a:lnTo>
                    <a:lnTo>
                      <a:pt x="856" y="844"/>
                    </a:lnTo>
                    <a:lnTo>
                      <a:pt x="864" y="870"/>
                    </a:lnTo>
                    <a:lnTo>
                      <a:pt x="872" y="896"/>
                    </a:lnTo>
                    <a:lnTo>
                      <a:pt x="878" y="922"/>
                    </a:lnTo>
                    <a:lnTo>
                      <a:pt x="885" y="950"/>
                    </a:lnTo>
                    <a:lnTo>
                      <a:pt x="890" y="977"/>
                    </a:lnTo>
                    <a:lnTo>
                      <a:pt x="895" y="1005"/>
                    </a:lnTo>
                    <a:lnTo>
                      <a:pt x="903" y="1060"/>
                    </a:lnTo>
                    <a:lnTo>
                      <a:pt x="910" y="1117"/>
                    </a:lnTo>
                    <a:lnTo>
                      <a:pt x="915" y="1173"/>
                    </a:lnTo>
                    <a:lnTo>
                      <a:pt x="919" y="1229"/>
                    </a:lnTo>
                    <a:lnTo>
                      <a:pt x="922" y="1285"/>
                    </a:lnTo>
                    <a:lnTo>
                      <a:pt x="926" y="1339"/>
                    </a:lnTo>
                    <a:lnTo>
                      <a:pt x="930" y="1392"/>
                    </a:lnTo>
                    <a:lnTo>
                      <a:pt x="934" y="1444"/>
                    </a:lnTo>
                    <a:lnTo>
                      <a:pt x="909" y="1475"/>
                    </a:lnTo>
                    <a:lnTo>
                      <a:pt x="883" y="1505"/>
                    </a:lnTo>
                    <a:lnTo>
                      <a:pt x="856" y="1535"/>
                    </a:lnTo>
                    <a:lnTo>
                      <a:pt x="828" y="1566"/>
                    </a:lnTo>
                    <a:lnTo>
                      <a:pt x="859" y="1554"/>
                    </a:lnTo>
                    <a:lnTo>
                      <a:pt x="889" y="1542"/>
                    </a:lnTo>
                    <a:lnTo>
                      <a:pt x="919" y="1530"/>
                    </a:lnTo>
                    <a:lnTo>
                      <a:pt x="950" y="1518"/>
                    </a:lnTo>
                    <a:lnTo>
                      <a:pt x="954" y="1540"/>
                    </a:lnTo>
                    <a:lnTo>
                      <a:pt x="963" y="1598"/>
                    </a:lnTo>
                    <a:lnTo>
                      <a:pt x="976" y="1682"/>
                    </a:lnTo>
                    <a:lnTo>
                      <a:pt x="991" y="1782"/>
                    </a:lnTo>
                    <a:lnTo>
                      <a:pt x="997" y="1834"/>
                    </a:lnTo>
                    <a:lnTo>
                      <a:pt x="1003" y="1887"/>
                    </a:lnTo>
                    <a:lnTo>
                      <a:pt x="1008" y="1939"/>
                    </a:lnTo>
                    <a:lnTo>
                      <a:pt x="1012" y="1987"/>
                    </a:lnTo>
                    <a:lnTo>
                      <a:pt x="1014" y="2031"/>
                    </a:lnTo>
                    <a:lnTo>
                      <a:pt x="1015" y="2072"/>
                    </a:lnTo>
                    <a:lnTo>
                      <a:pt x="1015" y="2089"/>
                    </a:lnTo>
                    <a:lnTo>
                      <a:pt x="1014" y="2105"/>
                    </a:lnTo>
                    <a:lnTo>
                      <a:pt x="1012" y="2119"/>
                    </a:lnTo>
                    <a:lnTo>
                      <a:pt x="1010" y="2130"/>
                    </a:lnTo>
                    <a:lnTo>
                      <a:pt x="1006" y="2142"/>
                    </a:lnTo>
                    <a:lnTo>
                      <a:pt x="1000" y="2154"/>
                    </a:lnTo>
                    <a:lnTo>
                      <a:pt x="993" y="2167"/>
                    </a:lnTo>
                    <a:lnTo>
                      <a:pt x="984" y="2181"/>
                    </a:lnTo>
                    <a:lnTo>
                      <a:pt x="973" y="2195"/>
                    </a:lnTo>
                    <a:lnTo>
                      <a:pt x="961" y="2210"/>
                    </a:lnTo>
                    <a:lnTo>
                      <a:pt x="948" y="2226"/>
                    </a:lnTo>
                    <a:lnTo>
                      <a:pt x="935" y="2241"/>
                    </a:lnTo>
                    <a:lnTo>
                      <a:pt x="904" y="2273"/>
                    </a:lnTo>
                    <a:lnTo>
                      <a:pt x="872" y="2306"/>
                    </a:lnTo>
                    <a:lnTo>
                      <a:pt x="837" y="2338"/>
                    </a:lnTo>
                    <a:lnTo>
                      <a:pt x="801" y="2370"/>
                    </a:lnTo>
                    <a:lnTo>
                      <a:pt x="733" y="2429"/>
                    </a:lnTo>
                    <a:lnTo>
                      <a:pt x="675" y="2477"/>
                    </a:lnTo>
                    <a:lnTo>
                      <a:pt x="633" y="2510"/>
                    </a:lnTo>
                    <a:lnTo>
                      <a:pt x="618" y="2521"/>
                    </a:lnTo>
                    <a:lnTo>
                      <a:pt x="631" y="2514"/>
                    </a:lnTo>
                    <a:lnTo>
                      <a:pt x="668" y="2495"/>
                    </a:lnTo>
                    <a:lnTo>
                      <a:pt x="719" y="2470"/>
                    </a:lnTo>
                    <a:lnTo>
                      <a:pt x="779" y="2441"/>
                    </a:lnTo>
                    <a:lnTo>
                      <a:pt x="810" y="2428"/>
                    </a:lnTo>
                    <a:lnTo>
                      <a:pt x="842" y="2415"/>
                    </a:lnTo>
                    <a:lnTo>
                      <a:pt x="871" y="2404"/>
                    </a:lnTo>
                    <a:lnTo>
                      <a:pt x="899" y="2395"/>
                    </a:lnTo>
                    <a:lnTo>
                      <a:pt x="911" y="2392"/>
                    </a:lnTo>
                    <a:lnTo>
                      <a:pt x="923" y="2389"/>
                    </a:lnTo>
                    <a:lnTo>
                      <a:pt x="934" y="2388"/>
                    </a:lnTo>
                    <a:lnTo>
                      <a:pt x="944" y="2387"/>
                    </a:lnTo>
                    <a:lnTo>
                      <a:pt x="953" y="2387"/>
                    </a:lnTo>
                    <a:lnTo>
                      <a:pt x="961" y="2388"/>
                    </a:lnTo>
                    <a:lnTo>
                      <a:pt x="967" y="2390"/>
                    </a:lnTo>
                    <a:lnTo>
                      <a:pt x="972" y="2393"/>
                    </a:lnTo>
                    <a:lnTo>
                      <a:pt x="975" y="2399"/>
                    </a:lnTo>
                    <a:lnTo>
                      <a:pt x="979" y="2405"/>
                    </a:lnTo>
                    <a:lnTo>
                      <a:pt x="983" y="2412"/>
                    </a:lnTo>
                    <a:lnTo>
                      <a:pt x="986" y="2421"/>
                    </a:lnTo>
                    <a:lnTo>
                      <a:pt x="992" y="2440"/>
                    </a:lnTo>
                    <a:lnTo>
                      <a:pt x="997" y="2464"/>
                    </a:lnTo>
                    <a:lnTo>
                      <a:pt x="1002" y="2490"/>
                    </a:lnTo>
                    <a:lnTo>
                      <a:pt x="1007" y="2519"/>
                    </a:lnTo>
                    <a:lnTo>
                      <a:pt x="1011" y="2552"/>
                    </a:lnTo>
                    <a:lnTo>
                      <a:pt x="1014" y="2585"/>
                    </a:lnTo>
                    <a:lnTo>
                      <a:pt x="1017" y="2620"/>
                    </a:lnTo>
                    <a:lnTo>
                      <a:pt x="1019" y="2655"/>
                    </a:lnTo>
                    <a:lnTo>
                      <a:pt x="1020" y="2691"/>
                    </a:lnTo>
                    <a:lnTo>
                      <a:pt x="1021" y="2728"/>
                    </a:lnTo>
                    <a:lnTo>
                      <a:pt x="1020" y="2764"/>
                    </a:lnTo>
                    <a:lnTo>
                      <a:pt x="1020" y="2799"/>
                    </a:lnTo>
                    <a:lnTo>
                      <a:pt x="1018" y="2833"/>
                    </a:lnTo>
                    <a:lnTo>
                      <a:pt x="1015" y="2865"/>
                    </a:lnTo>
                    <a:lnTo>
                      <a:pt x="1013" y="2888"/>
                    </a:lnTo>
                    <a:lnTo>
                      <a:pt x="1010" y="2911"/>
                    </a:lnTo>
                    <a:lnTo>
                      <a:pt x="1006" y="2935"/>
                    </a:lnTo>
                    <a:lnTo>
                      <a:pt x="1001" y="2959"/>
                    </a:lnTo>
                    <a:lnTo>
                      <a:pt x="996" y="2984"/>
                    </a:lnTo>
                    <a:lnTo>
                      <a:pt x="990" y="3009"/>
                    </a:lnTo>
                    <a:lnTo>
                      <a:pt x="984" y="3035"/>
                    </a:lnTo>
                    <a:lnTo>
                      <a:pt x="975" y="3061"/>
                    </a:lnTo>
                    <a:lnTo>
                      <a:pt x="959" y="3114"/>
                    </a:lnTo>
                    <a:lnTo>
                      <a:pt x="941" y="3167"/>
                    </a:lnTo>
                    <a:lnTo>
                      <a:pt x="920" y="3222"/>
                    </a:lnTo>
                    <a:lnTo>
                      <a:pt x="898" y="3276"/>
                    </a:lnTo>
                    <a:lnTo>
                      <a:pt x="875" y="3329"/>
                    </a:lnTo>
                    <a:lnTo>
                      <a:pt x="849" y="3382"/>
                    </a:lnTo>
                    <a:lnTo>
                      <a:pt x="823" y="3433"/>
                    </a:lnTo>
                    <a:lnTo>
                      <a:pt x="794" y="3482"/>
                    </a:lnTo>
                    <a:lnTo>
                      <a:pt x="766" y="3530"/>
                    </a:lnTo>
                    <a:lnTo>
                      <a:pt x="737" y="3575"/>
                    </a:lnTo>
                    <a:lnTo>
                      <a:pt x="722" y="3596"/>
                    </a:lnTo>
                    <a:lnTo>
                      <a:pt x="707" y="3616"/>
                    </a:lnTo>
                    <a:lnTo>
                      <a:pt x="692" y="3635"/>
                    </a:lnTo>
                    <a:lnTo>
                      <a:pt x="677" y="3654"/>
                    </a:lnTo>
                    <a:lnTo>
                      <a:pt x="706" y="3627"/>
                    </a:lnTo>
                    <a:lnTo>
                      <a:pt x="733" y="3601"/>
                    </a:lnTo>
                    <a:lnTo>
                      <a:pt x="758" y="3575"/>
                    </a:lnTo>
                    <a:lnTo>
                      <a:pt x="783" y="3548"/>
                    </a:lnTo>
                    <a:lnTo>
                      <a:pt x="806" y="3522"/>
                    </a:lnTo>
                    <a:lnTo>
                      <a:pt x="829" y="3495"/>
                    </a:lnTo>
                    <a:lnTo>
                      <a:pt x="850" y="3469"/>
                    </a:lnTo>
                    <a:lnTo>
                      <a:pt x="870" y="3442"/>
                    </a:lnTo>
                    <a:lnTo>
                      <a:pt x="888" y="3415"/>
                    </a:lnTo>
                    <a:lnTo>
                      <a:pt x="906" y="3389"/>
                    </a:lnTo>
                    <a:lnTo>
                      <a:pt x="922" y="3362"/>
                    </a:lnTo>
                    <a:lnTo>
                      <a:pt x="937" y="3333"/>
                    </a:lnTo>
                    <a:lnTo>
                      <a:pt x="952" y="3306"/>
                    </a:lnTo>
                    <a:lnTo>
                      <a:pt x="965" y="3278"/>
                    </a:lnTo>
                    <a:lnTo>
                      <a:pt x="979" y="3250"/>
                    </a:lnTo>
                    <a:lnTo>
                      <a:pt x="990" y="3222"/>
                    </a:lnTo>
                    <a:lnTo>
                      <a:pt x="1001" y="3193"/>
                    </a:lnTo>
                    <a:lnTo>
                      <a:pt x="1010" y="3163"/>
                    </a:lnTo>
                    <a:lnTo>
                      <a:pt x="1019" y="3133"/>
                    </a:lnTo>
                    <a:lnTo>
                      <a:pt x="1027" y="3103"/>
                    </a:lnTo>
                    <a:lnTo>
                      <a:pt x="1034" y="3072"/>
                    </a:lnTo>
                    <a:lnTo>
                      <a:pt x="1041" y="3041"/>
                    </a:lnTo>
                    <a:lnTo>
                      <a:pt x="1046" y="3008"/>
                    </a:lnTo>
                    <a:lnTo>
                      <a:pt x="1051" y="2976"/>
                    </a:lnTo>
                    <a:lnTo>
                      <a:pt x="1056" y="2942"/>
                    </a:lnTo>
                    <a:lnTo>
                      <a:pt x="1059" y="2909"/>
                    </a:lnTo>
                    <a:lnTo>
                      <a:pt x="1062" y="2874"/>
                    </a:lnTo>
                    <a:lnTo>
                      <a:pt x="1065" y="2838"/>
                    </a:lnTo>
                    <a:lnTo>
                      <a:pt x="1066" y="2802"/>
                    </a:lnTo>
                    <a:lnTo>
                      <a:pt x="1068" y="2765"/>
                    </a:lnTo>
                    <a:lnTo>
                      <a:pt x="1068" y="2727"/>
                    </a:lnTo>
                    <a:lnTo>
                      <a:pt x="1069" y="2688"/>
                    </a:lnTo>
                    <a:lnTo>
                      <a:pt x="1068" y="2560"/>
                    </a:lnTo>
                    <a:lnTo>
                      <a:pt x="1065" y="2432"/>
                    </a:lnTo>
                    <a:lnTo>
                      <a:pt x="1061" y="2305"/>
                    </a:lnTo>
                    <a:lnTo>
                      <a:pt x="1055" y="2179"/>
                    </a:lnTo>
                    <a:lnTo>
                      <a:pt x="1048" y="2053"/>
                    </a:lnTo>
                    <a:lnTo>
                      <a:pt x="1040" y="1928"/>
                    </a:lnTo>
                    <a:lnTo>
                      <a:pt x="1030" y="1803"/>
                    </a:lnTo>
                    <a:lnTo>
                      <a:pt x="1019" y="1678"/>
                    </a:lnTo>
                    <a:lnTo>
                      <a:pt x="1007" y="1553"/>
                    </a:lnTo>
                    <a:lnTo>
                      <a:pt x="994" y="1429"/>
                    </a:lnTo>
                    <a:lnTo>
                      <a:pt x="980" y="1304"/>
                    </a:lnTo>
                    <a:lnTo>
                      <a:pt x="964" y="1179"/>
                    </a:lnTo>
                    <a:lnTo>
                      <a:pt x="948" y="1054"/>
                    </a:lnTo>
                    <a:lnTo>
                      <a:pt x="932" y="928"/>
                    </a:lnTo>
                    <a:lnTo>
                      <a:pt x="915" y="803"/>
                    </a:lnTo>
                    <a:lnTo>
                      <a:pt x="897" y="676"/>
                    </a:lnTo>
                    <a:lnTo>
                      <a:pt x="865" y="650"/>
                    </a:lnTo>
                    <a:lnTo>
                      <a:pt x="832" y="624"/>
                    </a:lnTo>
                    <a:lnTo>
                      <a:pt x="798" y="597"/>
                    </a:lnTo>
                    <a:lnTo>
                      <a:pt x="765" y="571"/>
                    </a:lnTo>
                    <a:lnTo>
                      <a:pt x="732" y="545"/>
                    </a:lnTo>
                    <a:lnTo>
                      <a:pt x="699" y="519"/>
                    </a:lnTo>
                    <a:lnTo>
                      <a:pt x="667" y="493"/>
                    </a:lnTo>
                    <a:lnTo>
                      <a:pt x="634" y="467"/>
                    </a:lnTo>
                    <a:lnTo>
                      <a:pt x="624" y="443"/>
                    </a:lnTo>
                    <a:lnTo>
                      <a:pt x="610" y="415"/>
                    </a:lnTo>
                    <a:lnTo>
                      <a:pt x="593" y="381"/>
                    </a:lnTo>
                    <a:lnTo>
                      <a:pt x="573" y="343"/>
                    </a:lnTo>
                    <a:lnTo>
                      <a:pt x="551" y="303"/>
                    </a:lnTo>
                    <a:lnTo>
                      <a:pt x="526" y="260"/>
                    </a:lnTo>
                    <a:lnTo>
                      <a:pt x="499" y="217"/>
                    </a:lnTo>
                    <a:lnTo>
                      <a:pt x="469" y="176"/>
                    </a:lnTo>
                    <a:lnTo>
                      <a:pt x="455" y="155"/>
                    </a:lnTo>
                    <a:lnTo>
                      <a:pt x="439" y="136"/>
                    </a:lnTo>
                    <a:lnTo>
                      <a:pt x="424" y="116"/>
                    </a:lnTo>
                    <a:lnTo>
                      <a:pt x="409" y="98"/>
                    </a:lnTo>
                    <a:lnTo>
                      <a:pt x="393" y="81"/>
                    </a:lnTo>
                    <a:lnTo>
                      <a:pt x="377" y="65"/>
                    </a:lnTo>
                    <a:lnTo>
                      <a:pt x="361" y="51"/>
                    </a:lnTo>
                    <a:lnTo>
                      <a:pt x="345" y="38"/>
                    </a:lnTo>
                    <a:lnTo>
                      <a:pt x="328" y="27"/>
                    </a:lnTo>
                    <a:lnTo>
                      <a:pt x="313" y="17"/>
                    </a:lnTo>
                    <a:lnTo>
                      <a:pt x="297" y="10"/>
                    </a:lnTo>
                    <a:lnTo>
                      <a:pt x="281" y="4"/>
                    </a:lnTo>
                    <a:lnTo>
                      <a:pt x="266" y="1"/>
                    </a:lnTo>
                    <a:lnTo>
                      <a:pt x="251" y="0"/>
                    </a:lnTo>
                    <a:lnTo>
                      <a:pt x="236" y="1"/>
                    </a:lnTo>
                    <a:lnTo>
                      <a:pt x="221" y="5"/>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57" name="Freeform 45">
                <a:extLst>
                  <a:ext uri="{FF2B5EF4-FFF2-40B4-BE49-F238E27FC236}">
                    <a16:creationId xmlns:a16="http://schemas.microsoft.com/office/drawing/2014/main" id="{D69969CF-505E-490D-A0C6-76219B427BA8}"/>
                  </a:ext>
                </a:extLst>
              </p:cNvPr>
              <p:cNvSpPr>
                <a:spLocks/>
              </p:cNvSpPr>
              <p:nvPr/>
            </p:nvSpPr>
            <p:spPr bwMode="auto">
              <a:xfrm>
                <a:off x="4283" y="2296"/>
                <a:ext cx="292" cy="406"/>
              </a:xfrm>
              <a:custGeom>
                <a:avLst/>
                <a:gdLst>
                  <a:gd name="T0" fmla="*/ 90 w 837"/>
                  <a:gd name="T1" fmla="*/ 3 h 982"/>
                  <a:gd name="T2" fmla="*/ 115 w 837"/>
                  <a:gd name="T3" fmla="*/ 24 h 982"/>
                  <a:gd name="T4" fmla="*/ 141 w 837"/>
                  <a:gd name="T5" fmla="*/ 49 h 982"/>
                  <a:gd name="T6" fmla="*/ 157 w 837"/>
                  <a:gd name="T7" fmla="*/ 67 h 982"/>
                  <a:gd name="T8" fmla="*/ 167 w 837"/>
                  <a:gd name="T9" fmla="*/ 80 h 982"/>
                  <a:gd name="T10" fmla="*/ 172 w 837"/>
                  <a:gd name="T11" fmla="*/ 89 h 982"/>
                  <a:gd name="T12" fmla="*/ 176 w 837"/>
                  <a:gd name="T13" fmla="*/ 97 h 982"/>
                  <a:gd name="T14" fmla="*/ 178 w 837"/>
                  <a:gd name="T15" fmla="*/ 105 h 982"/>
                  <a:gd name="T16" fmla="*/ 178 w 837"/>
                  <a:gd name="T17" fmla="*/ 112 h 982"/>
                  <a:gd name="T18" fmla="*/ 177 w 837"/>
                  <a:gd name="T19" fmla="*/ 120 h 982"/>
                  <a:gd name="T20" fmla="*/ 174 w 837"/>
                  <a:gd name="T21" fmla="*/ 132 h 982"/>
                  <a:gd name="T22" fmla="*/ 168 w 837"/>
                  <a:gd name="T23" fmla="*/ 148 h 982"/>
                  <a:gd name="T24" fmla="*/ 160 w 837"/>
                  <a:gd name="T25" fmla="*/ 166 h 982"/>
                  <a:gd name="T26" fmla="*/ 148 w 837"/>
                  <a:gd name="T27" fmla="*/ 194 h 982"/>
                  <a:gd name="T28" fmla="*/ 137 w 837"/>
                  <a:gd name="T29" fmla="*/ 222 h 982"/>
                  <a:gd name="T30" fmla="*/ 131 w 837"/>
                  <a:gd name="T31" fmla="*/ 239 h 982"/>
                  <a:gd name="T32" fmla="*/ 127 w 837"/>
                  <a:gd name="T33" fmla="*/ 258 h 982"/>
                  <a:gd name="T34" fmla="*/ 124 w 837"/>
                  <a:gd name="T35" fmla="*/ 274 h 982"/>
                  <a:gd name="T36" fmla="*/ 120 w 837"/>
                  <a:gd name="T37" fmla="*/ 288 h 982"/>
                  <a:gd name="T38" fmla="*/ 115 w 837"/>
                  <a:gd name="T39" fmla="*/ 301 h 982"/>
                  <a:gd name="T40" fmla="*/ 109 w 837"/>
                  <a:gd name="T41" fmla="*/ 313 h 982"/>
                  <a:gd name="T42" fmla="*/ 102 w 837"/>
                  <a:gd name="T43" fmla="*/ 324 h 982"/>
                  <a:gd name="T44" fmla="*/ 92 w 837"/>
                  <a:gd name="T45" fmla="*/ 333 h 982"/>
                  <a:gd name="T46" fmla="*/ 82 w 837"/>
                  <a:gd name="T47" fmla="*/ 342 h 982"/>
                  <a:gd name="T48" fmla="*/ 61 w 837"/>
                  <a:gd name="T49" fmla="*/ 355 h 982"/>
                  <a:gd name="T50" fmla="*/ 36 w 837"/>
                  <a:gd name="T51" fmla="*/ 375 h 982"/>
                  <a:gd name="T52" fmla="*/ 14 w 837"/>
                  <a:gd name="T53" fmla="*/ 393 h 982"/>
                  <a:gd name="T54" fmla="*/ 2 w 837"/>
                  <a:gd name="T55" fmla="*/ 404 h 982"/>
                  <a:gd name="T56" fmla="*/ 129 w 837"/>
                  <a:gd name="T57" fmla="*/ 331 h 982"/>
                  <a:gd name="T58" fmla="*/ 134 w 837"/>
                  <a:gd name="T59" fmla="*/ 311 h 982"/>
                  <a:gd name="T60" fmla="*/ 146 w 837"/>
                  <a:gd name="T61" fmla="*/ 266 h 982"/>
                  <a:gd name="T62" fmla="*/ 155 w 837"/>
                  <a:gd name="T63" fmla="*/ 241 h 982"/>
                  <a:gd name="T64" fmla="*/ 164 w 837"/>
                  <a:gd name="T65" fmla="*/ 216 h 982"/>
                  <a:gd name="T66" fmla="*/ 169 w 837"/>
                  <a:gd name="T67" fmla="*/ 205 h 982"/>
                  <a:gd name="T68" fmla="*/ 174 w 837"/>
                  <a:gd name="T69" fmla="*/ 196 h 982"/>
                  <a:gd name="T70" fmla="*/ 180 w 837"/>
                  <a:gd name="T71" fmla="*/ 188 h 982"/>
                  <a:gd name="T72" fmla="*/ 185 w 837"/>
                  <a:gd name="T73" fmla="*/ 182 h 982"/>
                  <a:gd name="T74" fmla="*/ 192 w 837"/>
                  <a:gd name="T75" fmla="*/ 178 h 982"/>
                  <a:gd name="T76" fmla="*/ 199 w 837"/>
                  <a:gd name="T77" fmla="*/ 174 h 982"/>
                  <a:gd name="T78" fmla="*/ 215 w 837"/>
                  <a:gd name="T79" fmla="*/ 170 h 982"/>
                  <a:gd name="T80" fmla="*/ 232 w 837"/>
                  <a:gd name="T81" fmla="*/ 167 h 982"/>
                  <a:gd name="T82" fmla="*/ 250 w 837"/>
                  <a:gd name="T83" fmla="*/ 166 h 982"/>
                  <a:gd name="T84" fmla="*/ 280 w 837"/>
                  <a:gd name="T85" fmla="*/ 167 h 982"/>
                  <a:gd name="T86" fmla="*/ 292 w 837"/>
                  <a:gd name="T87" fmla="*/ 169 h 982"/>
                  <a:gd name="T88" fmla="*/ 279 w 837"/>
                  <a:gd name="T89" fmla="*/ 163 h 982"/>
                  <a:gd name="T90" fmla="*/ 250 w 837"/>
                  <a:gd name="T91" fmla="*/ 151 h 982"/>
                  <a:gd name="T92" fmla="*/ 234 w 837"/>
                  <a:gd name="T93" fmla="*/ 143 h 982"/>
                  <a:gd name="T94" fmla="*/ 219 w 837"/>
                  <a:gd name="T95" fmla="*/ 136 h 982"/>
                  <a:gd name="T96" fmla="*/ 208 w 837"/>
                  <a:gd name="T97" fmla="*/ 129 h 982"/>
                  <a:gd name="T98" fmla="*/ 205 w 837"/>
                  <a:gd name="T99" fmla="*/ 125 h 982"/>
                  <a:gd name="T100" fmla="*/ 202 w 837"/>
                  <a:gd name="T101" fmla="*/ 122 h 982"/>
                  <a:gd name="T102" fmla="*/ 196 w 837"/>
                  <a:gd name="T103" fmla="*/ 108 h 982"/>
                  <a:gd name="T104" fmla="*/ 189 w 837"/>
                  <a:gd name="T105" fmla="*/ 93 h 982"/>
                  <a:gd name="T106" fmla="*/ 178 w 837"/>
                  <a:gd name="T107" fmla="*/ 73 h 982"/>
                  <a:gd name="T108" fmla="*/ 161 w 837"/>
                  <a:gd name="T109" fmla="*/ 47 h 982"/>
                  <a:gd name="T110" fmla="*/ 150 w 837"/>
                  <a:gd name="T111" fmla="*/ 33 h 982"/>
                  <a:gd name="T112" fmla="*/ 138 w 837"/>
                  <a:gd name="T113" fmla="*/ 23 h 982"/>
                  <a:gd name="T114" fmla="*/ 125 w 837"/>
                  <a:gd name="T115" fmla="*/ 15 h 982"/>
                  <a:gd name="T116" fmla="*/ 113 w 837"/>
                  <a:gd name="T117" fmla="*/ 9 h 982"/>
                  <a:gd name="T118" fmla="*/ 94 w 837"/>
                  <a:gd name="T119" fmla="*/ 2 h 982"/>
                  <a:gd name="T120" fmla="*/ 87 w 837"/>
                  <a:gd name="T121" fmla="*/ 0 h 9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37"/>
                  <a:gd name="T184" fmla="*/ 0 h 982"/>
                  <a:gd name="T185" fmla="*/ 837 w 837"/>
                  <a:gd name="T186" fmla="*/ 982 h 9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37" h="982">
                    <a:moveTo>
                      <a:pt x="248" y="0"/>
                    </a:moveTo>
                    <a:lnTo>
                      <a:pt x="259" y="8"/>
                    </a:lnTo>
                    <a:lnTo>
                      <a:pt x="288" y="28"/>
                    </a:lnTo>
                    <a:lnTo>
                      <a:pt x="330" y="59"/>
                    </a:lnTo>
                    <a:lnTo>
                      <a:pt x="378" y="97"/>
                    </a:lnTo>
                    <a:lnTo>
                      <a:pt x="404" y="119"/>
                    </a:lnTo>
                    <a:lnTo>
                      <a:pt x="427" y="140"/>
                    </a:lnTo>
                    <a:lnTo>
                      <a:pt x="449" y="162"/>
                    </a:lnTo>
                    <a:lnTo>
                      <a:pt x="469" y="183"/>
                    </a:lnTo>
                    <a:lnTo>
                      <a:pt x="478" y="194"/>
                    </a:lnTo>
                    <a:lnTo>
                      <a:pt x="486" y="205"/>
                    </a:lnTo>
                    <a:lnTo>
                      <a:pt x="493" y="215"/>
                    </a:lnTo>
                    <a:lnTo>
                      <a:pt x="499" y="225"/>
                    </a:lnTo>
                    <a:lnTo>
                      <a:pt x="504" y="235"/>
                    </a:lnTo>
                    <a:lnTo>
                      <a:pt x="507" y="245"/>
                    </a:lnTo>
                    <a:lnTo>
                      <a:pt x="509" y="254"/>
                    </a:lnTo>
                    <a:lnTo>
                      <a:pt x="510" y="263"/>
                    </a:lnTo>
                    <a:lnTo>
                      <a:pt x="510" y="272"/>
                    </a:lnTo>
                    <a:lnTo>
                      <a:pt x="509" y="281"/>
                    </a:lnTo>
                    <a:lnTo>
                      <a:pt x="507" y="290"/>
                    </a:lnTo>
                    <a:lnTo>
                      <a:pt x="505" y="299"/>
                    </a:lnTo>
                    <a:lnTo>
                      <a:pt x="499" y="319"/>
                    </a:lnTo>
                    <a:lnTo>
                      <a:pt x="491" y="339"/>
                    </a:lnTo>
                    <a:lnTo>
                      <a:pt x="482" y="359"/>
                    </a:lnTo>
                    <a:lnTo>
                      <a:pt x="472" y="380"/>
                    </a:lnTo>
                    <a:lnTo>
                      <a:pt x="460" y="402"/>
                    </a:lnTo>
                    <a:lnTo>
                      <a:pt x="449" y="424"/>
                    </a:lnTo>
                    <a:lnTo>
                      <a:pt x="425" y="469"/>
                    </a:lnTo>
                    <a:lnTo>
                      <a:pt x="402" y="514"/>
                    </a:lnTo>
                    <a:lnTo>
                      <a:pt x="392" y="536"/>
                    </a:lnTo>
                    <a:lnTo>
                      <a:pt x="383" y="558"/>
                    </a:lnTo>
                    <a:lnTo>
                      <a:pt x="375" y="579"/>
                    </a:lnTo>
                    <a:lnTo>
                      <a:pt x="370" y="601"/>
                    </a:lnTo>
                    <a:lnTo>
                      <a:pt x="365" y="623"/>
                    </a:lnTo>
                    <a:lnTo>
                      <a:pt x="360" y="643"/>
                    </a:lnTo>
                    <a:lnTo>
                      <a:pt x="355" y="662"/>
                    </a:lnTo>
                    <a:lnTo>
                      <a:pt x="349" y="680"/>
                    </a:lnTo>
                    <a:lnTo>
                      <a:pt x="343" y="697"/>
                    </a:lnTo>
                    <a:lnTo>
                      <a:pt x="336" y="713"/>
                    </a:lnTo>
                    <a:lnTo>
                      <a:pt x="329" y="728"/>
                    </a:lnTo>
                    <a:lnTo>
                      <a:pt x="321" y="743"/>
                    </a:lnTo>
                    <a:lnTo>
                      <a:pt x="312" y="757"/>
                    </a:lnTo>
                    <a:lnTo>
                      <a:pt x="302" y="770"/>
                    </a:lnTo>
                    <a:lnTo>
                      <a:pt x="291" y="783"/>
                    </a:lnTo>
                    <a:lnTo>
                      <a:pt x="279" y="795"/>
                    </a:lnTo>
                    <a:lnTo>
                      <a:pt x="265" y="806"/>
                    </a:lnTo>
                    <a:lnTo>
                      <a:pt x="250" y="817"/>
                    </a:lnTo>
                    <a:lnTo>
                      <a:pt x="234" y="827"/>
                    </a:lnTo>
                    <a:lnTo>
                      <a:pt x="215" y="837"/>
                    </a:lnTo>
                    <a:lnTo>
                      <a:pt x="176" y="859"/>
                    </a:lnTo>
                    <a:lnTo>
                      <a:pt x="139" y="882"/>
                    </a:lnTo>
                    <a:lnTo>
                      <a:pt x="103" y="906"/>
                    </a:lnTo>
                    <a:lnTo>
                      <a:pt x="70" y="930"/>
                    </a:lnTo>
                    <a:lnTo>
                      <a:pt x="41" y="951"/>
                    </a:lnTo>
                    <a:lnTo>
                      <a:pt x="19" y="967"/>
                    </a:lnTo>
                    <a:lnTo>
                      <a:pt x="5" y="978"/>
                    </a:lnTo>
                    <a:lnTo>
                      <a:pt x="0" y="982"/>
                    </a:lnTo>
                    <a:lnTo>
                      <a:pt x="370" y="800"/>
                    </a:lnTo>
                    <a:lnTo>
                      <a:pt x="374" y="787"/>
                    </a:lnTo>
                    <a:lnTo>
                      <a:pt x="384" y="752"/>
                    </a:lnTo>
                    <a:lnTo>
                      <a:pt x="399" y="703"/>
                    </a:lnTo>
                    <a:lnTo>
                      <a:pt x="419" y="644"/>
                    </a:lnTo>
                    <a:lnTo>
                      <a:pt x="431" y="613"/>
                    </a:lnTo>
                    <a:lnTo>
                      <a:pt x="443" y="582"/>
                    </a:lnTo>
                    <a:lnTo>
                      <a:pt x="456" y="552"/>
                    </a:lnTo>
                    <a:lnTo>
                      <a:pt x="470" y="523"/>
                    </a:lnTo>
                    <a:lnTo>
                      <a:pt x="477" y="510"/>
                    </a:lnTo>
                    <a:lnTo>
                      <a:pt x="485" y="497"/>
                    </a:lnTo>
                    <a:lnTo>
                      <a:pt x="492" y="485"/>
                    </a:lnTo>
                    <a:lnTo>
                      <a:pt x="500" y="474"/>
                    </a:lnTo>
                    <a:lnTo>
                      <a:pt x="508" y="464"/>
                    </a:lnTo>
                    <a:lnTo>
                      <a:pt x="515" y="455"/>
                    </a:lnTo>
                    <a:lnTo>
                      <a:pt x="523" y="447"/>
                    </a:lnTo>
                    <a:lnTo>
                      <a:pt x="531" y="440"/>
                    </a:lnTo>
                    <a:lnTo>
                      <a:pt x="540" y="435"/>
                    </a:lnTo>
                    <a:lnTo>
                      <a:pt x="550" y="430"/>
                    </a:lnTo>
                    <a:lnTo>
                      <a:pt x="560" y="425"/>
                    </a:lnTo>
                    <a:lnTo>
                      <a:pt x="570" y="421"/>
                    </a:lnTo>
                    <a:lnTo>
                      <a:pt x="592" y="415"/>
                    </a:lnTo>
                    <a:lnTo>
                      <a:pt x="616" y="410"/>
                    </a:lnTo>
                    <a:lnTo>
                      <a:pt x="641" y="406"/>
                    </a:lnTo>
                    <a:lnTo>
                      <a:pt x="666" y="404"/>
                    </a:lnTo>
                    <a:lnTo>
                      <a:pt x="691" y="402"/>
                    </a:lnTo>
                    <a:lnTo>
                      <a:pt x="717" y="402"/>
                    </a:lnTo>
                    <a:lnTo>
                      <a:pt x="764" y="402"/>
                    </a:lnTo>
                    <a:lnTo>
                      <a:pt x="802" y="404"/>
                    </a:lnTo>
                    <a:lnTo>
                      <a:pt x="828" y="406"/>
                    </a:lnTo>
                    <a:lnTo>
                      <a:pt x="837" y="408"/>
                    </a:lnTo>
                    <a:lnTo>
                      <a:pt x="827" y="404"/>
                    </a:lnTo>
                    <a:lnTo>
                      <a:pt x="800" y="395"/>
                    </a:lnTo>
                    <a:lnTo>
                      <a:pt x="762" y="382"/>
                    </a:lnTo>
                    <a:lnTo>
                      <a:pt x="717" y="366"/>
                    </a:lnTo>
                    <a:lnTo>
                      <a:pt x="693" y="357"/>
                    </a:lnTo>
                    <a:lnTo>
                      <a:pt x="671" y="347"/>
                    </a:lnTo>
                    <a:lnTo>
                      <a:pt x="649" y="338"/>
                    </a:lnTo>
                    <a:lnTo>
                      <a:pt x="629" y="329"/>
                    </a:lnTo>
                    <a:lnTo>
                      <a:pt x="612" y="320"/>
                    </a:lnTo>
                    <a:lnTo>
                      <a:pt x="597" y="311"/>
                    </a:lnTo>
                    <a:lnTo>
                      <a:pt x="592" y="307"/>
                    </a:lnTo>
                    <a:lnTo>
                      <a:pt x="587" y="303"/>
                    </a:lnTo>
                    <a:lnTo>
                      <a:pt x="583" y="299"/>
                    </a:lnTo>
                    <a:lnTo>
                      <a:pt x="580" y="296"/>
                    </a:lnTo>
                    <a:lnTo>
                      <a:pt x="571" y="279"/>
                    </a:lnTo>
                    <a:lnTo>
                      <a:pt x="562" y="262"/>
                    </a:lnTo>
                    <a:lnTo>
                      <a:pt x="553" y="244"/>
                    </a:lnTo>
                    <a:lnTo>
                      <a:pt x="541" y="224"/>
                    </a:lnTo>
                    <a:lnTo>
                      <a:pt x="527" y="202"/>
                    </a:lnTo>
                    <a:lnTo>
                      <a:pt x="510" y="176"/>
                    </a:lnTo>
                    <a:lnTo>
                      <a:pt x="489" y="147"/>
                    </a:lnTo>
                    <a:lnTo>
                      <a:pt x="462" y="113"/>
                    </a:lnTo>
                    <a:lnTo>
                      <a:pt x="446" y="96"/>
                    </a:lnTo>
                    <a:lnTo>
                      <a:pt x="430" y="81"/>
                    </a:lnTo>
                    <a:lnTo>
                      <a:pt x="413" y="68"/>
                    </a:lnTo>
                    <a:lnTo>
                      <a:pt x="395" y="56"/>
                    </a:lnTo>
                    <a:lnTo>
                      <a:pt x="376" y="46"/>
                    </a:lnTo>
                    <a:lnTo>
                      <a:pt x="358" y="37"/>
                    </a:lnTo>
                    <a:lnTo>
                      <a:pt x="341" y="29"/>
                    </a:lnTo>
                    <a:lnTo>
                      <a:pt x="324" y="22"/>
                    </a:lnTo>
                    <a:lnTo>
                      <a:pt x="294" y="12"/>
                    </a:lnTo>
                    <a:lnTo>
                      <a:pt x="270" y="5"/>
                    </a:lnTo>
                    <a:lnTo>
                      <a:pt x="254" y="1"/>
                    </a:lnTo>
                    <a:lnTo>
                      <a:pt x="248"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58" name="Freeform 46">
                <a:extLst>
                  <a:ext uri="{FF2B5EF4-FFF2-40B4-BE49-F238E27FC236}">
                    <a16:creationId xmlns:a16="http://schemas.microsoft.com/office/drawing/2014/main" id="{6A72B695-DD71-46CD-AFFB-2795FA72E9D8}"/>
                  </a:ext>
                </a:extLst>
              </p:cNvPr>
              <p:cNvSpPr>
                <a:spLocks/>
              </p:cNvSpPr>
              <p:nvPr/>
            </p:nvSpPr>
            <p:spPr bwMode="auto">
              <a:xfrm>
                <a:off x="4230" y="3146"/>
                <a:ext cx="374" cy="412"/>
              </a:xfrm>
              <a:custGeom>
                <a:avLst/>
                <a:gdLst>
                  <a:gd name="T0" fmla="*/ 37 w 1068"/>
                  <a:gd name="T1" fmla="*/ 55 h 993"/>
                  <a:gd name="T2" fmla="*/ 81 w 1068"/>
                  <a:gd name="T3" fmla="*/ 68 h 993"/>
                  <a:gd name="T4" fmla="*/ 126 w 1068"/>
                  <a:gd name="T5" fmla="*/ 82 h 993"/>
                  <a:gd name="T6" fmla="*/ 137 w 1068"/>
                  <a:gd name="T7" fmla="*/ 109 h 993"/>
                  <a:gd name="T8" fmla="*/ 153 w 1068"/>
                  <a:gd name="T9" fmla="*/ 132 h 993"/>
                  <a:gd name="T10" fmla="*/ 171 w 1068"/>
                  <a:gd name="T11" fmla="*/ 151 h 993"/>
                  <a:gd name="T12" fmla="*/ 192 w 1068"/>
                  <a:gd name="T13" fmla="*/ 167 h 993"/>
                  <a:gd name="T14" fmla="*/ 235 w 1068"/>
                  <a:gd name="T15" fmla="*/ 194 h 993"/>
                  <a:gd name="T16" fmla="*/ 262 w 1068"/>
                  <a:gd name="T17" fmla="*/ 210 h 993"/>
                  <a:gd name="T18" fmla="*/ 280 w 1068"/>
                  <a:gd name="T19" fmla="*/ 224 h 993"/>
                  <a:gd name="T20" fmla="*/ 295 w 1068"/>
                  <a:gd name="T21" fmla="*/ 238 h 993"/>
                  <a:gd name="T22" fmla="*/ 305 w 1068"/>
                  <a:gd name="T23" fmla="*/ 256 h 993"/>
                  <a:gd name="T24" fmla="*/ 311 w 1068"/>
                  <a:gd name="T25" fmla="*/ 282 h 993"/>
                  <a:gd name="T26" fmla="*/ 317 w 1068"/>
                  <a:gd name="T27" fmla="*/ 331 h 993"/>
                  <a:gd name="T28" fmla="*/ 322 w 1068"/>
                  <a:gd name="T29" fmla="*/ 394 h 993"/>
                  <a:gd name="T30" fmla="*/ 324 w 1068"/>
                  <a:gd name="T31" fmla="*/ 390 h 993"/>
                  <a:gd name="T32" fmla="*/ 328 w 1068"/>
                  <a:gd name="T33" fmla="*/ 327 h 993"/>
                  <a:gd name="T34" fmla="*/ 333 w 1068"/>
                  <a:gd name="T35" fmla="*/ 264 h 993"/>
                  <a:gd name="T36" fmla="*/ 355 w 1068"/>
                  <a:gd name="T37" fmla="*/ 222 h 993"/>
                  <a:gd name="T38" fmla="*/ 372 w 1068"/>
                  <a:gd name="T39" fmla="*/ 204 h 993"/>
                  <a:gd name="T40" fmla="*/ 356 w 1068"/>
                  <a:gd name="T41" fmla="*/ 213 h 993"/>
                  <a:gd name="T42" fmla="*/ 335 w 1068"/>
                  <a:gd name="T43" fmla="*/ 219 h 993"/>
                  <a:gd name="T44" fmla="*/ 319 w 1068"/>
                  <a:gd name="T45" fmla="*/ 219 h 993"/>
                  <a:gd name="T46" fmla="*/ 306 w 1068"/>
                  <a:gd name="T47" fmla="*/ 216 h 993"/>
                  <a:gd name="T48" fmla="*/ 293 w 1068"/>
                  <a:gd name="T49" fmla="*/ 210 h 993"/>
                  <a:gd name="T50" fmla="*/ 279 w 1068"/>
                  <a:gd name="T51" fmla="*/ 200 h 993"/>
                  <a:gd name="T52" fmla="*/ 256 w 1068"/>
                  <a:gd name="T53" fmla="*/ 178 h 993"/>
                  <a:gd name="T54" fmla="*/ 216 w 1068"/>
                  <a:gd name="T55" fmla="*/ 149 h 993"/>
                  <a:gd name="T56" fmla="*/ 181 w 1068"/>
                  <a:gd name="T57" fmla="*/ 124 h 993"/>
                  <a:gd name="T58" fmla="*/ 171 w 1068"/>
                  <a:gd name="T59" fmla="*/ 114 h 993"/>
                  <a:gd name="T60" fmla="*/ 163 w 1068"/>
                  <a:gd name="T61" fmla="*/ 104 h 993"/>
                  <a:gd name="T62" fmla="*/ 158 w 1068"/>
                  <a:gd name="T63" fmla="*/ 94 h 993"/>
                  <a:gd name="T64" fmla="*/ 156 w 1068"/>
                  <a:gd name="T65" fmla="*/ 82 h 993"/>
                  <a:gd name="T66" fmla="*/ 156 w 1068"/>
                  <a:gd name="T67" fmla="*/ 37 h 993"/>
                  <a:gd name="T68" fmla="*/ 156 w 1068"/>
                  <a:gd name="T69" fmla="*/ 7 h 993"/>
                  <a:gd name="T70" fmla="*/ 154 w 1068"/>
                  <a:gd name="T71" fmla="*/ 2 h 993"/>
                  <a:gd name="T72" fmla="*/ 136 w 1068"/>
                  <a:gd name="T73" fmla="*/ 17 h 993"/>
                  <a:gd name="T74" fmla="*/ 115 w 1068"/>
                  <a:gd name="T75" fmla="*/ 29 h 993"/>
                  <a:gd name="T76" fmla="*/ 92 w 1068"/>
                  <a:gd name="T77" fmla="*/ 37 h 993"/>
                  <a:gd name="T78" fmla="*/ 80 w 1068"/>
                  <a:gd name="T79" fmla="*/ 38 h 993"/>
                  <a:gd name="T80" fmla="*/ 70 w 1068"/>
                  <a:gd name="T81" fmla="*/ 36 h 993"/>
                  <a:gd name="T82" fmla="*/ 58 w 1068"/>
                  <a:gd name="T83" fmla="*/ 29 h 993"/>
                  <a:gd name="T84" fmla="*/ 40 w 1068"/>
                  <a:gd name="T85" fmla="*/ 22 h 993"/>
                  <a:gd name="T86" fmla="*/ 24 w 1068"/>
                  <a:gd name="T87" fmla="*/ 18 h 993"/>
                  <a:gd name="T88" fmla="*/ 5 w 1068"/>
                  <a:gd name="T89" fmla="*/ 17 h 993"/>
                  <a:gd name="T90" fmla="*/ 2 w 1068"/>
                  <a:gd name="T91" fmla="*/ 26 h 993"/>
                  <a:gd name="T92" fmla="*/ 7 w 1068"/>
                  <a:gd name="T93" fmla="*/ 47 h 9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68"/>
                  <a:gd name="T142" fmla="*/ 0 h 993"/>
                  <a:gd name="T143" fmla="*/ 1068 w 1068"/>
                  <a:gd name="T144" fmla="*/ 993 h 9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68" h="993">
                    <a:moveTo>
                      <a:pt x="21" y="113"/>
                    </a:moveTo>
                    <a:lnTo>
                      <a:pt x="63" y="123"/>
                    </a:lnTo>
                    <a:lnTo>
                      <a:pt x="106" y="133"/>
                    </a:lnTo>
                    <a:lnTo>
                      <a:pt x="148" y="143"/>
                    </a:lnTo>
                    <a:lnTo>
                      <a:pt x="190" y="154"/>
                    </a:lnTo>
                    <a:lnTo>
                      <a:pt x="232" y="164"/>
                    </a:lnTo>
                    <a:lnTo>
                      <a:pt x="275" y="175"/>
                    </a:lnTo>
                    <a:lnTo>
                      <a:pt x="317" y="187"/>
                    </a:lnTo>
                    <a:lnTo>
                      <a:pt x="359" y="198"/>
                    </a:lnTo>
                    <a:lnTo>
                      <a:pt x="368" y="222"/>
                    </a:lnTo>
                    <a:lnTo>
                      <a:pt x="379" y="244"/>
                    </a:lnTo>
                    <a:lnTo>
                      <a:pt x="391" y="264"/>
                    </a:lnTo>
                    <a:lnTo>
                      <a:pt x="405" y="284"/>
                    </a:lnTo>
                    <a:lnTo>
                      <a:pt x="419" y="303"/>
                    </a:lnTo>
                    <a:lnTo>
                      <a:pt x="436" y="320"/>
                    </a:lnTo>
                    <a:lnTo>
                      <a:pt x="452" y="336"/>
                    </a:lnTo>
                    <a:lnTo>
                      <a:pt x="470" y="351"/>
                    </a:lnTo>
                    <a:lnTo>
                      <a:pt x="488" y="365"/>
                    </a:lnTo>
                    <a:lnTo>
                      <a:pt x="507" y="379"/>
                    </a:lnTo>
                    <a:lnTo>
                      <a:pt x="526" y="392"/>
                    </a:lnTo>
                    <a:lnTo>
                      <a:pt x="546" y="404"/>
                    </a:lnTo>
                    <a:lnTo>
                      <a:pt x="588" y="426"/>
                    </a:lnTo>
                    <a:lnTo>
                      <a:pt x="629" y="448"/>
                    </a:lnTo>
                    <a:lnTo>
                      <a:pt x="670" y="469"/>
                    </a:lnTo>
                    <a:lnTo>
                      <a:pt x="709" y="488"/>
                    </a:lnTo>
                    <a:lnTo>
                      <a:pt x="728" y="498"/>
                    </a:lnTo>
                    <a:lnTo>
                      <a:pt x="747" y="508"/>
                    </a:lnTo>
                    <a:lnTo>
                      <a:pt x="765" y="518"/>
                    </a:lnTo>
                    <a:lnTo>
                      <a:pt x="782" y="529"/>
                    </a:lnTo>
                    <a:lnTo>
                      <a:pt x="798" y="540"/>
                    </a:lnTo>
                    <a:lnTo>
                      <a:pt x="813" y="551"/>
                    </a:lnTo>
                    <a:lnTo>
                      <a:pt x="826" y="563"/>
                    </a:lnTo>
                    <a:lnTo>
                      <a:pt x="839" y="575"/>
                    </a:lnTo>
                    <a:lnTo>
                      <a:pt x="850" y="588"/>
                    </a:lnTo>
                    <a:lnTo>
                      <a:pt x="860" y="603"/>
                    </a:lnTo>
                    <a:lnTo>
                      <a:pt x="868" y="618"/>
                    </a:lnTo>
                    <a:lnTo>
                      <a:pt x="874" y="633"/>
                    </a:lnTo>
                    <a:lnTo>
                      <a:pt x="881" y="657"/>
                    </a:lnTo>
                    <a:lnTo>
                      <a:pt x="887" y="682"/>
                    </a:lnTo>
                    <a:lnTo>
                      <a:pt x="892" y="710"/>
                    </a:lnTo>
                    <a:lnTo>
                      <a:pt x="896" y="739"/>
                    </a:lnTo>
                    <a:lnTo>
                      <a:pt x="904" y="799"/>
                    </a:lnTo>
                    <a:lnTo>
                      <a:pt x="910" y="857"/>
                    </a:lnTo>
                    <a:lnTo>
                      <a:pt x="914" y="910"/>
                    </a:lnTo>
                    <a:lnTo>
                      <a:pt x="916" y="953"/>
                    </a:lnTo>
                    <a:lnTo>
                      <a:pt x="917" y="982"/>
                    </a:lnTo>
                    <a:lnTo>
                      <a:pt x="918" y="993"/>
                    </a:lnTo>
                    <a:lnTo>
                      <a:pt x="922" y="943"/>
                    </a:lnTo>
                    <a:lnTo>
                      <a:pt x="926" y="891"/>
                    </a:lnTo>
                    <a:lnTo>
                      <a:pt x="930" y="840"/>
                    </a:lnTo>
                    <a:lnTo>
                      <a:pt x="934" y="790"/>
                    </a:lnTo>
                    <a:lnTo>
                      <a:pt x="939" y="738"/>
                    </a:lnTo>
                    <a:lnTo>
                      <a:pt x="944" y="688"/>
                    </a:lnTo>
                    <a:lnTo>
                      <a:pt x="949" y="639"/>
                    </a:lnTo>
                    <a:lnTo>
                      <a:pt x="955" y="590"/>
                    </a:lnTo>
                    <a:lnTo>
                      <a:pt x="983" y="563"/>
                    </a:lnTo>
                    <a:lnTo>
                      <a:pt x="1011" y="537"/>
                    </a:lnTo>
                    <a:lnTo>
                      <a:pt x="1039" y="512"/>
                    </a:lnTo>
                    <a:lnTo>
                      <a:pt x="1068" y="488"/>
                    </a:lnTo>
                    <a:lnTo>
                      <a:pt x="1060" y="493"/>
                    </a:lnTo>
                    <a:lnTo>
                      <a:pt x="1042" y="502"/>
                    </a:lnTo>
                    <a:lnTo>
                      <a:pt x="1028" y="508"/>
                    </a:lnTo>
                    <a:lnTo>
                      <a:pt x="1013" y="514"/>
                    </a:lnTo>
                    <a:lnTo>
                      <a:pt x="995" y="520"/>
                    </a:lnTo>
                    <a:lnTo>
                      <a:pt x="976" y="524"/>
                    </a:lnTo>
                    <a:lnTo>
                      <a:pt x="955" y="528"/>
                    </a:lnTo>
                    <a:lnTo>
                      <a:pt x="932" y="529"/>
                    </a:lnTo>
                    <a:lnTo>
                      <a:pt x="921" y="529"/>
                    </a:lnTo>
                    <a:lnTo>
                      <a:pt x="909" y="528"/>
                    </a:lnTo>
                    <a:lnTo>
                      <a:pt x="896" y="527"/>
                    </a:lnTo>
                    <a:lnTo>
                      <a:pt x="884" y="524"/>
                    </a:lnTo>
                    <a:lnTo>
                      <a:pt x="871" y="521"/>
                    </a:lnTo>
                    <a:lnTo>
                      <a:pt x="859" y="517"/>
                    </a:lnTo>
                    <a:lnTo>
                      <a:pt x="846" y="513"/>
                    </a:lnTo>
                    <a:lnTo>
                      <a:pt x="834" y="507"/>
                    </a:lnTo>
                    <a:lnTo>
                      <a:pt x="821" y="500"/>
                    </a:lnTo>
                    <a:lnTo>
                      <a:pt x="808" y="492"/>
                    </a:lnTo>
                    <a:lnTo>
                      <a:pt x="796" y="483"/>
                    </a:lnTo>
                    <a:lnTo>
                      <a:pt x="783" y="472"/>
                    </a:lnTo>
                    <a:lnTo>
                      <a:pt x="757" y="451"/>
                    </a:lnTo>
                    <a:lnTo>
                      <a:pt x="728" y="430"/>
                    </a:lnTo>
                    <a:lnTo>
                      <a:pt x="700" y="411"/>
                    </a:lnTo>
                    <a:lnTo>
                      <a:pt x="671" y="394"/>
                    </a:lnTo>
                    <a:lnTo>
                      <a:pt x="615" y="361"/>
                    </a:lnTo>
                    <a:lnTo>
                      <a:pt x="561" y="329"/>
                    </a:lnTo>
                    <a:lnTo>
                      <a:pt x="537" y="314"/>
                    </a:lnTo>
                    <a:lnTo>
                      <a:pt x="515" y="299"/>
                    </a:lnTo>
                    <a:lnTo>
                      <a:pt x="505" y="292"/>
                    </a:lnTo>
                    <a:lnTo>
                      <a:pt x="495" y="284"/>
                    </a:lnTo>
                    <a:lnTo>
                      <a:pt x="486" y="276"/>
                    </a:lnTo>
                    <a:lnTo>
                      <a:pt x="478" y="267"/>
                    </a:lnTo>
                    <a:lnTo>
                      <a:pt x="471" y="259"/>
                    </a:lnTo>
                    <a:lnTo>
                      <a:pt x="464" y="251"/>
                    </a:lnTo>
                    <a:lnTo>
                      <a:pt x="459" y="243"/>
                    </a:lnTo>
                    <a:lnTo>
                      <a:pt x="454" y="234"/>
                    </a:lnTo>
                    <a:lnTo>
                      <a:pt x="450" y="226"/>
                    </a:lnTo>
                    <a:lnTo>
                      <a:pt x="448" y="217"/>
                    </a:lnTo>
                    <a:lnTo>
                      <a:pt x="446" y="208"/>
                    </a:lnTo>
                    <a:lnTo>
                      <a:pt x="445" y="198"/>
                    </a:lnTo>
                    <a:lnTo>
                      <a:pt x="445" y="161"/>
                    </a:lnTo>
                    <a:lnTo>
                      <a:pt x="445" y="125"/>
                    </a:lnTo>
                    <a:lnTo>
                      <a:pt x="445" y="90"/>
                    </a:lnTo>
                    <a:lnTo>
                      <a:pt x="445" y="61"/>
                    </a:lnTo>
                    <a:lnTo>
                      <a:pt x="445" y="36"/>
                    </a:lnTo>
                    <a:lnTo>
                      <a:pt x="445" y="17"/>
                    </a:lnTo>
                    <a:lnTo>
                      <a:pt x="445" y="4"/>
                    </a:lnTo>
                    <a:lnTo>
                      <a:pt x="445" y="0"/>
                    </a:lnTo>
                    <a:lnTo>
                      <a:pt x="438" y="6"/>
                    </a:lnTo>
                    <a:lnTo>
                      <a:pt x="416" y="20"/>
                    </a:lnTo>
                    <a:lnTo>
                      <a:pt x="402" y="29"/>
                    </a:lnTo>
                    <a:lnTo>
                      <a:pt x="386" y="40"/>
                    </a:lnTo>
                    <a:lnTo>
                      <a:pt x="367" y="50"/>
                    </a:lnTo>
                    <a:lnTo>
                      <a:pt x="348" y="60"/>
                    </a:lnTo>
                    <a:lnTo>
                      <a:pt x="327" y="70"/>
                    </a:lnTo>
                    <a:lnTo>
                      <a:pt x="305" y="78"/>
                    </a:lnTo>
                    <a:lnTo>
                      <a:pt x="284" y="85"/>
                    </a:lnTo>
                    <a:lnTo>
                      <a:pt x="261" y="90"/>
                    </a:lnTo>
                    <a:lnTo>
                      <a:pt x="250" y="92"/>
                    </a:lnTo>
                    <a:lnTo>
                      <a:pt x="240" y="93"/>
                    </a:lnTo>
                    <a:lnTo>
                      <a:pt x="229" y="93"/>
                    </a:lnTo>
                    <a:lnTo>
                      <a:pt x="219" y="92"/>
                    </a:lnTo>
                    <a:lnTo>
                      <a:pt x="209" y="90"/>
                    </a:lnTo>
                    <a:lnTo>
                      <a:pt x="200" y="88"/>
                    </a:lnTo>
                    <a:lnTo>
                      <a:pt x="191" y="85"/>
                    </a:lnTo>
                    <a:lnTo>
                      <a:pt x="182" y="80"/>
                    </a:lnTo>
                    <a:lnTo>
                      <a:pt x="164" y="71"/>
                    </a:lnTo>
                    <a:lnTo>
                      <a:pt x="147" y="63"/>
                    </a:lnTo>
                    <a:lnTo>
                      <a:pt x="130" y="57"/>
                    </a:lnTo>
                    <a:lnTo>
                      <a:pt x="113" y="52"/>
                    </a:lnTo>
                    <a:lnTo>
                      <a:pt x="96" y="48"/>
                    </a:lnTo>
                    <a:lnTo>
                      <a:pt x="81" y="45"/>
                    </a:lnTo>
                    <a:lnTo>
                      <a:pt x="67" y="43"/>
                    </a:lnTo>
                    <a:lnTo>
                      <a:pt x="54" y="41"/>
                    </a:lnTo>
                    <a:lnTo>
                      <a:pt x="32" y="41"/>
                    </a:lnTo>
                    <a:lnTo>
                      <a:pt x="14" y="41"/>
                    </a:lnTo>
                    <a:lnTo>
                      <a:pt x="4" y="42"/>
                    </a:lnTo>
                    <a:lnTo>
                      <a:pt x="0" y="43"/>
                    </a:lnTo>
                    <a:lnTo>
                      <a:pt x="7" y="62"/>
                    </a:lnTo>
                    <a:lnTo>
                      <a:pt x="12" y="79"/>
                    </a:lnTo>
                    <a:lnTo>
                      <a:pt x="17" y="96"/>
                    </a:lnTo>
                    <a:lnTo>
                      <a:pt x="21" y="113"/>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59" name="Freeform 47">
                <a:extLst>
                  <a:ext uri="{FF2B5EF4-FFF2-40B4-BE49-F238E27FC236}">
                    <a16:creationId xmlns:a16="http://schemas.microsoft.com/office/drawing/2014/main" id="{A57ED56E-FAB7-4A24-97AC-EB6D9035A4BA}"/>
                  </a:ext>
                </a:extLst>
              </p:cNvPr>
              <p:cNvSpPr>
                <a:spLocks/>
              </p:cNvSpPr>
              <p:nvPr/>
            </p:nvSpPr>
            <p:spPr bwMode="auto">
              <a:xfrm>
                <a:off x="3917" y="3209"/>
                <a:ext cx="963" cy="538"/>
              </a:xfrm>
              <a:custGeom>
                <a:avLst/>
                <a:gdLst>
                  <a:gd name="T0" fmla="*/ 47 w 2753"/>
                  <a:gd name="T1" fmla="*/ 244 h 1300"/>
                  <a:gd name="T2" fmla="*/ 91 w 2753"/>
                  <a:gd name="T3" fmla="*/ 285 h 1300"/>
                  <a:gd name="T4" fmla="*/ 128 w 2753"/>
                  <a:gd name="T5" fmla="*/ 314 h 1300"/>
                  <a:gd name="T6" fmla="*/ 167 w 2753"/>
                  <a:gd name="T7" fmla="*/ 338 h 1300"/>
                  <a:gd name="T8" fmla="*/ 208 w 2753"/>
                  <a:gd name="T9" fmla="*/ 356 h 1300"/>
                  <a:gd name="T10" fmla="*/ 251 w 2753"/>
                  <a:gd name="T11" fmla="*/ 367 h 1300"/>
                  <a:gd name="T12" fmla="*/ 295 w 2753"/>
                  <a:gd name="T13" fmla="*/ 369 h 1300"/>
                  <a:gd name="T14" fmla="*/ 342 w 2753"/>
                  <a:gd name="T15" fmla="*/ 405 h 1300"/>
                  <a:gd name="T16" fmla="*/ 391 w 2753"/>
                  <a:gd name="T17" fmla="*/ 447 h 1300"/>
                  <a:gd name="T18" fmla="*/ 441 w 2753"/>
                  <a:gd name="T19" fmla="*/ 481 h 1300"/>
                  <a:gd name="T20" fmla="*/ 494 w 2753"/>
                  <a:gd name="T21" fmla="*/ 507 h 1300"/>
                  <a:gd name="T22" fmla="*/ 549 w 2753"/>
                  <a:gd name="T23" fmla="*/ 526 h 1300"/>
                  <a:gd name="T24" fmla="*/ 606 w 2753"/>
                  <a:gd name="T25" fmla="*/ 536 h 1300"/>
                  <a:gd name="T26" fmla="*/ 664 w 2753"/>
                  <a:gd name="T27" fmla="*/ 538 h 1300"/>
                  <a:gd name="T28" fmla="*/ 726 w 2753"/>
                  <a:gd name="T29" fmla="*/ 530 h 1300"/>
                  <a:gd name="T30" fmla="*/ 783 w 2753"/>
                  <a:gd name="T31" fmla="*/ 488 h 1300"/>
                  <a:gd name="T32" fmla="*/ 828 w 2753"/>
                  <a:gd name="T33" fmla="*/ 432 h 1300"/>
                  <a:gd name="T34" fmla="*/ 865 w 2753"/>
                  <a:gd name="T35" fmla="*/ 372 h 1300"/>
                  <a:gd name="T36" fmla="*/ 893 w 2753"/>
                  <a:gd name="T37" fmla="*/ 308 h 1300"/>
                  <a:gd name="T38" fmla="*/ 916 w 2753"/>
                  <a:gd name="T39" fmla="*/ 240 h 1300"/>
                  <a:gd name="T40" fmla="*/ 933 w 2753"/>
                  <a:gd name="T41" fmla="*/ 169 h 1300"/>
                  <a:gd name="T42" fmla="*/ 957 w 2753"/>
                  <a:gd name="T43" fmla="*/ 38 h 1300"/>
                  <a:gd name="T44" fmla="*/ 943 w 2753"/>
                  <a:gd name="T45" fmla="*/ 46 h 1300"/>
                  <a:gd name="T46" fmla="*/ 913 w 2753"/>
                  <a:gd name="T47" fmla="*/ 123 h 1300"/>
                  <a:gd name="T48" fmla="*/ 898 w 2753"/>
                  <a:gd name="T49" fmla="*/ 174 h 1300"/>
                  <a:gd name="T50" fmla="*/ 894 w 2753"/>
                  <a:gd name="T51" fmla="*/ 201 h 1300"/>
                  <a:gd name="T52" fmla="*/ 882 w 2753"/>
                  <a:gd name="T53" fmla="*/ 245 h 1300"/>
                  <a:gd name="T54" fmla="*/ 862 w 2753"/>
                  <a:gd name="T55" fmla="*/ 294 h 1300"/>
                  <a:gd name="T56" fmla="*/ 833 w 2753"/>
                  <a:gd name="T57" fmla="*/ 346 h 1300"/>
                  <a:gd name="T58" fmla="*/ 800 w 2753"/>
                  <a:gd name="T59" fmla="*/ 394 h 1300"/>
                  <a:gd name="T60" fmla="*/ 763 w 2753"/>
                  <a:gd name="T61" fmla="*/ 437 h 1300"/>
                  <a:gd name="T62" fmla="*/ 724 w 2753"/>
                  <a:gd name="T63" fmla="*/ 471 h 1300"/>
                  <a:gd name="T64" fmla="*/ 685 w 2753"/>
                  <a:gd name="T65" fmla="*/ 492 h 1300"/>
                  <a:gd name="T66" fmla="*/ 628 w 2753"/>
                  <a:gd name="T67" fmla="*/ 497 h 1300"/>
                  <a:gd name="T68" fmla="*/ 554 w 2753"/>
                  <a:gd name="T69" fmla="*/ 494 h 1300"/>
                  <a:gd name="T70" fmla="*/ 518 w 2753"/>
                  <a:gd name="T71" fmla="*/ 487 h 1300"/>
                  <a:gd name="T72" fmla="*/ 489 w 2753"/>
                  <a:gd name="T73" fmla="*/ 476 h 1300"/>
                  <a:gd name="T74" fmla="*/ 461 w 2753"/>
                  <a:gd name="T75" fmla="*/ 459 h 1300"/>
                  <a:gd name="T76" fmla="*/ 433 w 2753"/>
                  <a:gd name="T77" fmla="*/ 435 h 1300"/>
                  <a:gd name="T78" fmla="*/ 404 w 2753"/>
                  <a:gd name="T79" fmla="*/ 407 h 1300"/>
                  <a:gd name="T80" fmla="*/ 374 w 2753"/>
                  <a:gd name="T81" fmla="*/ 383 h 1300"/>
                  <a:gd name="T82" fmla="*/ 342 w 2753"/>
                  <a:gd name="T83" fmla="*/ 363 h 1300"/>
                  <a:gd name="T84" fmla="*/ 293 w 2753"/>
                  <a:gd name="T85" fmla="*/ 340 h 1300"/>
                  <a:gd name="T86" fmla="*/ 247 w 2753"/>
                  <a:gd name="T87" fmla="*/ 325 h 1300"/>
                  <a:gd name="T88" fmla="*/ 223 w 2753"/>
                  <a:gd name="T89" fmla="*/ 328 h 1300"/>
                  <a:gd name="T90" fmla="*/ 197 w 2753"/>
                  <a:gd name="T91" fmla="*/ 324 h 1300"/>
                  <a:gd name="T92" fmla="*/ 170 w 2753"/>
                  <a:gd name="T93" fmla="*/ 312 h 1300"/>
                  <a:gd name="T94" fmla="*/ 144 w 2753"/>
                  <a:gd name="T95" fmla="*/ 293 h 1300"/>
                  <a:gd name="T96" fmla="*/ 100 w 2753"/>
                  <a:gd name="T97" fmla="*/ 252 h 1300"/>
                  <a:gd name="T98" fmla="*/ 56 w 2753"/>
                  <a:gd name="T99" fmla="*/ 207 h 1300"/>
                  <a:gd name="T100" fmla="*/ 12 w 2753"/>
                  <a:gd name="T101" fmla="*/ 192 h 1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53"/>
                  <a:gd name="T154" fmla="*/ 0 h 1300"/>
                  <a:gd name="T155" fmla="*/ 2753 w 2753"/>
                  <a:gd name="T156" fmla="*/ 1300 h 1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53" h="1300">
                    <a:moveTo>
                      <a:pt x="0" y="461"/>
                    </a:moveTo>
                    <a:lnTo>
                      <a:pt x="44" y="504"/>
                    </a:lnTo>
                    <a:lnTo>
                      <a:pt x="89" y="547"/>
                    </a:lnTo>
                    <a:lnTo>
                      <a:pt x="135" y="589"/>
                    </a:lnTo>
                    <a:lnTo>
                      <a:pt x="183" y="630"/>
                    </a:lnTo>
                    <a:lnTo>
                      <a:pt x="209" y="650"/>
                    </a:lnTo>
                    <a:lnTo>
                      <a:pt x="234" y="669"/>
                    </a:lnTo>
                    <a:lnTo>
                      <a:pt x="260" y="688"/>
                    </a:lnTo>
                    <a:lnTo>
                      <a:pt x="285" y="707"/>
                    </a:lnTo>
                    <a:lnTo>
                      <a:pt x="312" y="724"/>
                    </a:lnTo>
                    <a:lnTo>
                      <a:pt x="338" y="742"/>
                    </a:lnTo>
                    <a:lnTo>
                      <a:pt x="366" y="758"/>
                    </a:lnTo>
                    <a:lnTo>
                      <a:pt x="394" y="775"/>
                    </a:lnTo>
                    <a:lnTo>
                      <a:pt x="421" y="790"/>
                    </a:lnTo>
                    <a:lnTo>
                      <a:pt x="449" y="804"/>
                    </a:lnTo>
                    <a:lnTo>
                      <a:pt x="478" y="817"/>
                    </a:lnTo>
                    <a:lnTo>
                      <a:pt x="506" y="830"/>
                    </a:lnTo>
                    <a:lnTo>
                      <a:pt x="536" y="841"/>
                    </a:lnTo>
                    <a:lnTo>
                      <a:pt x="566" y="852"/>
                    </a:lnTo>
                    <a:lnTo>
                      <a:pt x="595" y="861"/>
                    </a:lnTo>
                    <a:lnTo>
                      <a:pt x="625" y="869"/>
                    </a:lnTo>
                    <a:lnTo>
                      <a:pt x="655" y="876"/>
                    </a:lnTo>
                    <a:lnTo>
                      <a:pt x="687" y="882"/>
                    </a:lnTo>
                    <a:lnTo>
                      <a:pt x="717" y="887"/>
                    </a:lnTo>
                    <a:lnTo>
                      <a:pt x="748" y="890"/>
                    </a:lnTo>
                    <a:lnTo>
                      <a:pt x="779" y="892"/>
                    </a:lnTo>
                    <a:lnTo>
                      <a:pt x="811" y="893"/>
                    </a:lnTo>
                    <a:lnTo>
                      <a:pt x="843" y="892"/>
                    </a:lnTo>
                    <a:lnTo>
                      <a:pt x="875" y="890"/>
                    </a:lnTo>
                    <a:lnTo>
                      <a:pt x="909" y="920"/>
                    </a:lnTo>
                    <a:lnTo>
                      <a:pt x="943" y="950"/>
                    </a:lnTo>
                    <a:lnTo>
                      <a:pt x="977" y="978"/>
                    </a:lnTo>
                    <a:lnTo>
                      <a:pt x="1012" y="1005"/>
                    </a:lnTo>
                    <a:lnTo>
                      <a:pt x="1047" y="1030"/>
                    </a:lnTo>
                    <a:lnTo>
                      <a:pt x="1082" y="1055"/>
                    </a:lnTo>
                    <a:lnTo>
                      <a:pt x="1117" y="1079"/>
                    </a:lnTo>
                    <a:lnTo>
                      <a:pt x="1153" y="1102"/>
                    </a:lnTo>
                    <a:lnTo>
                      <a:pt x="1190" y="1123"/>
                    </a:lnTo>
                    <a:lnTo>
                      <a:pt x="1226" y="1143"/>
                    </a:lnTo>
                    <a:lnTo>
                      <a:pt x="1262" y="1162"/>
                    </a:lnTo>
                    <a:lnTo>
                      <a:pt x="1299" y="1180"/>
                    </a:lnTo>
                    <a:lnTo>
                      <a:pt x="1337" y="1197"/>
                    </a:lnTo>
                    <a:lnTo>
                      <a:pt x="1375" y="1212"/>
                    </a:lnTo>
                    <a:lnTo>
                      <a:pt x="1413" y="1226"/>
                    </a:lnTo>
                    <a:lnTo>
                      <a:pt x="1451" y="1239"/>
                    </a:lnTo>
                    <a:lnTo>
                      <a:pt x="1491" y="1252"/>
                    </a:lnTo>
                    <a:lnTo>
                      <a:pt x="1529" y="1263"/>
                    </a:lnTo>
                    <a:lnTo>
                      <a:pt x="1569" y="1272"/>
                    </a:lnTo>
                    <a:lnTo>
                      <a:pt x="1608" y="1280"/>
                    </a:lnTo>
                    <a:lnTo>
                      <a:pt x="1649" y="1287"/>
                    </a:lnTo>
                    <a:lnTo>
                      <a:pt x="1690" y="1292"/>
                    </a:lnTo>
                    <a:lnTo>
                      <a:pt x="1731" y="1296"/>
                    </a:lnTo>
                    <a:lnTo>
                      <a:pt x="1772" y="1299"/>
                    </a:lnTo>
                    <a:lnTo>
                      <a:pt x="1815" y="1300"/>
                    </a:lnTo>
                    <a:lnTo>
                      <a:pt x="1857" y="1300"/>
                    </a:lnTo>
                    <a:lnTo>
                      <a:pt x="1899" y="1299"/>
                    </a:lnTo>
                    <a:lnTo>
                      <a:pt x="1942" y="1296"/>
                    </a:lnTo>
                    <a:lnTo>
                      <a:pt x="1987" y="1292"/>
                    </a:lnTo>
                    <a:lnTo>
                      <a:pt x="2031" y="1287"/>
                    </a:lnTo>
                    <a:lnTo>
                      <a:pt x="2075" y="1280"/>
                    </a:lnTo>
                    <a:lnTo>
                      <a:pt x="2120" y="1272"/>
                    </a:lnTo>
                    <a:lnTo>
                      <a:pt x="2162" y="1241"/>
                    </a:lnTo>
                    <a:lnTo>
                      <a:pt x="2201" y="1210"/>
                    </a:lnTo>
                    <a:lnTo>
                      <a:pt x="2238" y="1179"/>
                    </a:lnTo>
                    <a:lnTo>
                      <a:pt x="2273" y="1146"/>
                    </a:lnTo>
                    <a:lnTo>
                      <a:pt x="2307" y="1113"/>
                    </a:lnTo>
                    <a:lnTo>
                      <a:pt x="2338" y="1079"/>
                    </a:lnTo>
                    <a:lnTo>
                      <a:pt x="2368" y="1044"/>
                    </a:lnTo>
                    <a:lnTo>
                      <a:pt x="2396" y="1009"/>
                    </a:lnTo>
                    <a:lnTo>
                      <a:pt x="2423" y="973"/>
                    </a:lnTo>
                    <a:lnTo>
                      <a:pt x="2449" y="937"/>
                    </a:lnTo>
                    <a:lnTo>
                      <a:pt x="2472" y="899"/>
                    </a:lnTo>
                    <a:lnTo>
                      <a:pt x="2495" y="861"/>
                    </a:lnTo>
                    <a:lnTo>
                      <a:pt x="2516" y="823"/>
                    </a:lnTo>
                    <a:lnTo>
                      <a:pt x="2535" y="784"/>
                    </a:lnTo>
                    <a:lnTo>
                      <a:pt x="2554" y="744"/>
                    </a:lnTo>
                    <a:lnTo>
                      <a:pt x="2571" y="704"/>
                    </a:lnTo>
                    <a:lnTo>
                      <a:pt x="2588" y="663"/>
                    </a:lnTo>
                    <a:lnTo>
                      <a:pt x="2603" y="622"/>
                    </a:lnTo>
                    <a:lnTo>
                      <a:pt x="2618" y="580"/>
                    </a:lnTo>
                    <a:lnTo>
                      <a:pt x="2632" y="538"/>
                    </a:lnTo>
                    <a:lnTo>
                      <a:pt x="2645" y="495"/>
                    </a:lnTo>
                    <a:lnTo>
                      <a:pt x="2657" y="452"/>
                    </a:lnTo>
                    <a:lnTo>
                      <a:pt x="2668" y="408"/>
                    </a:lnTo>
                    <a:lnTo>
                      <a:pt x="2679" y="364"/>
                    </a:lnTo>
                    <a:lnTo>
                      <a:pt x="2700" y="275"/>
                    </a:lnTo>
                    <a:lnTo>
                      <a:pt x="2718" y="185"/>
                    </a:lnTo>
                    <a:lnTo>
                      <a:pt x="2736" y="92"/>
                    </a:lnTo>
                    <a:lnTo>
                      <a:pt x="2753" y="0"/>
                    </a:lnTo>
                    <a:lnTo>
                      <a:pt x="2745" y="14"/>
                    </a:lnTo>
                    <a:lnTo>
                      <a:pt x="2724" y="53"/>
                    </a:lnTo>
                    <a:lnTo>
                      <a:pt x="2695" y="111"/>
                    </a:lnTo>
                    <a:lnTo>
                      <a:pt x="2661" y="182"/>
                    </a:lnTo>
                    <a:lnTo>
                      <a:pt x="2643" y="220"/>
                    </a:lnTo>
                    <a:lnTo>
                      <a:pt x="2626" y="258"/>
                    </a:lnTo>
                    <a:lnTo>
                      <a:pt x="2610" y="297"/>
                    </a:lnTo>
                    <a:lnTo>
                      <a:pt x="2594" y="335"/>
                    </a:lnTo>
                    <a:lnTo>
                      <a:pt x="2582" y="371"/>
                    </a:lnTo>
                    <a:lnTo>
                      <a:pt x="2571" y="404"/>
                    </a:lnTo>
                    <a:lnTo>
                      <a:pt x="2567" y="420"/>
                    </a:lnTo>
                    <a:lnTo>
                      <a:pt x="2564" y="434"/>
                    </a:lnTo>
                    <a:lnTo>
                      <a:pt x="2561" y="449"/>
                    </a:lnTo>
                    <a:lnTo>
                      <a:pt x="2560" y="461"/>
                    </a:lnTo>
                    <a:lnTo>
                      <a:pt x="2556" y="485"/>
                    </a:lnTo>
                    <a:lnTo>
                      <a:pt x="2550" y="510"/>
                    </a:lnTo>
                    <a:lnTo>
                      <a:pt x="2542" y="536"/>
                    </a:lnTo>
                    <a:lnTo>
                      <a:pt x="2533" y="563"/>
                    </a:lnTo>
                    <a:lnTo>
                      <a:pt x="2522" y="592"/>
                    </a:lnTo>
                    <a:lnTo>
                      <a:pt x="2509" y="621"/>
                    </a:lnTo>
                    <a:lnTo>
                      <a:pt x="2495" y="651"/>
                    </a:lnTo>
                    <a:lnTo>
                      <a:pt x="2480" y="681"/>
                    </a:lnTo>
                    <a:lnTo>
                      <a:pt x="2463" y="711"/>
                    </a:lnTo>
                    <a:lnTo>
                      <a:pt x="2444" y="742"/>
                    </a:lnTo>
                    <a:lnTo>
                      <a:pt x="2424" y="774"/>
                    </a:lnTo>
                    <a:lnTo>
                      <a:pt x="2404" y="804"/>
                    </a:lnTo>
                    <a:lnTo>
                      <a:pt x="2382" y="835"/>
                    </a:lnTo>
                    <a:lnTo>
                      <a:pt x="2360" y="865"/>
                    </a:lnTo>
                    <a:lnTo>
                      <a:pt x="2336" y="894"/>
                    </a:lnTo>
                    <a:lnTo>
                      <a:pt x="2312" y="924"/>
                    </a:lnTo>
                    <a:lnTo>
                      <a:pt x="2287" y="953"/>
                    </a:lnTo>
                    <a:lnTo>
                      <a:pt x="2261" y="980"/>
                    </a:lnTo>
                    <a:lnTo>
                      <a:pt x="2235" y="1007"/>
                    </a:lnTo>
                    <a:lnTo>
                      <a:pt x="2208" y="1032"/>
                    </a:lnTo>
                    <a:lnTo>
                      <a:pt x="2181" y="1056"/>
                    </a:lnTo>
                    <a:lnTo>
                      <a:pt x="2154" y="1079"/>
                    </a:lnTo>
                    <a:lnTo>
                      <a:pt x="2127" y="1101"/>
                    </a:lnTo>
                    <a:lnTo>
                      <a:pt x="2098" y="1121"/>
                    </a:lnTo>
                    <a:lnTo>
                      <a:pt x="2070" y="1139"/>
                    </a:lnTo>
                    <a:lnTo>
                      <a:pt x="2042" y="1155"/>
                    </a:lnTo>
                    <a:lnTo>
                      <a:pt x="2015" y="1168"/>
                    </a:lnTo>
                    <a:lnTo>
                      <a:pt x="1987" y="1180"/>
                    </a:lnTo>
                    <a:lnTo>
                      <a:pt x="1959" y="1189"/>
                    </a:lnTo>
                    <a:lnTo>
                      <a:pt x="1932" y="1196"/>
                    </a:lnTo>
                    <a:lnTo>
                      <a:pt x="1905" y="1200"/>
                    </a:lnTo>
                    <a:lnTo>
                      <a:pt x="1879" y="1201"/>
                    </a:lnTo>
                    <a:lnTo>
                      <a:pt x="1794" y="1202"/>
                    </a:lnTo>
                    <a:lnTo>
                      <a:pt x="1710" y="1202"/>
                    </a:lnTo>
                    <a:lnTo>
                      <a:pt x="1668" y="1201"/>
                    </a:lnTo>
                    <a:lnTo>
                      <a:pt x="1625" y="1198"/>
                    </a:lnTo>
                    <a:lnTo>
                      <a:pt x="1584" y="1194"/>
                    </a:lnTo>
                    <a:lnTo>
                      <a:pt x="1543" y="1189"/>
                    </a:lnTo>
                    <a:lnTo>
                      <a:pt x="1522" y="1185"/>
                    </a:lnTo>
                    <a:lnTo>
                      <a:pt x="1501" y="1181"/>
                    </a:lnTo>
                    <a:lnTo>
                      <a:pt x="1480" y="1176"/>
                    </a:lnTo>
                    <a:lnTo>
                      <a:pt x="1460" y="1170"/>
                    </a:lnTo>
                    <a:lnTo>
                      <a:pt x="1439" y="1164"/>
                    </a:lnTo>
                    <a:lnTo>
                      <a:pt x="1419" y="1157"/>
                    </a:lnTo>
                    <a:lnTo>
                      <a:pt x="1399" y="1149"/>
                    </a:lnTo>
                    <a:lnTo>
                      <a:pt x="1378" y="1141"/>
                    </a:lnTo>
                    <a:lnTo>
                      <a:pt x="1358" y="1131"/>
                    </a:lnTo>
                    <a:lnTo>
                      <a:pt x="1338" y="1121"/>
                    </a:lnTo>
                    <a:lnTo>
                      <a:pt x="1317" y="1109"/>
                    </a:lnTo>
                    <a:lnTo>
                      <a:pt x="1297" y="1097"/>
                    </a:lnTo>
                    <a:lnTo>
                      <a:pt x="1278" y="1082"/>
                    </a:lnTo>
                    <a:lnTo>
                      <a:pt x="1258" y="1068"/>
                    </a:lnTo>
                    <a:lnTo>
                      <a:pt x="1238" y="1052"/>
                    </a:lnTo>
                    <a:lnTo>
                      <a:pt x="1219" y="1035"/>
                    </a:lnTo>
                    <a:lnTo>
                      <a:pt x="1198" y="1017"/>
                    </a:lnTo>
                    <a:lnTo>
                      <a:pt x="1178" y="1000"/>
                    </a:lnTo>
                    <a:lnTo>
                      <a:pt x="1155" y="983"/>
                    </a:lnTo>
                    <a:lnTo>
                      <a:pt x="1134" y="968"/>
                    </a:lnTo>
                    <a:lnTo>
                      <a:pt x="1112" y="953"/>
                    </a:lnTo>
                    <a:lnTo>
                      <a:pt x="1090" y="939"/>
                    </a:lnTo>
                    <a:lnTo>
                      <a:pt x="1068" y="925"/>
                    </a:lnTo>
                    <a:lnTo>
                      <a:pt x="1046" y="912"/>
                    </a:lnTo>
                    <a:lnTo>
                      <a:pt x="1024" y="900"/>
                    </a:lnTo>
                    <a:lnTo>
                      <a:pt x="1002" y="889"/>
                    </a:lnTo>
                    <a:lnTo>
                      <a:pt x="979" y="878"/>
                    </a:lnTo>
                    <a:lnTo>
                      <a:pt x="958" y="868"/>
                    </a:lnTo>
                    <a:lnTo>
                      <a:pt x="915" y="850"/>
                    </a:lnTo>
                    <a:lnTo>
                      <a:pt x="875" y="835"/>
                    </a:lnTo>
                    <a:lnTo>
                      <a:pt x="838" y="822"/>
                    </a:lnTo>
                    <a:lnTo>
                      <a:pt x="802" y="811"/>
                    </a:lnTo>
                    <a:lnTo>
                      <a:pt x="771" y="802"/>
                    </a:lnTo>
                    <a:lnTo>
                      <a:pt x="745" y="795"/>
                    </a:lnTo>
                    <a:lnTo>
                      <a:pt x="707" y="786"/>
                    </a:lnTo>
                    <a:lnTo>
                      <a:pt x="693" y="783"/>
                    </a:lnTo>
                    <a:lnTo>
                      <a:pt x="674" y="788"/>
                    </a:lnTo>
                    <a:lnTo>
                      <a:pt x="656" y="792"/>
                    </a:lnTo>
                    <a:lnTo>
                      <a:pt x="637" y="793"/>
                    </a:lnTo>
                    <a:lnTo>
                      <a:pt x="619" y="793"/>
                    </a:lnTo>
                    <a:lnTo>
                      <a:pt x="600" y="791"/>
                    </a:lnTo>
                    <a:lnTo>
                      <a:pt x="581" y="788"/>
                    </a:lnTo>
                    <a:lnTo>
                      <a:pt x="563" y="784"/>
                    </a:lnTo>
                    <a:lnTo>
                      <a:pt x="544" y="778"/>
                    </a:lnTo>
                    <a:lnTo>
                      <a:pt x="525" y="771"/>
                    </a:lnTo>
                    <a:lnTo>
                      <a:pt x="505" y="763"/>
                    </a:lnTo>
                    <a:lnTo>
                      <a:pt x="486" y="753"/>
                    </a:lnTo>
                    <a:lnTo>
                      <a:pt x="468" y="742"/>
                    </a:lnTo>
                    <a:lnTo>
                      <a:pt x="449" y="732"/>
                    </a:lnTo>
                    <a:lnTo>
                      <a:pt x="430" y="720"/>
                    </a:lnTo>
                    <a:lnTo>
                      <a:pt x="412" y="707"/>
                    </a:lnTo>
                    <a:lnTo>
                      <a:pt x="394" y="694"/>
                    </a:lnTo>
                    <a:lnTo>
                      <a:pt x="357" y="667"/>
                    </a:lnTo>
                    <a:lnTo>
                      <a:pt x="321" y="638"/>
                    </a:lnTo>
                    <a:lnTo>
                      <a:pt x="287" y="609"/>
                    </a:lnTo>
                    <a:lnTo>
                      <a:pt x="253" y="579"/>
                    </a:lnTo>
                    <a:lnTo>
                      <a:pt x="222" y="551"/>
                    </a:lnTo>
                    <a:lnTo>
                      <a:pt x="190" y="524"/>
                    </a:lnTo>
                    <a:lnTo>
                      <a:pt x="161" y="499"/>
                    </a:lnTo>
                    <a:lnTo>
                      <a:pt x="134" y="477"/>
                    </a:lnTo>
                    <a:lnTo>
                      <a:pt x="101" y="473"/>
                    </a:lnTo>
                    <a:lnTo>
                      <a:pt x="68" y="469"/>
                    </a:lnTo>
                    <a:lnTo>
                      <a:pt x="34" y="465"/>
                    </a:lnTo>
                    <a:lnTo>
                      <a:pt x="0" y="46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60" name="Freeform 48">
                <a:extLst>
                  <a:ext uri="{FF2B5EF4-FFF2-40B4-BE49-F238E27FC236}">
                    <a16:creationId xmlns:a16="http://schemas.microsoft.com/office/drawing/2014/main" id="{333B9B70-6FB1-476D-9D25-17371E3BE9E3}"/>
                  </a:ext>
                </a:extLst>
              </p:cNvPr>
              <p:cNvSpPr>
                <a:spLocks/>
              </p:cNvSpPr>
              <p:nvPr/>
            </p:nvSpPr>
            <p:spPr bwMode="auto">
              <a:xfrm>
                <a:off x="4608" y="2498"/>
                <a:ext cx="310" cy="1141"/>
              </a:xfrm>
              <a:custGeom>
                <a:avLst/>
                <a:gdLst>
                  <a:gd name="T0" fmla="*/ 262 w 887"/>
                  <a:gd name="T1" fmla="*/ 24 h 2763"/>
                  <a:gd name="T2" fmla="*/ 283 w 887"/>
                  <a:gd name="T3" fmla="*/ 69 h 2763"/>
                  <a:gd name="T4" fmla="*/ 300 w 887"/>
                  <a:gd name="T5" fmla="*/ 118 h 2763"/>
                  <a:gd name="T6" fmla="*/ 305 w 887"/>
                  <a:gd name="T7" fmla="*/ 147 h 2763"/>
                  <a:gd name="T8" fmla="*/ 308 w 887"/>
                  <a:gd name="T9" fmla="*/ 184 h 2763"/>
                  <a:gd name="T10" fmla="*/ 310 w 887"/>
                  <a:gd name="T11" fmla="*/ 261 h 2763"/>
                  <a:gd name="T12" fmla="*/ 309 w 887"/>
                  <a:gd name="T13" fmla="*/ 350 h 2763"/>
                  <a:gd name="T14" fmla="*/ 303 w 887"/>
                  <a:gd name="T15" fmla="*/ 425 h 2763"/>
                  <a:gd name="T16" fmla="*/ 296 w 887"/>
                  <a:gd name="T17" fmla="*/ 463 h 2763"/>
                  <a:gd name="T18" fmla="*/ 283 w 887"/>
                  <a:gd name="T19" fmla="*/ 503 h 2763"/>
                  <a:gd name="T20" fmla="*/ 258 w 887"/>
                  <a:gd name="T21" fmla="*/ 584 h 2763"/>
                  <a:gd name="T22" fmla="*/ 233 w 887"/>
                  <a:gd name="T23" fmla="*/ 676 h 2763"/>
                  <a:gd name="T24" fmla="*/ 228 w 887"/>
                  <a:gd name="T25" fmla="*/ 722 h 2763"/>
                  <a:gd name="T26" fmla="*/ 215 w 887"/>
                  <a:gd name="T27" fmla="*/ 792 h 2763"/>
                  <a:gd name="T28" fmla="*/ 203 w 887"/>
                  <a:gd name="T29" fmla="*/ 839 h 2763"/>
                  <a:gd name="T30" fmla="*/ 190 w 887"/>
                  <a:gd name="T31" fmla="*/ 874 h 2763"/>
                  <a:gd name="T32" fmla="*/ 175 w 887"/>
                  <a:gd name="T33" fmla="*/ 904 h 2763"/>
                  <a:gd name="T34" fmla="*/ 130 w 887"/>
                  <a:gd name="T35" fmla="*/ 965 h 2763"/>
                  <a:gd name="T36" fmla="*/ 109 w 887"/>
                  <a:gd name="T37" fmla="*/ 999 h 2763"/>
                  <a:gd name="T38" fmla="*/ 107 w 887"/>
                  <a:gd name="T39" fmla="*/ 1020 h 2763"/>
                  <a:gd name="T40" fmla="*/ 101 w 887"/>
                  <a:gd name="T41" fmla="*/ 1046 h 2763"/>
                  <a:gd name="T42" fmla="*/ 91 w 887"/>
                  <a:gd name="T43" fmla="*/ 1068 h 2763"/>
                  <a:gd name="T44" fmla="*/ 79 w 887"/>
                  <a:gd name="T45" fmla="*/ 1087 h 2763"/>
                  <a:gd name="T46" fmla="*/ 64 w 887"/>
                  <a:gd name="T47" fmla="*/ 1105 h 2763"/>
                  <a:gd name="T48" fmla="*/ 45 w 887"/>
                  <a:gd name="T49" fmla="*/ 1119 h 2763"/>
                  <a:gd name="T50" fmla="*/ 10 w 887"/>
                  <a:gd name="T51" fmla="*/ 1138 h 2763"/>
                  <a:gd name="T52" fmla="*/ 22 w 887"/>
                  <a:gd name="T53" fmla="*/ 1125 h 2763"/>
                  <a:gd name="T54" fmla="*/ 44 w 887"/>
                  <a:gd name="T55" fmla="*/ 1101 h 2763"/>
                  <a:gd name="T56" fmla="*/ 61 w 887"/>
                  <a:gd name="T57" fmla="*/ 1074 h 2763"/>
                  <a:gd name="T58" fmla="*/ 70 w 887"/>
                  <a:gd name="T59" fmla="*/ 1046 h 2763"/>
                  <a:gd name="T60" fmla="*/ 73 w 887"/>
                  <a:gd name="T61" fmla="*/ 1015 h 2763"/>
                  <a:gd name="T62" fmla="*/ 70 w 887"/>
                  <a:gd name="T63" fmla="*/ 983 h 2763"/>
                  <a:gd name="T64" fmla="*/ 60 w 887"/>
                  <a:gd name="T65" fmla="*/ 950 h 2763"/>
                  <a:gd name="T66" fmla="*/ 44 w 887"/>
                  <a:gd name="T67" fmla="*/ 916 h 2763"/>
                  <a:gd name="T68" fmla="*/ 54 w 887"/>
                  <a:gd name="T69" fmla="*/ 923 h 2763"/>
                  <a:gd name="T70" fmla="*/ 77 w 887"/>
                  <a:gd name="T71" fmla="*/ 940 h 2763"/>
                  <a:gd name="T72" fmla="*/ 91 w 887"/>
                  <a:gd name="T73" fmla="*/ 948 h 2763"/>
                  <a:gd name="T74" fmla="*/ 106 w 887"/>
                  <a:gd name="T75" fmla="*/ 950 h 2763"/>
                  <a:gd name="T76" fmla="*/ 120 w 887"/>
                  <a:gd name="T77" fmla="*/ 945 h 2763"/>
                  <a:gd name="T78" fmla="*/ 135 w 887"/>
                  <a:gd name="T79" fmla="*/ 927 h 2763"/>
                  <a:gd name="T80" fmla="*/ 166 w 887"/>
                  <a:gd name="T81" fmla="*/ 865 h 2763"/>
                  <a:gd name="T82" fmla="*/ 202 w 887"/>
                  <a:gd name="T83" fmla="*/ 777 h 2763"/>
                  <a:gd name="T84" fmla="*/ 204 w 887"/>
                  <a:gd name="T85" fmla="*/ 720 h 2763"/>
                  <a:gd name="T86" fmla="*/ 204 w 887"/>
                  <a:gd name="T87" fmla="*/ 650 h 2763"/>
                  <a:gd name="T88" fmla="*/ 211 w 887"/>
                  <a:gd name="T89" fmla="*/ 613 h 2763"/>
                  <a:gd name="T90" fmla="*/ 236 w 887"/>
                  <a:gd name="T91" fmla="*/ 544 h 2763"/>
                  <a:gd name="T92" fmla="*/ 264 w 887"/>
                  <a:gd name="T93" fmla="*/ 447 h 2763"/>
                  <a:gd name="T94" fmla="*/ 279 w 887"/>
                  <a:gd name="T95" fmla="*/ 384 h 2763"/>
                  <a:gd name="T96" fmla="*/ 284 w 887"/>
                  <a:gd name="T97" fmla="*/ 337 h 2763"/>
                  <a:gd name="T98" fmla="*/ 285 w 887"/>
                  <a:gd name="T99" fmla="*/ 292 h 2763"/>
                  <a:gd name="T100" fmla="*/ 279 w 887"/>
                  <a:gd name="T101" fmla="*/ 201 h 2763"/>
                  <a:gd name="T102" fmla="*/ 265 w 887"/>
                  <a:gd name="T103" fmla="*/ 97 h 2763"/>
                  <a:gd name="T104" fmla="*/ 253 w 887"/>
                  <a:gd name="T105" fmla="*/ 20 h 27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87"/>
                  <a:gd name="T160" fmla="*/ 0 h 2763"/>
                  <a:gd name="T161" fmla="*/ 887 w 887"/>
                  <a:gd name="T162" fmla="*/ 2763 h 27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87" h="2763">
                    <a:moveTo>
                      <a:pt x="713" y="0"/>
                    </a:moveTo>
                    <a:lnTo>
                      <a:pt x="720" y="10"/>
                    </a:lnTo>
                    <a:lnTo>
                      <a:pt x="738" y="38"/>
                    </a:lnTo>
                    <a:lnTo>
                      <a:pt x="750" y="57"/>
                    </a:lnTo>
                    <a:lnTo>
                      <a:pt x="764" y="81"/>
                    </a:lnTo>
                    <a:lnTo>
                      <a:pt x="778" y="107"/>
                    </a:lnTo>
                    <a:lnTo>
                      <a:pt x="795" y="136"/>
                    </a:lnTo>
                    <a:lnTo>
                      <a:pt x="810" y="166"/>
                    </a:lnTo>
                    <a:lnTo>
                      <a:pt x="825" y="198"/>
                    </a:lnTo>
                    <a:lnTo>
                      <a:pt x="839" y="233"/>
                    </a:lnTo>
                    <a:lnTo>
                      <a:pt x="851" y="267"/>
                    </a:lnTo>
                    <a:lnTo>
                      <a:pt x="857" y="285"/>
                    </a:lnTo>
                    <a:lnTo>
                      <a:pt x="862" y="302"/>
                    </a:lnTo>
                    <a:lnTo>
                      <a:pt x="867" y="320"/>
                    </a:lnTo>
                    <a:lnTo>
                      <a:pt x="871" y="338"/>
                    </a:lnTo>
                    <a:lnTo>
                      <a:pt x="874" y="355"/>
                    </a:lnTo>
                    <a:lnTo>
                      <a:pt x="877" y="373"/>
                    </a:lnTo>
                    <a:lnTo>
                      <a:pt x="878" y="391"/>
                    </a:lnTo>
                    <a:lnTo>
                      <a:pt x="879" y="408"/>
                    </a:lnTo>
                    <a:lnTo>
                      <a:pt x="881" y="445"/>
                    </a:lnTo>
                    <a:lnTo>
                      <a:pt x="882" y="487"/>
                    </a:lnTo>
                    <a:lnTo>
                      <a:pt x="884" y="532"/>
                    </a:lnTo>
                    <a:lnTo>
                      <a:pt x="885" y="581"/>
                    </a:lnTo>
                    <a:lnTo>
                      <a:pt x="886" y="631"/>
                    </a:lnTo>
                    <a:lnTo>
                      <a:pt x="887" y="684"/>
                    </a:lnTo>
                    <a:lnTo>
                      <a:pt x="887" y="738"/>
                    </a:lnTo>
                    <a:lnTo>
                      <a:pt x="887" y="792"/>
                    </a:lnTo>
                    <a:lnTo>
                      <a:pt x="885" y="846"/>
                    </a:lnTo>
                    <a:lnTo>
                      <a:pt x="882" y="901"/>
                    </a:lnTo>
                    <a:lnTo>
                      <a:pt x="877" y="954"/>
                    </a:lnTo>
                    <a:lnTo>
                      <a:pt x="871" y="1004"/>
                    </a:lnTo>
                    <a:lnTo>
                      <a:pt x="867" y="1029"/>
                    </a:lnTo>
                    <a:lnTo>
                      <a:pt x="863" y="1054"/>
                    </a:lnTo>
                    <a:lnTo>
                      <a:pt x="858" y="1077"/>
                    </a:lnTo>
                    <a:lnTo>
                      <a:pt x="853" y="1100"/>
                    </a:lnTo>
                    <a:lnTo>
                      <a:pt x="847" y="1121"/>
                    </a:lnTo>
                    <a:lnTo>
                      <a:pt x="841" y="1142"/>
                    </a:lnTo>
                    <a:lnTo>
                      <a:pt x="834" y="1162"/>
                    </a:lnTo>
                    <a:lnTo>
                      <a:pt x="826" y="1180"/>
                    </a:lnTo>
                    <a:lnTo>
                      <a:pt x="810" y="1218"/>
                    </a:lnTo>
                    <a:lnTo>
                      <a:pt x="795" y="1256"/>
                    </a:lnTo>
                    <a:lnTo>
                      <a:pt x="779" y="1295"/>
                    </a:lnTo>
                    <a:lnTo>
                      <a:pt x="764" y="1335"/>
                    </a:lnTo>
                    <a:lnTo>
                      <a:pt x="737" y="1413"/>
                    </a:lnTo>
                    <a:lnTo>
                      <a:pt x="713" y="1486"/>
                    </a:lnTo>
                    <a:lnTo>
                      <a:pt x="693" y="1551"/>
                    </a:lnTo>
                    <a:lnTo>
                      <a:pt x="678" y="1602"/>
                    </a:lnTo>
                    <a:lnTo>
                      <a:pt x="668" y="1635"/>
                    </a:lnTo>
                    <a:lnTo>
                      <a:pt x="665" y="1647"/>
                    </a:lnTo>
                    <a:lnTo>
                      <a:pt x="663" y="1665"/>
                    </a:lnTo>
                    <a:lnTo>
                      <a:pt x="656" y="1714"/>
                    </a:lnTo>
                    <a:lnTo>
                      <a:pt x="651" y="1747"/>
                    </a:lnTo>
                    <a:lnTo>
                      <a:pt x="644" y="1784"/>
                    </a:lnTo>
                    <a:lnTo>
                      <a:pt x="636" y="1825"/>
                    </a:lnTo>
                    <a:lnTo>
                      <a:pt x="626" y="1870"/>
                    </a:lnTo>
                    <a:lnTo>
                      <a:pt x="615" y="1915"/>
                    </a:lnTo>
                    <a:lnTo>
                      <a:pt x="602" y="1961"/>
                    </a:lnTo>
                    <a:lnTo>
                      <a:pt x="595" y="1984"/>
                    </a:lnTo>
                    <a:lnTo>
                      <a:pt x="588" y="2008"/>
                    </a:lnTo>
                    <a:lnTo>
                      <a:pt x="580" y="2031"/>
                    </a:lnTo>
                    <a:lnTo>
                      <a:pt x="572" y="2053"/>
                    </a:lnTo>
                    <a:lnTo>
                      <a:pt x="563" y="2074"/>
                    </a:lnTo>
                    <a:lnTo>
                      <a:pt x="554" y="2095"/>
                    </a:lnTo>
                    <a:lnTo>
                      <a:pt x="544" y="2115"/>
                    </a:lnTo>
                    <a:lnTo>
                      <a:pt x="534" y="2134"/>
                    </a:lnTo>
                    <a:lnTo>
                      <a:pt x="523" y="2153"/>
                    </a:lnTo>
                    <a:lnTo>
                      <a:pt x="512" y="2171"/>
                    </a:lnTo>
                    <a:lnTo>
                      <a:pt x="500" y="2186"/>
                    </a:lnTo>
                    <a:lnTo>
                      <a:pt x="488" y="2200"/>
                    </a:lnTo>
                    <a:lnTo>
                      <a:pt x="441" y="2251"/>
                    </a:lnTo>
                    <a:lnTo>
                      <a:pt x="403" y="2295"/>
                    </a:lnTo>
                    <a:lnTo>
                      <a:pt x="373" y="2334"/>
                    </a:lnTo>
                    <a:lnTo>
                      <a:pt x="349" y="2365"/>
                    </a:lnTo>
                    <a:lnTo>
                      <a:pt x="331" y="2389"/>
                    </a:lnTo>
                    <a:lnTo>
                      <a:pt x="320" y="2406"/>
                    </a:lnTo>
                    <a:lnTo>
                      <a:pt x="313" y="2417"/>
                    </a:lnTo>
                    <a:lnTo>
                      <a:pt x="311" y="2420"/>
                    </a:lnTo>
                    <a:lnTo>
                      <a:pt x="309" y="2437"/>
                    </a:lnTo>
                    <a:lnTo>
                      <a:pt x="307" y="2453"/>
                    </a:lnTo>
                    <a:lnTo>
                      <a:pt x="305" y="2469"/>
                    </a:lnTo>
                    <a:lnTo>
                      <a:pt x="302" y="2486"/>
                    </a:lnTo>
                    <a:lnTo>
                      <a:pt x="298" y="2501"/>
                    </a:lnTo>
                    <a:lnTo>
                      <a:pt x="294" y="2516"/>
                    </a:lnTo>
                    <a:lnTo>
                      <a:pt x="288" y="2530"/>
                    </a:lnTo>
                    <a:lnTo>
                      <a:pt x="283" y="2544"/>
                    </a:lnTo>
                    <a:lnTo>
                      <a:pt x="276" y="2558"/>
                    </a:lnTo>
                    <a:lnTo>
                      <a:pt x="269" y="2571"/>
                    </a:lnTo>
                    <a:lnTo>
                      <a:pt x="261" y="2584"/>
                    </a:lnTo>
                    <a:lnTo>
                      <a:pt x="253" y="2596"/>
                    </a:lnTo>
                    <a:lnTo>
                      <a:pt x="245" y="2608"/>
                    </a:lnTo>
                    <a:lnTo>
                      <a:pt x="235" y="2620"/>
                    </a:lnTo>
                    <a:lnTo>
                      <a:pt x="226" y="2631"/>
                    </a:lnTo>
                    <a:lnTo>
                      <a:pt x="215" y="2642"/>
                    </a:lnTo>
                    <a:lnTo>
                      <a:pt x="205" y="2653"/>
                    </a:lnTo>
                    <a:lnTo>
                      <a:pt x="193" y="2663"/>
                    </a:lnTo>
                    <a:lnTo>
                      <a:pt x="182" y="2673"/>
                    </a:lnTo>
                    <a:lnTo>
                      <a:pt x="170" y="2682"/>
                    </a:lnTo>
                    <a:lnTo>
                      <a:pt x="157" y="2691"/>
                    </a:lnTo>
                    <a:lnTo>
                      <a:pt x="144" y="2700"/>
                    </a:lnTo>
                    <a:lnTo>
                      <a:pt x="130" y="2708"/>
                    </a:lnTo>
                    <a:lnTo>
                      <a:pt x="117" y="2715"/>
                    </a:lnTo>
                    <a:lnTo>
                      <a:pt x="89" y="2730"/>
                    </a:lnTo>
                    <a:lnTo>
                      <a:pt x="60" y="2742"/>
                    </a:lnTo>
                    <a:lnTo>
                      <a:pt x="30" y="2754"/>
                    </a:lnTo>
                    <a:lnTo>
                      <a:pt x="0" y="2763"/>
                    </a:lnTo>
                    <a:lnTo>
                      <a:pt x="22" y="2750"/>
                    </a:lnTo>
                    <a:lnTo>
                      <a:pt x="42" y="2737"/>
                    </a:lnTo>
                    <a:lnTo>
                      <a:pt x="62" y="2723"/>
                    </a:lnTo>
                    <a:lnTo>
                      <a:pt x="80" y="2708"/>
                    </a:lnTo>
                    <a:lnTo>
                      <a:pt x="97" y="2694"/>
                    </a:lnTo>
                    <a:lnTo>
                      <a:pt x="112" y="2679"/>
                    </a:lnTo>
                    <a:lnTo>
                      <a:pt x="127" y="2664"/>
                    </a:lnTo>
                    <a:lnTo>
                      <a:pt x="140" y="2648"/>
                    </a:lnTo>
                    <a:lnTo>
                      <a:pt x="153" y="2631"/>
                    </a:lnTo>
                    <a:lnTo>
                      <a:pt x="164" y="2615"/>
                    </a:lnTo>
                    <a:lnTo>
                      <a:pt x="174" y="2598"/>
                    </a:lnTo>
                    <a:lnTo>
                      <a:pt x="182" y="2582"/>
                    </a:lnTo>
                    <a:lnTo>
                      <a:pt x="190" y="2565"/>
                    </a:lnTo>
                    <a:lnTo>
                      <a:pt x="196" y="2547"/>
                    </a:lnTo>
                    <a:lnTo>
                      <a:pt x="201" y="2530"/>
                    </a:lnTo>
                    <a:lnTo>
                      <a:pt x="205" y="2512"/>
                    </a:lnTo>
                    <a:lnTo>
                      <a:pt x="207" y="2494"/>
                    </a:lnTo>
                    <a:lnTo>
                      <a:pt x="209" y="2474"/>
                    </a:lnTo>
                    <a:lnTo>
                      <a:pt x="209" y="2456"/>
                    </a:lnTo>
                    <a:lnTo>
                      <a:pt x="208" y="2437"/>
                    </a:lnTo>
                    <a:lnTo>
                      <a:pt x="207" y="2418"/>
                    </a:lnTo>
                    <a:lnTo>
                      <a:pt x="204" y="2399"/>
                    </a:lnTo>
                    <a:lnTo>
                      <a:pt x="199" y="2379"/>
                    </a:lnTo>
                    <a:lnTo>
                      <a:pt x="194" y="2359"/>
                    </a:lnTo>
                    <a:lnTo>
                      <a:pt x="188" y="2340"/>
                    </a:lnTo>
                    <a:lnTo>
                      <a:pt x="180" y="2319"/>
                    </a:lnTo>
                    <a:lnTo>
                      <a:pt x="172" y="2298"/>
                    </a:lnTo>
                    <a:lnTo>
                      <a:pt x="162" y="2278"/>
                    </a:lnTo>
                    <a:lnTo>
                      <a:pt x="151" y="2257"/>
                    </a:lnTo>
                    <a:lnTo>
                      <a:pt x="139" y="2237"/>
                    </a:lnTo>
                    <a:lnTo>
                      <a:pt x="126" y="2216"/>
                    </a:lnTo>
                    <a:lnTo>
                      <a:pt x="112" y="2195"/>
                    </a:lnTo>
                    <a:lnTo>
                      <a:pt x="119" y="2202"/>
                    </a:lnTo>
                    <a:lnTo>
                      <a:pt x="140" y="2221"/>
                    </a:lnTo>
                    <a:lnTo>
                      <a:pt x="155" y="2233"/>
                    </a:lnTo>
                    <a:lnTo>
                      <a:pt x="171" y="2245"/>
                    </a:lnTo>
                    <a:lnTo>
                      <a:pt x="189" y="2258"/>
                    </a:lnTo>
                    <a:lnTo>
                      <a:pt x="209" y="2270"/>
                    </a:lnTo>
                    <a:lnTo>
                      <a:pt x="219" y="2275"/>
                    </a:lnTo>
                    <a:lnTo>
                      <a:pt x="229" y="2281"/>
                    </a:lnTo>
                    <a:lnTo>
                      <a:pt x="240" y="2285"/>
                    </a:lnTo>
                    <a:lnTo>
                      <a:pt x="250" y="2289"/>
                    </a:lnTo>
                    <a:lnTo>
                      <a:pt x="261" y="2293"/>
                    </a:lnTo>
                    <a:lnTo>
                      <a:pt x="271" y="2296"/>
                    </a:lnTo>
                    <a:lnTo>
                      <a:pt x="282" y="2298"/>
                    </a:lnTo>
                    <a:lnTo>
                      <a:pt x="293" y="2299"/>
                    </a:lnTo>
                    <a:lnTo>
                      <a:pt x="303" y="2299"/>
                    </a:lnTo>
                    <a:lnTo>
                      <a:pt x="314" y="2298"/>
                    </a:lnTo>
                    <a:lnTo>
                      <a:pt x="324" y="2295"/>
                    </a:lnTo>
                    <a:lnTo>
                      <a:pt x="334" y="2292"/>
                    </a:lnTo>
                    <a:lnTo>
                      <a:pt x="344" y="2287"/>
                    </a:lnTo>
                    <a:lnTo>
                      <a:pt x="353" y="2281"/>
                    </a:lnTo>
                    <a:lnTo>
                      <a:pt x="361" y="2274"/>
                    </a:lnTo>
                    <a:lnTo>
                      <a:pt x="370" y="2264"/>
                    </a:lnTo>
                    <a:lnTo>
                      <a:pt x="386" y="2242"/>
                    </a:lnTo>
                    <a:lnTo>
                      <a:pt x="403" y="2217"/>
                    </a:lnTo>
                    <a:lnTo>
                      <a:pt x="421" y="2188"/>
                    </a:lnTo>
                    <a:lnTo>
                      <a:pt x="439" y="2157"/>
                    </a:lnTo>
                    <a:lnTo>
                      <a:pt x="476" y="2092"/>
                    </a:lnTo>
                    <a:lnTo>
                      <a:pt x="509" y="2026"/>
                    </a:lnTo>
                    <a:lnTo>
                      <a:pt x="539" y="1965"/>
                    </a:lnTo>
                    <a:lnTo>
                      <a:pt x="563" y="1914"/>
                    </a:lnTo>
                    <a:lnTo>
                      <a:pt x="578" y="1880"/>
                    </a:lnTo>
                    <a:lnTo>
                      <a:pt x="584" y="1868"/>
                    </a:lnTo>
                    <a:lnTo>
                      <a:pt x="584" y="1825"/>
                    </a:lnTo>
                    <a:lnTo>
                      <a:pt x="584" y="1783"/>
                    </a:lnTo>
                    <a:lnTo>
                      <a:pt x="584" y="1741"/>
                    </a:lnTo>
                    <a:lnTo>
                      <a:pt x="584" y="1699"/>
                    </a:lnTo>
                    <a:lnTo>
                      <a:pt x="584" y="1656"/>
                    </a:lnTo>
                    <a:lnTo>
                      <a:pt x="584" y="1614"/>
                    </a:lnTo>
                    <a:lnTo>
                      <a:pt x="584" y="1572"/>
                    </a:lnTo>
                    <a:lnTo>
                      <a:pt x="584" y="1530"/>
                    </a:lnTo>
                    <a:lnTo>
                      <a:pt x="586" y="1525"/>
                    </a:lnTo>
                    <a:lnTo>
                      <a:pt x="593" y="1508"/>
                    </a:lnTo>
                    <a:lnTo>
                      <a:pt x="604" y="1484"/>
                    </a:lnTo>
                    <a:lnTo>
                      <a:pt x="618" y="1452"/>
                    </a:lnTo>
                    <a:lnTo>
                      <a:pt x="636" y="1413"/>
                    </a:lnTo>
                    <a:lnTo>
                      <a:pt x="655" y="1368"/>
                    </a:lnTo>
                    <a:lnTo>
                      <a:pt x="675" y="1316"/>
                    </a:lnTo>
                    <a:lnTo>
                      <a:pt x="696" y="1262"/>
                    </a:lnTo>
                    <a:lnTo>
                      <a:pt x="717" y="1204"/>
                    </a:lnTo>
                    <a:lnTo>
                      <a:pt x="737" y="1143"/>
                    </a:lnTo>
                    <a:lnTo>
                      <a:pt x="756" y="1082"/>
                    </a:lnTo>
                    <a:lnTo>
                      <a:pt x="774" y="1020"/>
                    </a:lnTo>
                    <a:lnTo>
                      <a:pt x="782" y="989"/>
                    </a:lnTo>
                    <a:lnTo>
                      <a:pt x="789" y="959"/>
                    </a:lnTo>
                    <a:lnTo>
                      <a:pt x="797" y="929"/>
                    </a:lnTo>
                    <a:lnTo>
                      <a:pt x="802" y="900"/>
                    </a:lnTo>
                    <a:lnTo>
                      <a:pt x="807" y="870"/>
                    </a:lnTo>
                    <a:lnTo>
                      <a:pt x="811" y="842"/>
                    </a:lnTo>
                    <a:lnTo>
                      <a:pt x="814" y="815"/>
                    </a:lnTo>
                    <a:lnTo>
                      <a:pt x="815" y="789"/>
                    </a:lnTo>
                    <a:lnTo>
                      <a:pt x="816" y="763"/>
                    </a:lnTo>
                    <a:lnTo>
                      <a:pt x="816" y="736"/>
                    </a:lnTo>
                    <a:lnTo>
                      <a:pt x="815" y="707"/>
                    </a:lnTo>
                    <a:lnTo>
                      <a:pt x="814" y="678"/>
                    </a:lnTo>
                    <a:lnTo>
                      <a:pt x="810" y="616"/>
                    </a:lnTo>
                    <a:lnTo>
                      <a:pt x="804" y="553"/>
                    </a:lnTo>
                    <a:lnTo>
                      <a:pt x="797" y="487"/>
                    </a:lnTo>
                    <a:lnTo>
                      <a:pt x="787" y="422"/>
                    </a:lnTo>
                    <a:lnTo>
                      <a:pt x="778" y="356"/>
                    </a:lnTo>
                    <a:lnTo>
                      <a:pt x="768" y="294"/>
                    </a:lnTo>
                    <a:lnTo>
                      <a:pt x="758" y="235"/>
                    </a:lnTo>
                    <a:lnTo>
                      <a:pt x="748" y="179"/>
                    </a:lnTo>
                    <a:lnTo>
                      <a:pt x="739" y="129"/>
                    </a:lnTo>
                    <a:lnTo>
                      <a:pt x="730" y="86"/>
                    </a:lnTo>
                    <a:lnTo>
                      <a:pt x="723" y="49"/>
                    </a:lnTo>
                    <a:lnTo>
                      <a:pt x="718" y="23"/>
                    </a:lnTo>
                    <a:lnTo>
                      <a:pt x="714" y="6"/>
                    </a:lnTo>
                    <a:lnTo>
                      <a:pt x="713"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61" name="Freeform 49">
                <a:extLst>
                  <a:ext uri="{FF2B5EF4-FFF2-40B4-BE49-F238E27FC236}">
                    <a16:creationId xmlns:a16="http://schemas.microsoft.com/office/drawing/2014/main" id="{2F28ECAB-7FA6-4E26-9ACC-2B704981FFEE}"/>
                  </a:ext>
                </a:extLst>
              </p:cNvPr>
              <p:cNvSpPr>
                <a:spLocks/>
              </p:cNvSpPr>
              <p:nvPr/>
            </p:nvSpPr>
            <p:spPr bwMode="auto">
              <a:xfrm>
                <a:off x="4768" y="2240"/>
                <a:ext cx="100" cy="369"/>
              </a:xfrm>
              <a:custGeom>
                <a:avLst/>
                <a:gdLst>
                  <a:gd name="T0" fmla="*/ 1 w 281"/>
                  <a:gd name="T1" fmla="*/ 50 h 897"/>
                  <a:gd name="T2" fmla="*/ 1 w 281"/>
                  <a:gd name="T3" fmla="*/ 89 h 897"/>
                  <a:gd name="T4" fmla="*/ 2 w 281"/>
                  <a:gd name="T5" fmla="*/ 127 h 897"/>
                  <a:gd name="T6" fmla="*/ 3 w 281"/>
                  <a:gd name="T7" fmla="*/ 164 h 897"/>
                  <a:gd name="T8" fmla="*/ 9 w 281"/>
                  <a:gd name="T9" fmla="*/ 206 h 897"/>
                  <a:gd name="T10" fmla="*/ 20 w 281"/>
                  <a:gd name="T11" fmla="*/ 253 h 897"/>
                  <a:gd name="T12" fmla="*/ 30 w 281"/>
                  <a:gd name="T13" fmla="*/ 300 h 897"/>
                  <a:gd name="T14" fmla="*/ 41 w 281"/>
                  <a:gd name="T15" fmla="*/ 347 h 897"/>
                  <a:gd name="T16" fmla="*/ 45 w 281"/>
                  <a:gd name="T17" fmla="*/ 352 h 897"/>
                  <a:gd name="T18" fmla="*/ 43 w 281"/>
                  <a:gd name="T19" fmla="*/ 314 h 897"/>
                  <a:gd name="T20" fmla="*/ 40 w 281"/>
                  <a:gd name="T21" fmla="*/ 275 h 897"/>
                  <a:gd name="T22" fmla="*/ 37 w 281"/>
                  <a:gd name="T23" fmla="*/ 237 h 897"/>
                  <a:gd name="T24" fmla="*/ 43 w 281"/>
                  <a:gd name="T25" fmla="*/ 225 h 897"/>
                  <a:gd name="T26" fmla="*/ 58 w 281"/>
                  <a:gd name="T27" fmla="*/ 239 h 897"/>
                  <a:gd name="T28" fmla="*/ 73 w 281"/>
                  <a:gd name="T29" fmla="*/ 251 h 897"/>
                  <a:gd name="T30" fmla="*/ 88 w 281"/>
                  <a:gd name="T31" fmla="*/ 261 h 897"/>
                  <a:gd name="T32" fmla="*/ 97 w 281"/>
                  <a:gd name="T33" fmla="*/ 247 h 897"/>
                  <a:gd name="T34" fmla="*/ 98 w 281"/>
                  <a:gd name="T35" fmla="*/ 211 h 897"/>
                  <a:gd name="T36" fmla="*/ 96 w 281"/>
                  <a:gd name="T37" fmla="*/ 177 h 897"/>
                  <a:gd name="T38" fmla="*/ 93 w 281"/>
                  <a:gd name="T39" fmla="*/ 145 h 897"/>
                  <a:gd name="T40" fmla="*/ 87 w 281"/>
                  <a:gd name="T41" fmla="*/ 114 h 897"/>
                  <a:gd name="T42" fmla="*/ 79 w 281"/>
                  <a:gd name="T43" fmla="*/ 82 h 897"/>
                  <a:gd name="T44" fmla="*/ 69 w 281"/>
                  <a:gd name="T45" fmla="*/ 50 h 897"/>
                  <a:gd name="T46" fmla="*/ 57 w 281"/>
                  <a:gd name="T47" fmla="*/ 17 h 897"/>
                  <a:gd name="T48" fmla="*/ 54 w 281"/>
                  <a:gd name="T49" fmla="*/ 14 h 897"/>
                  <a:gd name="T50" fmla="*/ 59 w 281"/>
                  <a:gd name="T51" fmla="*/ 42 h 897"/>
                  <a:gd name="T52" fmla="*/ 63 w 281"/>
                  <a:gd name="T53" fmla="*/ 69 h 897"/>
                  <a:gd name="T54" fmla="*/ 67 w 281"/>
                  <a:gd name="T55" fmla="*/ 96 h 897"/>
                  <a:gd name="T56" fmla="*/ 69 w 281"/>
                  <a:gd name="T57" fmla="*/ 122 h 897"/>
                  <a:gd name="T58" fmla="*/ 71 w 281"/>
                  <a:gd name="T59" fmla="*/ 149 h 897"/>
                  <a:gd name="T60" fmla="*/ 73 w 281"/>
                  <a:gd name="T61" fmla="*/ 190 h 897"/>
                  <a:gd name="T62" fmla="*/ 61 w 281"/>
                  <a:gd name="T63" fmla="*/ 206 h 897"/>
                  <a:gd name="T64" fmla="*/ 37 w 281"/>
                  <a:gd name="T65" fmla="*/ 182 h 897"/>
                  <a:gd name="T66" fmla="*/ 22 w 281"/>
                  <a:gd name="T67" fmla="*/ 152 h 897"/>
                  <a:gd name="T68" fmla="*/ 16 w 281"/>
                  <a:gd name="T69" fmla="*/ 118 h 897"/>
                  <a:gd name="T70" fmla="*/ 10 w 281"/>
                  <a:gd name="T71" fmla="*/ 84 h 897"/>
                  <a:gd name="T72" fmla="*/ 3 w 281"/>
                  <a:gd name="T73" fmla="*/ 49 h 8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1"/>
                  <a:gd name="T112" fmla="*/ 0 h 897"/>
                  <a:gd name="T113" fmla="*/ 281 w 281"/>
                  <a:gd name="T114" fmla="*/ 897 h 8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1" h="897">
                    <a:moveTo>
                      <a:pt x="0" y="76"/>
                    </a:moveTo>
                    <a:lnTo>
                      <a:pt x="2" y="122"/>
                    </a:lnTo>
                    <a:lnTo>
                      <a:pt x="3" y="168"/>
                    </a:lnTo>
                    <a:lnTo>
                      <a:pt x="4" y="215"/>
                    </a:lnTo>
                    <a:lnTo>
                      <a:pt x="5" y="260"/>
                    </a:lnTo>
                    <a:lnTo>
                      <a:pt x="6" y="306"/>
                    </a:lnTo>
                    <a:lnTo>
                      <a:pt x="7" y="351"/>
                    </a:lnTo>
                    <a:lnTo>
                      <a:pt x="9" y="396"/>
                    </a:lnTo>
                    <a:lnTo>
                      <a:pt x="11" y="441"/>
                    </a:lnTo>
                    <a:lnTo>
                      <a:pt x="26" y="498"/>
                    </a:lnTo>
                    <a:lnTo>
                      <a:pt x="41" y="556"/>
                    </a:lnTo>
                    <a:lnTo>
                      <a:pt x="56" y="612"/>
                    </a:lnTo>
                    <a:lnTo>
                      <a:pt x="71" y="668"/>
                    </a:lnTo>
                    <a:lnTo>
                      <a:pt x="87" y="725"/>
                    </a:lnTo>
                    <a:lnTo>
                      <a:pt x="102" y="781"/>
                    </a:lnTo>
                    <a:lnTo>
                      <a:pt x="118" y="838"/>
                    </a:lnTo>
                    <a:lnTo>
                      <a:pt x="134" y="897"/>
                    </a:lnTo>
                    <a:lnTo>
                      <a:pt x="130" y="850"/>
                    </a:lnTo>
                    <a:lnTo>
                      <a:pt x="126" y="804"/>
                    </a:lnTo>
                    <a:lnTo>
                      <a:pt x="122" y="758"/>
                    </a:lnTo>
                    <a:lnTo>
                      <a:pt x="118" y="712"/>
                    </a:lnTo>
                    <a:lnTo>
                      <a:pt x="114" y="665"/>
                    </a:lnTo>
                    <a:lnTo>
                      <a:pt x="110" y="619"/>
                    </a:lnTo>
                    <a:lnTo>
                      <a:pt x="106" y="573"/>
                    </a:lnTo>
                    <a:lnTo>
                      <a:pt x="102" y="526"/>
                    </a:lnTo>
                    <a:lnTo>
                      <a:pt x="124" y="544"/>
                    </a:lnTo>
                    <a:lnTo>
                      <a:pt x="145" y="561"/>
                    </a:lnTo>
                    <a:lnTo>
                      <a:pt x="167" y="577"/>
                    </a:lnTo>
                    <a:lnTo>
                      <a:pt x="189" y="592"/>
                    </a:lnTo>
                    <a:lnTo>
                      <a:pt x="210" y="606"/>
                    </a:lnTo>
                    <a:lnTo>
                      <a:pt x="231" y="619"/>
                    </a:lnTo>
                    <a:lnTo>
                      <a:pt x="252" y="632"/>
                    </a:lnTo>
                    <a:lnTo>
                      <a:pt x="274" y="644"/>
                    </a:lnTo>
                    <a:lnTo>
                      <a:pt x="278" y="598"/>
                    </a:lnTo>
                    <a:lnTo>
                      <a:pt x="280" y="554"/>
                    </a:lnTo>
                    <a:lnTo>
                      <a:pt x="281" y="510"/>
                    </a:lnTo>
                    <a:lnTo>
                      <a:pt x="279" y="469"/>
                    </a:lnTo>
                    <a:lnTo>
                      <a:pt x="276" y="429"/>
                    </a:lnTo>
                    <a:lnTo>
                      <a:pt x="272" y="390"/>
                    </a:lnTo>
                    <a:lnTo>
                      <a:pt x="266" y="350"/>
                    </a:lnTo>
                    <a:lnTo>
                      <a:pt x="258" y="312"/>
                    </a:lnTo>
                    <a:lnTo>
                      <a:pt x="249" y="275"/>
                    </a:lnTo>
                    <a:lnTo>
                      <a:pt x="238" y="237"/>
                    </a:lnTo>
                    <a:lnTo>
                      <a:pt x="226" y="198"/>
                    </a:lnTo>
                    <a:lnTo>
                      <a:pt x="212" y="160"/>
                    </a:lnTo>
                    <a:lnTo>
                      <a:pt x="198" y="122"/>
                    </a:lnTo>
                    <a:lnTo>
                      <a:pt x="182" y="83"/>
                    </a:lnTo>
                    <a:lnTo>
                      <a:pt x="163" y="42"/>
                    </a:lnTo>
                    <a:lnTo>
                      <a:pt x="145" y="0"/>
                    </a:lnTo>
                    <a:lnTo>
                      <a:pt x="154" y="34"/>
                    </a:lnTo>
                    <a:lnTo>
                      <a:pt x="162" y="68"/>
                    </a:lnTo>
                    <a:lnTo>
                      <a:pt x="169" y="101"/>
                    </a:lnTo>
                    <a:lnTo>
                      <a:pt x="175" y="134"/>
                    </a:lnTo>
                    <a:lnTo>
                      <a:pt x="182" y="166"/>
                    </a:lnTo>
                    <a:lnTo>
                      <a:pt x="187" y="198"/>
                    </a:lnTo>
                    <a:lnTo>
                      <a:pt x="192" y="232"/>
                    </a:lnTo>
                    <a:lnTo>
                      <a:pt x="196" y="264"/>
                    </a:lnTo>
                    <a:lnTo>
                      <a:pt x="199" y="296"/>
                    </a:lnTo>
                    <a:lnTo>
                      <a:pt x="202" y="328"/>
                    </a:lnTo>
                    <a:lnTo>
                      <a:pt x="205" y="360"/>
                    </a:lnTo>
                    <a:lnTo>
                      <a:pt x="207" y="393"/>
                    </a:lnTo>
                    <a:lnTo>
                      <a:pt x="209" y="459"/>
                    </a:lnTo>
                    <a:lnTo>
                      <a:pt x="210" y="526"/>
                    </a:lnTo>
                    <a:lnTo>
                      <a:pt x="176" y="498"/>
                    </a:lnTo>
                    <a:lnTo>
                      <a:pt x="142" y="469"/>
                    </a:lnTo>
                    <a:lnTo>
                      <a:pt x="106" y="440"/>
                    </a:lnTo>
                    <a:lnTo>
                      <a:pt x="70" y="409"/>
                    </a:lnTo>
                    <a:lnTo>
                      <a:pt x="62" y="367"/>
                    </a:lnTo>
                    <a:lnTo>
                      <a:pt x="54" y="327"/>
                    </a:lnTo>
                    <a:lnTo>
                      <a:pt x="46" y="286"/>
                    </a:lnTo>
                    <a:lnTo>
                      <a:pt x="38" y="244"/>
                    </a:lnTo>
                    <a:lnTo>
                      <a:pt x="29" y="202"/>
                    </a:lnTo>
                    <a:lnTo>
                      <a:pt x="20" y="160"/>
                    </a:lnTo>
                    <a:lnTo>
                      <a:pt x="10" y="118"/>
                    </a:lnTo>
                    <a:lnTo>
                      <a:pt x="0" y="7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62" name="Freeform 50">
                <a:extLst>
                  <a:ext uri="{FF2B5EF4-FFF2-40B4-BE49-F238E27FC236}">
                    <a16:creationId xmlns:a16="http://schemas.microsoft.com/office/drawing/2014/main" id="{1BE17FC7-252F-466D-8386-87E9E8E54EC6}"/>
                  </a:ext>
                </a:extLst>
              </p:cNvPr>
              <p:cNvSpPr>
                <a:spLocks/>
              </p:cNvSpPr>
              <p:nvPr/>
            </p:nvSpPr>
            <p:spPr bwMode="auto">
              <a:xfrm>
                <a:off x="4372" y="2687"/>
                <a:ext cx="233" cy="177"/>
              </a:xfrm>
              <a:custGeom>
                <a:avLst/>
                <a:gdLst>
                  <a:gd name="T0" fmla="*/ 233 w 661"/>
                  <a:gd name="T1" fmla="*/ 0 h 424"/>
                  <a:gd name="T2" fmla="*/ 230 w 661"/>
                  <a:gd name="T3" fmla="*/ 4 h 424"/>
                  <a:gd name="T4" fmla="*/ 222 w 661"/>
                  <a:gd name="T5" fmla="*/ 14 h 424"/>
                  <a:gd name="T6" fmla="*/ 211 w 661"/>
                  <a:gd name="T7" fmla="*/ 28 h 424"/>
                  <a:gd name="T8" fmla="*/ 197 w 661"/>
                  <a:gd name="T9" fmla="*/ 47 h 424"/>
                  <a:gd name="T10" fmla="*/ 181 w 661"/>
                  <a:gd name="T11" fmla="*/ 66 h 424"/>
                  <a:gd name="T12" fmla="*/ 165 w 661"/>
                  <a:gd name="T13" fmla="*/ 85 h 424"/>
                  <a:gd name="T14" fmla="*/ 157 w 661"/>
                  <a:gd name="T15" fmla="*/ 94 h 424"/>
                  <a:gd name="T16" fmla="*/ 150 w 661"/>
                  <a:gd name="T17" fmla="*/ 102 h 424"/>
                  <a:gd name="T18" fmla="*/ 143 w 661"/>
                  <a:gd name="T19" fmla="*/ 110 h 424"/>
                  <a:gd name="T20" fmla="*/ 136 w 661"/>
                  <a:gd name="T21" fmla="*/ 116 h 424"/>
                  <a:gd name="T22" fmla="*/ 133 w 661"/>
                  <a:gd name="T23" fmla="*/ 120 h 424"/>
                  <a:gd name="T24" fmla="*/ 130 w 661"/>
                  <a:gd name="T25" fmla="*/ 123 h 424"/>
                  <a:gd name="T26" fmla="*/ 126 w 661"/>
                  <a:gd name="T27" fmla="*/ 126 h 424"/>
                  <a:gd name="T28" fmla="*/ 121 w 661"/>
                  <a:gd name="T29" fmla="*/ 129 h 424"/>
                  <a:gd name="T30" fmla="*/ 112 w 661"/>
                  <a:gd name="T31" fmla="*/ 135 h 424"/>
                  <a:gd name="T32" fmla="*/ 102 w 661"/>
                  <a:gd name="T33" fmla="*/ 140 h 424"/>
                  <a:gd name="T34" fmla="*/ 91 w 661"/>
                  <a:gd name="T35" fmla="*/ 145 h 424"/>
                  <a:gd name="T36" fmla="*/ 79 w 661"/>
                  <a:gd name="T37" fmla="*/ 150 h 424"/>
                  <a:gd name="T38" fmla="*/ 68 w 661"/>
                  <a:gd name="T39" fmla="*/ 155 h 424"/>
                  <a:gd name="T40" fmla="*/ 56 w 661"/>
                  <a:gd name="T41" fmla="*/ 159 h 424"/>
                  <a:gd name="T42" fmla="*/ 35 w 661"/>
                  <a:gd name="T43" fmla="*/ 167 h 424"/>
                  <a:gd name="T44" fmla="*/ 17 w 661"/>
                  <a:gd name="T45" fmla="*/ 172 h 424"/>
                  <a:gd name="T46" fmla="*/ 5 w 661"/>
                  <a:gd name="T47" fmla="*/ 176 h 424"/>
                  <a:gd name="T48" fmla="*/ 0 w 661"/>
                  <a:gd name="T49" fmla="*/ 177 h 424"/>
                  <a:gd name="T50" fmla="*/ 3 w 661"/>
                  <a:gd name="T51" fmla="*/ 175 h 424"/>
                  <a:gd name="T52" fmla="*/ 11 w 661"/>
                  <a:gd name="T53" fmla="*/ 169 h 424"/>
                  <a:gd name="T54" fmla="*/ 22 w 661"/>
                  <a:gd name="T55" fmla="*/ 159 h 424"/>
                  <a:gd name="T56" fmla="*/ 37 w 661"/>
                  <a:gd name="T57" fmla="*/ 147 h 424"/>
                  <a:gd name="T58" fmla="*/ 55 w 661"/>
                  <a:gd name="T59" fmla="*/ 134 h 424"/>
                  <a:gd name="T60" fmla="*/ 74 w 661"/>
                  <a:gd name="T61" fmla="*/ 119 h 424"/>
                  <a:gd name="T62" fmla="*/ 95 w 661"/>
                  <a:gd name="T63" fmla="*/ 103 h 424"/>
                  <a:gd name="T64" fmla="*/ 115 w 661"/>
                  <a:gd name="T65" fmla="*/ 87 h 424"/>
                  <a:gd name="T66" fmla="*/ 136 w 661"/>
                  <a:gd name="T67" fmla="*/ 73 h 424"/>
                  <a:gd name="T68" fmla="*/ 156 w 661"/>
                  <a:gd name="T69" fmla="*/ 58 h 424"/>
                  <a:gd name="T70" fmla="*/ 176 w 661"/>
                  <a:gd name="T71" fmla="*/ 43 h 424"/>
                  <a:gd name="T72" fmla="*/ 194 w 661"/>
                  <a:gd name="T73" fmla="*/ 29 h 424"/>
                  <a:gd name="T74" fmla="*/ 210 w 661"/>
                  <a:gd name="T75" fmla="*/ 18 h 424"/>
                  <a:gd name="T76" fmla="*/ 222 w 661"/>
                  <a:gd name="T77" fmla="*/ 8 h 424"/>
                  <a:gd name="T78" fmla="*/ 230 w 661"/>
                  <a:gd name="T79" fmla="*/ 2 h 424"/>
                  <a:gd name="T80" fmla="*/ 233 w 661"/>
                  <a:gd name="T81" fmla="*/ 0 h 4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1"/>
                  <a:gd name="T124" fmla="*/ 0 h 424"/>
                  <a:gd name="T125" fmla="*/ 661 w 661"/>
                  <a:gd name="T126" fmla="*/ 424 h 4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1" h="424">
                    <a:moveTo>
                      <a:pt x="661" y="0"/>
                    </a:moveTo>
                    <a:lnTo>
                      <a:pt x="652" y="9"/>
                    </a:lnTo>
                    <a:lnTo>
                      <a:pt x="630" y="33"/>
                    </a:lnTo>
                    <a:lnTo>
                      <a:pt x="598" y="68"/>
                    </a:lnTo>
                    <a:lnTo>
                      <a:pt x="558" y="112"/>
                    </a:lnTo>
                    <a:lnTo>
                      <a:pt x="514" y="158"/>
                    </a:lnTo>
                    <a:lnTo>
                      <a:pt x="468" y="204"/>
                    </a:lnTo>
                    <a:lnTo>
                      <a:pt x="446" y="225"/>
                    </a:lnTo>
                    <a:lnTo>
                      <a:pt x="425" y="245"/>
                    </a:lnTo>
                    <a:lnTo>
                      <a:pt x="405" y="264"/>
                    </a:lnTo>
                    <a:lnTo>
                      <a:pt x="387" y="279"/>
                    </a:lnTo>
                    <a:lnTo>
                      <a:pt x="378" y="287"/>
                    </a:lnTo>
                    <a:lnTo>
                      <a:pt x="368" y="294"/>
                    </a:lnTo>
                    <a:lnTo>
                      <a:pt x="357" y="302"/>
                    </a:lnTo>
                    <a:lnTo>
                      <a:pt x="344" y="309"/>
                    </a:lnTo>
                    <a:lnTo>
                      <a:pt x="317" y="323"/>
                    </a:lnTo>
                    <a:lnTo>
                      <a:pt x="288" y="336"/>
                    </a:lnTo>
                    <a:lnTo>
                      <a:pt x="257" y="348"/>
                    </a:lnTo>
                    <a:lnTo>
                      <a:pt x="225" y="360"/>
                    </a:lnTo>
                    <a:lnTo>
                      <a:pt x="192" y="371"/>
                    </a:lnTo>
                    <a:lnTo>
                      <a:pt x="159" y="381"/>
                    </a:lnTo>
                    <a:lnTo>
                      <a:pt x="99" y="399"/>
                    </a:lnTo>
                    <a:lnTo>
                      <a:pt x="48" y="412"/>
                    </a:lnTo>
                    <a:lnTo>
                      <a:pt x="13" y="422"/>
                    </a:lnTo>
                    <a:lnTo>
                      <a:pt x="0" y="424"/>
                    </a:lnTo>
                    <a:lnTo>
                      <a:pt x="8" y="419"/>
                    </a:lnTo>
                    <a:lnTo>
                      <a:pt x="30" y="404"/>
                    </a:lnTo>
                    <a:lnTo>
                      <a:pt x="63" y="381"/>
                    </a:lnTo>
                    <a:lnTo>
                      <a:pt x="106" y="353"/>
                    </a:lnTo>
                    <a:lnTo>
                      <a:pt x="155" y="320"/>
                    </a:lnTo>
                    <a:lnTo>
                      <a:pt x="211" y="284"/>
                    </a:lnTo>
                    <a:lnTo>
                      <a:pt x="269" y="246"/>
                    </a:lnTo>
                    <a:lnTo>
                      <a:pt x="327" y="209"/>
                    </a:lnTo>
                    <a:lnTo>
                      <a:pt x="385" y="174"/>
                    </a:lnTo>
                    <a:lnTo>
                      <a:pt x="443" y="138"/>
                    </a:lnTo>
                    <a:lnTo>
                      <a:pt x="500" y="104"/>
                    </a:lnTo>
                    <a:lnTo>
                      <a:pt x="551" y="70"/>
                    </a:lnTo>
                    <a:lnTo>
                      <a:pt x="595" y="42"/>
                    </a:lnTo>
                    <a:lnTo>
                      <a:pt x="629" y="20"/>
                    </a:lnTo>
                    <a:lnTo>
                      <a:pt x="652" y="5"/>
                    </a:lnTo>
                    <a:lnTo>
                      <a:pt x="661"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63" name="Freeform 51">
                <a:extLst>
                  <a:ext uri="{FF2B5EF4-FFF2-40B4-BE49-F238E27FC236}">
                    <a16:creationId xmlns:a16="http://schemas.microsoft.com/office/drawing/2014/main" id="{514E7D54-22BA-4A1E-A09A-746539146A4F}"/>
                  </a:ext>
                </a:extLst>
              </p:cNvPr>
              <p:cNvSpPr>
                <a:spLocks/>
              </p:cNvSpPr>
              <p:nvPr/>
            </p:nvSpPr>
            <p:spPr bwMode="auto">
              <a:xfrm>
                <a:off x="4043" y="3352"/>
                <a:ext cx="364" cy="216"/>
              </a:xfrm>
              <a:custGeom>
                <a:avLst/>
                <a:gdLst>
                  <a:gd name="T0" fmla="*/ 13 w 1041"/>
                  <a:gd name="T1" fmla="*/ 22 h 525"/>
                  <a:gd name="T2" fmla="*/ 40 w 1041"/>
                  <a:gd name="T3" fmla="*/ 43 h 525"/>
                  <a:gd name="T4" fmla="*/ 71 w 1041"/>
                  <a:gd name="T5" fmla="*/ 65 h 525"/>
                  <a:gd name="T6" fmla="*/ 95 w 1041"/>
                  <a:gd name="T7" fmla="*/ 82 h 525"/>
                  <a:gd name="T8" fmla="*/ 112 w 1041"/>
                  <a:gd name="T9" fmla="*/ 93 h 525"/>
                  <a:gd name="T10" fmla="*/ 129 w 1041"/>
                  <a:gd name="T11" fmla="*/ 102 h 525"/>
                  <a:gd name="T12" fmla="*/ 145 w 1041"/>
                  <a:gd name="T13" fmla="*/ 111 h 525"/>
                  <a:gd name="T14" fmla="*/ 162 w 1041"/>
                  <a:gd name="T15" fmla="*/ 117 h 525"/>
                  <a:gd name="T16" fmla="*/ 179 w 1041"/>
                  <a:gd name="T17" fmla="*/ 122 h 525"/>
                  <a:gd name="T18" fmla="*/ 196 w 1041"/>
                  <a:gd name="T19" fmla="*/ 125 h 525"/>
                  <a:gd name="T20" fmla="*/ 213 w 1041"/>
                  <a:gd name="T21" fmla="*/ 125 h 525"/>
                  <a:gd name="T22" fmla="*/ 229 w 1041"/>
                  <a:gd name="T23" fmla="*/ 122 h 525"/>
                  <a:gd name="T24" fmla="*/ 244 w 1041"/>
                  <a:gd name="T25" fmla="*/ 117 h 525"/>
                  <a:gd name="T26" fmla="*/ 252 w 1041"/>
                  <a:gd name="T27" fmla="*/ 118 h 525"/>
                  <a:gd name="T28" fmla="*/ 254 w 1041"/>
                  <a:gd name="T29" fmla="*/ 128 h 525"/>
                  <a:gd name="T30" fmla="*/ 257 w 1041"/>
                  <a:gd name="T31" fmla="*/ 138 h 525"/>
                  <a:gd name="T32" fmla="*/ 262 w 1041"/>
                  <a:gd name="T33" fmla="*/ 148 h 525"/>
                  <a:gd name="T34" fmla="*/ 267 w 1041"/>
                  <a:gd name="T35" fmla="*/ 158 h 525"/>
                  <a:gd name="T36" fmla="*/ 274 w 1041"/>
                  <a:gd name="T37" fmla="*/ 166 h 525"/>
                  <a:gd name="T38" fmla="*/ 281 w 1041"/>
                  <a:gd name="T39" fmla="*/ 175 h 525"/>
                  <a:gd name="T40" fmla="*/ 289 w 1041"/>
                  <a:gd name="T41" fmla="*/ 182 h 525"/>
                  <a:gd name="T42" fmla="*/ 297 w 1041"/>
                  <a:gd name="T43" fmla="*/ 189 h 525"/>
                  <a:gd name="T44" fmla="*/ 306 w 1041"/>
                  <a:gd name="T45" fmla="*/ 196 h 525"/>
                  <a:gd name="T46" fmla="*/ 320 w 1041"/>
                  <a:gd name="T47" fmla="*/ 204 h 525"/>
                  <a:gd name="T48" fmla="*/ 333 w 1041"/>
                  <a:gd name="T49" fmla="*/ 210 h 525"/>
                  <a:gd name="T50" fmla="*/ 343 w 1041"/>
                  <a:gd name="T51" fmla="*/ 213 h 525"/>
                  <a:gd name="T52" fmla="*/ 351 w 1041"/>
                  <a:gd name="T53" fmla="*/ 215 h 525"/>
                  <a:gd name="T54" fmla="*/ 360 w 1041"/>
                  <a:gd name="T55" fmla="*/ 216 h 525"/>
                  <a:gd name="T56" fmla="*/ 354 w 1041"/>
                  <a:gd name="T57" fmla="*/ 209 h 525"/>
                  <a:gd name="T58" fmla="*/ 338 w 1041"/>
                  <a:gd name="T59" fmla="*/ 198 h 525"/>
                  <a:gd name="T60" fmla="*/ 329 w 1041"/>
                  <a:gd name="T61" fmla="*/ 190 h 525"/>
                  <a:gd name="T62" fmla="*/ 320 w 1041"/>
                  <a:gd name="T63" fmla="*/ 182 h 525"/>
                  <a:gd name="T64" fmla="*/ 313 w 1041"/>
                  <a:gd name="T65" fmla="*/ 172 h 525"/>
                  <a:gd name="T66" fmla="*/ 306 w 1041"/>
                  <a:gd name="T67" fmla="*/ 163 h 525"/>
                  <a:gd name="T68" fmla="*/ 299 w 1041"/>
                  <a:gd name="T69" fmla="*/ 153 h 525"/>
                  <a:gd name="T70" fmla="*/ 294 w 1041"/>
                  <a:gd name="T71" fmla="*/ 142 h 525"/>
                  <a:gd name="T72" fmla="*/ 289 w 1041"/>
                  <a:gd name="T73" fmla="*/ 131 h 525"/>
                  <a:gd name="T74" fmla="*/ 285 w 1041"/>
                  <a:gd name="T75" fmla="*/ 119 h 525"/>
                  <a:gd name="T76" fmla="*/ 283 w 1041"/>
                  <a:gd name="T77" fmla="*/ 107 h 525"/>
                  <a:gd name="T78" fmla="*/ 281 w 1041"/>
                  <a:gd name="T79" fmla="*/ 94 h 525"/>
                  <a:gd name="T80" fmla="*/ 280 w 1041"/>
                  <a:gd name="T81" fmla="*/ 80 h 525"/>
                  <a:gd name="T82" fmla="*/ 280 w 1041"/>
                  <a:gd name="T83" fmla="*/ 66 h 525"/>
                  <a:gd name="T84" fmla="*/ 282 w 1041"/>
                  <a:gd name="T85" fmla="*/ 52 h 525"/>
                  <a:gd name="T86" fmla="*/ 276 w 1041"/>
                  <a:gd name="T87" fmla="*/ 51 h 525"/>
                  <a:gd name="T88" fmla="*/ 260 w 1041"/>
                  <a:gd name="T89" fmla="*/ 63 h 525"/>
                  <a:gd name="T90" fmla="*/ 243 w 1041"/>
                  <a:gd name="T91" fmla="*/ 72 h 525"/>
                  <a:gd name="T92" fmla="*/ 227 w 1041"/>
                  <a:gd name="T93" fmla="*/ 78 h 525"/>
                  <a:gd name="T94" fmla="*/ 209 w 1041"/>
                  <a:gd name="T95" fmla="*/ 82 h 525"/>
                  <a:gd name="T96" fmla="*/ 191 w 1041"/>
                  <a:gd name="T97" fmla="*/ 83 h 525"/>
                  <a:gd name="T98" fmla="*/ 174 w 1041"/>
                  <a:gd name="T99" fmla="*/ 82 h 525"/>
                  <a:gd name="T100" fmla="*/ 156 w 1041"/>
                  <a:gd name="T101" fmla="*/ 79 h 525"/>
                  <a:gd name="T102" fmla="*/ 138 w 1041"/>
                  <a:gd name="T103" fmla="*/ 75 h 525"/>
                  <a:gd name="T104" fmla="*/ 120 w 1041"/>
                  <a:gd name="T105" fmla="*/ 69 h 525"/>
                  <a:gd name="T106" fmla="*/ 103 w 1041"/>
                  <a:gd name="T107" fmla="*/ 61 h 525"/>
                  <a:gd name="T108" fmla="*/ 86 w 1041"/>
                  <a:gd name="T109" fmla="*/ 52 h 525"/>
                  <a:gd name="T110" fmla="*/ 70 w 1041"/>
                  <a:gd name="T111" fmla="*/ 42 h 525"/>
                  <a:gd name="T112" fmla="*/ 55 w 1041"/>
                  <a:gd name="T113" fmla="*/ 30 h 525"/>
                  <a:gd name="T114" fmla="*/ 39 w 1041"/>
                  <a:gd name="T115" fmla="*/ 19 h 525"/>
                  <a:gd name="T116" fmla="*/ 26 w 1041"/>
                  <a:gd name="T117" fmla="*/ 6 h 525"/>
                  <a:gd name="T118" fmla="*/ 14 w 1041"/>
                  <a:gd name="T119" fmla="*/ 3 h 525"/>
                  <a:gd name="T120" fmla="*/ 4 w 1041"/>
                  <a:gd name="T121" fmla="*/ 10 h 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1"/>
                  <a:gd name="T184" fmla="*/ 0 h 525"/>
                  <a:gd name="T185" fmla="*/ 1041 w 1041"/>
                  <a:gd name="T186" fmla="*/ 525 h 5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1" h="525">
                    <a:moveTo>
                      <a:pt x="0" y="32"/>
                    </a:moveTo>
                    <a:lnTo>
                      <a:pt x="36" y="53"/>
                    </a:lnTo>
                    <a:lnTo>
                      <a:pt x="74" y="78"/>
                    </a:lnTo>
                    <a:lnTo>
                      <a:pt x="114" y="105"/>
                    </a:lnTo>
                    <a:lnTo>
                      <a:pt x="158" y="132"/>
                    </a:lnTo>
                    <a:lnTo>
                      <a:pt x="202" y="159"/>
                    </a:lnTo>
                    <a:lnTo>
                      <a:pt x="248" y="187"/>
                    </a:lnTo>
                    <a:lnTo>
                      <a:pt x="271" y="200"/>
                    </a:lnTo>
                    <a:lnTo>
                      <a:pt x="295" y="213"/>
                    </a:lnTo>
                    <a:lnTo>
                      <a:pt x="320" y="225"/>
                    </a:lnTo>
                    <a:lnTo>
                      <a:pt x="344" y="237"/>
                    </a:lnTo>
                    <a:lnTo>
                      <a:pt x="368" y="248"/>
                    </a:lnTo>
                    <a:lnTo>
                      <a:pt x="392" y="258"/>
                    </a:lnTo>
                    <a:lnTo>
                      <a:pt x="416" y="269"/>
                    </a:lnTo>
                    <a:lnTo>
                      <a:pt x="440" y="278"/>
                    </a:lnTo>
                    <a:lnTo>
                      <a:pt x="464" y="285"/>
                    </a:lnTo>
                    <a:lnTo>
                      <a:pt x="489" y="292"/>
                    </a:lnTo>
                    <a:lnTo>
                      <a:pt x="513" y="297"/>
                    </a:lnTo>
                    <a:lnTo>
                      <a:pt x="537" y="301"/>
                    </a:lnTo>
                    <a:lnTo>
                      <a:pt x="561" y="303"/>
                    </a:lnTo>
                    <a:lnTo>
                      <a:pt x="584" y="304"/>
                    </a:lnTo>
                    <a:lnTo>
                      <a:pt x="608" y="304"/>
                    </a:lnTo>
                    <a:lnTo>
                      <a:pt x="630" y="302"/>
                    </a:lnTo>
                    <a:lnTo>
                      <a:pt x="654" y="297"/>
                    </a:lnTo>
                    <a:lnTo>
                      <a:pt x="676" y="292"/>
                    </a:lnTo>
                    <a:lnTo>
                      <a:pt x="698" y="284"/>
                    </a:lnTo>
                    <a:lnTo>
                      <a:pt x="719" y="274"/>
                    </a:lnTo>
                    <a:lnTo>
                      <a:pt x="720" y="287"/>
                    </a:lnTo>
                    <a:lnTo>
                      <a:pt x="723" y="299"/>
                    </a:lnTo>
                    <a:lnTo>
                      <a:pt x="726" y="312"/>
                    </a:lnTo>
                    <a:lnTo>
                      <a:pt x="731" y="324"/>
                    </a:lnTo>
                    <a:lnTo>
                      <a:pt x="736" y="336"/>
                    </a:lnTo>
                    <a:lnTo>
                      <a:pt x="742" y="348"/>
                    </a:lnTo>
                    <a:lnTo>
                      <a:pt x="749" y="360"/>
                    </a:lnTo>
                    <a:lnTo>
                      <a:pt x="756" y="371"/>
                    </a:lnTo>
                    <a:lnTo>
                      <a:pt x="764" y="383"/>
                    </a:lnTo>
                    <a:lnTo>
                      <a:pt x="773" y="393"/>
                    </a:lnTo>
                    <a:lnTo>
                      <a:pt x="783" y="404"/>
                    </a:lnTo>
                    <a:lnTo>
                      <a:pt x="793" y="414"/>
                    </a:lnTo>
                    <a:lnTo>
                      <a:pt x="804" y="425"/>
                    </a:lnTo>
                    <a:lnTo>
                      <a:pt x="815" y="434"/>
                    </a:lnTo>
                    <a:lnTo>
                      <a:pt x="826" y="443"/>
                    </a:lnTo>
                    <a:lnTo>
                      <a:pt x="838" y="452"/>
                    </a:lnTo>
                    <a:lnTo>
                      <a:pt x="850" y="460"/>
                    </a:lnTo>
                    <a:lnTo>
                      <a:pt x="862" y="468"/>
                    </a:lnTo>
                    <a:lnTo>
                      <a:pt x="875" y="476"/>
                    </a:lnTo>
                    <a:lnTo>
                      <a:pt x="888" y="483"/>
                    </a:lnTo>
                    <a:lnTo>
                      <a:pt x="914" y="495"/>
                    </a:lnTo>
                    <a:lnTo>
                      <a:pt x="940" y="506"/>
                    </a:lnTo>
                    <a:lnTo>
                      <a:pt x="953" y="510"/>
                    </a:lnTo>
                    <a:lnTo>
                      <a:pt x="967" y="514"/>
                    </a:lnTo>
                    <a:lnTo>
                      <a:pt x="980" y="518"/>
                    </a:lnTo>
                    <a:lnTo>
                      <a:pt x="992" y="520"/>
                    </a:lnTo>
                    <a:lnTo>
                      <a:pt x="1005" y="523"/>
                    </a:lnTo>
                    <a:lnTo>
                      <a:pt x="1017" y="524"/>
                    </a:lnTo>
                    <a:lnTo>
                      <a:pt x="1029" y="525"/>
                    </a:lnTo>
                    <a:lnTo>
                      <a:pt x="1041" y="525"/>
                    </a:lnTo>
                    <a:lnTo>
                      <a:pt x="1011" y="509"/>
                    </a:lnTo>
                    <a:lnTo>
                      <a:pt x="982" y="491"/>
                    </a:lnTo>
                    <a:lnTo>
                      <a:pt x="968" y="482"/>
                    </a:lnTo>
                    <a:lnTo>
                      <a:pt x="954" y="472"/>
                    </a:lnTo>
                    <a:lnTo>
                      <a:pt x="941" y="462"/>
                    </a:lnTo>
                    <a:lnTo>
                      <a:pt x="928" y="452"/>
                    </a:lnTo>
                    <a:lnTo>
                      <a:pt x="916" y="442"/>
                    </a:lnTo>
                    <a:lnTo>
                      <a:pt x="905" y="431"/>
                    </a:lnTo>
                    <a:lnTo>
                      <a:pt x="894" y="419"/>
                    </a:lnTo>
                    <a:lnTo>
                      <a:pt x="884" y="407"/>
                    </a:lnTo>
                    <a:lnTo>
                      <a:pt x="874" y="396"/>
                    </a:lnTo>
                    <a:lnTo>
                      <a:pt x="864" y="384"/>
                    </a:lnTo>
                    <a:lnTo>
                      <a:pt x="855" y="371"/>
                    </a:lnTo>
                    <a:lnTo>
                      <a:pt x="847" y="358"/>
                    </a:lnTo>
                    <a:lnTo>
                      <a:pt x="840" y="345"/>
                    </a:lnTo>
                    <a:lnTo>
                      <a:pt x="833" y="332"/>
                    </a:lnTo>
                    <a:lnTo>
                      <a:pt x="826" y="318"/>
                    </a:lnTo>
                    <a:lnTo>
                      <a:pt x="821" y="304"/>
                    </a:lnTo>
                    <a:lnTo>
                      <a:pt x="816" y="290"/>
                    </a:lnTo>
                    <a:lnTo>
                      <a:pt x="812" y="275"/>
                    </a:lnTo>
                    <a:lnTo>
                      <a:pt x="808" y="259"/>
                    </a:lnTo>
                    <a:lnTo>
                      <a:pt x="805" y="244"/>
                    </a:lnTo>
                    <a:lnTo>
                      <a:pt x="803" y="228"/>
                    </a:lnTo>
                    <a:lnTo>
                      <a:pt x="802" y="212"/>
                    </a:lnTo>
                    <a:lnTo>
                      <a:pt x="801" y="195"/>
                    </a:lnTo>
                    <a:lnTo>
                      <a:pt x="801" y="178"/>
                    </a:lnTo>
                    <a:lnTo>
                      <a:pt x="802" y="161"/>
                    </a:lnTo>
                    <a:lnTo>
                      <a:pt x="804" y="144"/>
                    </a:lnTo>
                    <a:lnTo>
                      <a:pt x="807" y="126"/>
                    </a:lnTo>
                    <a:lnTo>
                      <a:pt x="811" y="107"/>
                    </a:lnTo>
                    <a:lnTo>
                      <a:pt x="788" y="124"/>
                    </a:lnTo>
                    <a:lnTo>
                      <a:pt x="766" y="140"/>
                    </a:lnTo>
                    <a:lnTo>
                      <a:pt x="743" y="153"/>
                    </a:lnTo>
                    <a:lnTo>
                      <a:pt x="720" y="165"/>
                    </a:lnTo>
                    <a:lnTo>
                      <a:pt x="696" y="175"/>
                    </a:lnTo>
                    <a:lnTo>
                      <a:pt x="672" y="183"/>
                    </a:lnTo>
                    <a:lnTo>
                      <a:pt x="648" y="190"/>
                    </a:lnTo>
                    <a:lnTo>
                      <a:pt x="622" y="195"/>
                    </a:lnTo>
                    <a:lnTo>
                      <a:pt x="597" y="199"/>
                    </a:lnTo>
                    <a:lnTo>
                      <a:pt x="572" y="201"/>
                    </a:lnTo>
                    <a:lnTo>
                      <a:pt x="547" y="202"/>
                    </a:lnTo>
                    <a:lnTo>
                      <a:pt x="522" y="202"/>
                    </a:lnTo>
                    <a:lnTo>
                      <a:pt x="497" y="200"/>
                    </a:lnTo>
                    <a:lnTo>
                      <a:pt x="470" y="197"/>
                    </a:lnTo>
                    <a:lnTo>
                      <a:pt x="445" y="193"/>
                    </a:lnTo>
                    <a:lnTo>
                      <a:pt x="420" y="188"/>
                    </a:lnTo>
                    <a:lnTo>
                      <a:pt x="394" y="182"/>
                    </a:lnTo>
                    <a:lnTo>
                      <a:pt x="369" y="175"/>
                    </a:lnTo>
                    <a:lnTo>
                      <a:pt x="344" y="167"/>
                    </a:lnTo>
                    <a:lnTo>
                      <a:pt x="320" y="158"/>
                    </a:lnTo>
                    <a:lnTo>
                      <a:pt x="294" y="148"/>
                    </a:lnTo>
                    <a:lnTo>
                      <a:pt x="270" y="137"/>
                    </a:lnTo>
                    <a:lnTo>
                      <a:pt x="247" y="126"/>
                    </a:lnTo>
                    <a:lnTo>
                      <a:pt x="223" y="114"/>
                    </a:lnTo>
                    <a:lnTo>
                      <a:pt x="200" y="102"/>
                    </a:lnTo>
                    <a:lnTo>
                      <a:pt x="178" y="87"/>
                    </a:lnTo>
                    <a:lnTo>
                      <a:pt x="156" y="74"/>
                    </a:lnTo>
                    <a:lnTo>
                      <a:pt x="133" y="60"/>
                    </a:lnTo>
                    <a:lnTo>
                      <a:pt x="112" y="45"/>
                    </a:lnTo>
                    <a:lnTo>
                      <a:pt x="92" y="30"/>
                    </a:lnTo>
                    <a:lnTo>
                      <a:pt x="73" y="15"/>
                    </a:lnTo>
                    <a:lnTo>
                      <a:pt x="54" y="0"/>
                    </a:lnTo>
                    <a:lnTo>
                      <a:pt x="39" y="8"/>
                    </a:lnTo>
                    <a:lnTo>
                      <a:pt x="25" y="16"/>
                    </a:lnTo>
                    <a:lnTo>
                      <a:pt x="12" y="24"/>
                    </a:lnTo>
                    <a:lnTo>
                      <a:pt x="0" y="3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64" name="Freeform 52">
                <a:extLst>
                  <a:ext uri="{FF2B5EF4-FFF2-40B4-BE49-F238E27FC236}">
                    <a16:creationId xmlns:a16="http://schemas.microsoft.com/office/drawing/2014/main" id="{A766236C-4259-4912-B6B8-431542F35EA5}"/>
                  </a:ext>
                </a:extLst>
              </p:cNvPr>
              <p:cNvSpPr>
                <a:spLocks/>
              </p:cNvSpPr>
              <p:nvPr/>
            </p:nvSpPr>
            <p:spPr bwMode="auto">
              <a:xfrm>
                <a:off x="2490" y="1515"/>
                <a:ext cx="235" cy="182"/>
              </a:xfrm>
              <a:custGeom>
                <a:avLst/>
                <a:gdLst>
                  <a:gd name="T0" fmla="*/ 9 w 676"/>
                  <a:gd name="T1" fmla="*/ 168 h 441"/>
                  <a:gd name="T2" fmla="*/ 26 w 676"/>
                  <a:gd name="T3" fmla="*/ 149 h 441"/>
                  <a:gd name="T4" fmla="*/ 43 w 676"/>
                  <a:gd name="T5" fmla="*/ 130 h 441"/>
                  <a:gd name="T6" fmla="*/ 59 w 676"/>
                  <a:gd name="T7" fmla="*/ 110 h 441"/>
                  <a:gd name="T8" fmla="*/ 67 w 676"/>
                  <a:gd name="T9" fmla="*/ 87 h 441"/>
                  <a:gd name="T10" fmla="*/ 65 w 676"/>
                  <a:gd name="T11" fmla="*/ 62 h 441"/>
                  <a:gd name="T12" fmla="*/ 64 w 676"/>
                  <a:gd name="T13" fmla="*/ 38 h 441"/>
                  <a:gd name="T14" fmla="*/ 62 w 676"/>
                  <a:gd name="T15" fmla="*/ 13 h 441"/>
                  <a:gd name="T16" fmla="*/ 65 w 676"/>
                  <a:gd name="T17" fmla="*/ 14 h 441"/>
                  <a:gd name="T18" fmla="*/ 72 w 676"/>
                  <a:gd name="T19" fmla="*/ 40 h 441"/>
                  <a:gd name="T20" fmla="*/ 79 w 676"/>
                  <a:gd name="T21" fmla="*/ 65 h 441"/>
                  <a:gd name="T22" fmla="*/ 87 w 676"/>
                  <a:gd name="T23" fmla="*/ 91 h 441"/>
                  <a:gd name="T24" fmla="*/ 95 w 676"/>
                  <a:gd name="T25" fmla="*/ 103 h 441"/>
                  <a:gd name="T26" fmla="*/ 106 w 676"/>
                  <a:gd name="T27" fmla="*/ 102 h 441"/>
                  <a:gd name="T28" fmla="*/ 117 w 676"/>
                  <a:gd name="T29" fmla="*/ 101 h 441"/>
                  <a:gd name="T30" fmla="*/ 127 w 676"/>
                  <a:gd name="T31" fmla="*/ 101 h 441"/>
                  <a:gd name="T32" fmla="*/ 138 w 676"/>
                  <a:gd name="T33" fmla="*/ 103 h 441"/>
                  <a:gd name="T34" fmla="*/ 148 w 676"/>
                  <a:gd name="T35" fmla="*/ 105 h 441"/>
                  <a:gd name="T36" fmla="*/ 158 w 676"/>
                  <a:gd name="T37" fmla="*/ 109 h 441"/>
                  <a:gd name="T38" fmla="*/ 168 w 676"/>
                  <a:gd name="T39" fmla="*/ 113 h 441"/>
                  <a:gd name="T40" fmla="*/ 177 w 676"/>
                  <a:gd name="T41" fmla="*/ 118 h 441"/>
                  <a:gd name="T42" fmla="*/ 186 w 676"/>
                  <a:gd name="T43" fmla="*/ 125 h 441"/>
                  <a:gd name="T44" fmla="*/ 195 w 676"/>
                  <a:gd name="T45" fmla="*/ 131 h 441"/>
                  <a:gd name="T46" fmla="*/ 204 w 676"/>
                  <a:gd name="T47" fmla="*/ 139 h 441"/>
                  <a:gd name="T48" fmla="*/ 216 w 676"/>
                  <a:gd name="T49" fmla="*/ 152 h 441"/>
                  <a:gd name="T50" fmla="*/ 230 w 676"/>
                  <a:gd name="T51" fmla="*/ 171 h 441"/>
                  <a:gd name="T52" fmla="*/ 228 w 676"/>
                  <a:gd name="T53" fmla="*/ 175 h 441"/>
                  <a:gd name="T54" fmla="*/ 212 w 676"/>
                  <a:gd name="T55" fmla="*/ 163 h 441"/>
                  <a:gd name="T56" fmla="*/ 197 w 676"/>
                  <a:gd name="T57" fmla="*/ 153 h 441"/>
                  <a:gd name="T58" fmla="*/ 182 w 676"/>
                  <a:gd name="T59" fmla="*/ 144 h 441"/>
                  <a:gd name="T60" fmla="*/ 168 w 676"/>
                  <a:gd name="T61" fmla="*/ 138 h 441"/>
                  <a:gd name="T62" fmla="*/ 154 w 676"/>
                  <a:gd name="T63" fmla="*/ 133 h 441"/>
                  <a:gd name="T64" fmla="*/ 139 w 676"/>
                  <a:gd name="T65" fmla="*/ 130 h 441"/>
                  <a:gd name="T66" fmla="*/ 126 w 676"/>
                  <a:gd name="T67" fmla="*/ 129 h 441"/>
                  <a:gd name="T68" fmla="*/ 112 w 676"/>
                  <a:gd name="T69" fmla="*/ 129 h 441"/>
                  <a:gd name="T70" fmla="*/ 98 w 676"/>
                  <a:gd name="T71" fmla="*/ 131 h 441"/>
                  <a:gd name="T72" fmla="*/ 83 w 676"/>
                  <a:gd name="T73" fmla="*/ 135 h 441"/>
                  <a:gd name="T74" fmla="*/ 69 w 676"/>
                  <a:gd name="T75" fmla="*/ 139 h 441"/>
                  <a:gd name="T76" fmla="*/ 54 w 676"/>
                  <a:gd name="T77" fmla="*/ 146 h 441"/>
                  <a:gd name="T78" fmla="*/ 39 w 676"/>
                  <a:gd name="T79" fmla="*/ 153 h 441"/>
                  <a:gd name="T80" fmla="*/ 16 w 676"/>
                  <a:gd name="T81" fmla="*/ 167 h 4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76"/>
                  <a:gd name="T124" fmla="*/ 0 h 441"/>
                  <a:gd name="T125" fmla="*/ 676 w 676"/>
                  <a:gd name="T126" fmla="*/ 441 h 4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76" h="441">
                    <a:moveTo>
                      <a:pt x="0" y="430"/>
                    </a:moveTo>
                    <a:lnTo>
                      <a:pt x="25" y="408"/>
                    </a:lnTo>
                    <a:lnTo>
                      <a:pt x="51" y="385"/>
                    </a:lnTo>
                    <a:lnTo>
                      <a:pt x="75" y="362"/>
                    </a:lnTo>
                    <a:lnTo>
                      <a:pt x="101" y="338"/>
                    </a:lnTo>
                    <a:lnTo>
                      <a:pt x="124" y="314"/>
                    </a:lnTo>
                    <a:lnTo>
                      <a:pt x="148" y="290"/>
                    </a:lnTo>
                    <a:lnTo>
                      <a:pt x="170" y="266"/>
                    </a:lnTo>
                    <a:lnTo>
                      <a:pt x="193" y="242"/>
                    </a:lnTo>
                    <a:lnTo>
                      <a:pt x="191" y="212"/>
                    </a:lnTo>
                    <a:lnTo>
                      <a:pt x="189" y="181"/>
                    </a:lnTo>
                    <a:lnTo>
                      <a:pt x="187" y="151"/>
                    </a:lnTo>
                    <a:lnTo>
                      <a:pt x="185" y="121"/>
                    </a:lnTo>
                    <a:lnTo>
                      <a:pt x="183" y="91"/>
                    </a:lnTo>
                    <a:lnTo>
                      <a:pt x="181" y="61"/>
                    </a:lnTo>
                    <a:lnTo>
                      <a:pt x="179" y="31"/>
                    </a:lnTo>
                    <a:lnTo>
                      <a:pt x="177" y="0"/>
                    </a:lnTo>
                    <a:lnTo>
                      <a:pt x="187" y="33"/>
                    </a:lnTo>
                    <a:lnTo>
                      <a:pt x="197" y="64"/>
                    </a:lnTo>
                    <a:lnTo>
                      <a:pt x="207" y="96"/>
                    </a:lnTo>
                    <a:lnTo>
                      <a:pt x="217" y="127"/>
                    </a:lnTo>
                    <a:lnTo>
                      <a:pt x="227" y="158"/>
                    </a:lnTo>
                    <a:lnTo>
                      <a:pt x="237" y="190"/>
                    </a:lnTo>
                    <a:lnTo>
                      <a:pt x="248" y="221"/>
                    </a:lnTo>
                    <a:lnTo>
                      <a:pt x="258" y="253"/>
                    </a:lnTo>
                    <a:lnTo>
                      <a:pt x="273" y="250"/>
                    </a:lnTo>
                    <a:lnTo>
                      <a:pt x="289" y="247"/>
                    </a:lnTo>
                    <a:lnTo>
                      <a:pt x="304" y="246"/>
                    </a:lnTo>
                    <a:lnTo>
                      <a:pt x="319" y="245"/>
                    </a:lnTo>
                    <a:lnTo>
                      <a:pt x="334" y="244"/>
                    </a:lnTo>
                    <a:lnTo>
                      <a:pt x="350" y="244"/>
                    </a:lnTo>
                    <a:lnTo>
                      <a:pt x="365" y="245"/>
                    </a:lnTo>
                    <a:lnTo>
                      <a:pt x="380" y="247"/>
                    </a:lnTo>
                    <a:lnTo>
                      <a:pt x="394" y="249"/>
                    </a:lnTo>
                    <a:lnTo>
                      <a:pt x="410" y="252"/>
                    </a:lnTo>
                    <a:lnTo>
                      <a:pt x="425" y="255"/>
                    </a:lnTo>
                    <a:lnTo>
                      <a:pt x="439" y="259"/>
                    </a:lnTo>
                    <a:lnTo>
                      <a:pt x="453" y="264"/>
                    </a:lnTo>
                    <a:lnTo>
                      <a:pt x="467" y="269"/>
                    </a:lnTo>
                    <a:lnTo>
                      <a:pt x="481" y="274"/>
                    </a:lnTo>
                    <a:lnTo>
                      <a:pt x="495" y="280"/>
                    </a:lnTo>
                    <a:lnTo>
                      <a:pt x="508" y="287"/>
                    </a:lnTo>
                    <a:lnTo>
                      <a:pt x="521" y="294"/>
                    </a:lnTo>
                    <a:lnTo>
                      <a:pt x="534" y="302"/>
                    </a:lnTo>
                    <a:lnTo>
                      <a:pt x="547" y="310"/>
                    </a:lnTo>
                    <a:lnTo>
                      <a:pt x="559" y="318"/>
                    </a:lnTo>
                    <a:lnTo>
                      <a:pt x="572" y="327"/>
                    </a:lnTo>
                    <a:lnTo>
                      <a:pt x="584" y="337"/>
                    </a:lnTo>
                    <a:lnTo>
                      <a:pt x="596" y="347"/>
                    </a:lnTo>
                    <a:lnTo>
                      <a:pt x="618" y="369"/>
                    </a:lnTo>
                    <a:lnTo>
                      <a:pt x="639" y="391"/>
                    </a:lnTo>
                    <a:lnTo>
                      <a:pt x="658" y="415"/>
                    </a:lnTo>
                    <a:lnTo>
                      <a:pt x="676" y="441"/>
                    </a:lnTo>
                    <a:lnTo>
                      <a:pt x="653" y="424"/>
                    </a:lnTo>
                    <a:lnTo>
                      <a:pt x="630" y="409"/>
                    </a:lnTo>
                    <a:lnTo>
                      <a:pt x="608" y="395"/>
                    </a:lnTo>
                    <a:lnTo>
                      <a:pt x="587" y="382"/>
                    </a:lnTo>
                    <a:lnTo>
                      <a:pt x="564" y="371"/>
                    </a:lnTo>
                    <a:lnTo>
                      <a:pt x="543" y="360"/>
                    </a:lnTo>
                    <a:lnTo>
                      <a:pt x="522" y="350"/>
                    </a:lnTo>
                    <a:lnTo>
                      <a:pt x="501" y="341"/>
                    </a:lnTo>
                    <a:lnTo>
                      <a:pt x="481" y="334"/>
                    </a:lnTo>
                    <a:lnTo>
                      <a:pt x="461" y="328"/>
                    </a:lnTo>
                    <a:lnTo>
                      <a:pt x="440" y="323"/>
                    </a:lnTo>
                    <a:lnTo>
                      <a:pt x="420" y="319"/>
                    </a:lnTo>
                    <a:lnTo>
                      <a:pt x="399" y="316"/>
                    </a:lnTo>
                    <a:lnTo>
                      <a:pt x="379" y="313"/>
                    </a:lnTo>
                    <a:lnTo>
                      <a:pt x="360" y="312"/>
                    </a:lnTo>
                    <a:lnTo>
                      <a:pt x="340" y="312"/>
                    </a:lnTo>
                    <a:lnTo>
                      <a:pt x="320" y="313"/>
                    </a:lnTo>
                    <a:lnTo>
                      <a:pt x="300" y="315"/>
                    </a:lnTo>
                    <a:lnTo>
                      <a:pt x="280" y="318"/>
                    </a:lnTo>
                    <a:lnTo>
                      <a:pt x="260" y="321"/>
                    </a:lnTo>
                    <a:lnTo>
                      <a:pt x="239" y="326"/>
                    </a:lnTo>
                    <a:lnTo>
                      <a:pt x="218" y="331"/>
                    </a:lnTo>
                    <a:lnTo>
                      <a:pt x="198" y="337"/>
                    </a:lnTo>
                    <a:lnTo>
                      <a:pt x="177" y="344"/>
                    </a:lnTo>
                    <a:lnTo>
                      <a:pt x="156" y="353"/>
                    </a:lnTo>
                    <a:lnTo>
                      <a:pt x="135" y="362"/>
                    </a:lnTo>
                    <a:lnTo>
                      <a:pt x="113" y="371"/>
                    </a:lnTo>
                    <a:lnTo>
                      <a:pt x="91" y="382"/>
                    </a:lnTo>
                    <a:lnTo>
                      <a:pt x="46" y="404"/>
                    </a:lnTo>
                    <a:lnTo>
                      <a:pt x="0" y="43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65" name="Freeform 53">
                <a:extLst>
                  <a:ext uri="{FF2B5EF4-FFF2-40B4-BE49-F238E27FC236}">
                    <a16:creationId xmlns:a16="http://schemas.microsoft.com/office/drawing/2014/main" id="{4A8CFDDC-92F1-4D45-92B9-10BA6E70AF45}"/>
                  </a:ext>
                </a:extLst>
              </p:cNvPr>
              <p:cNvSpPr>
                <a:spLocks/>
              </p:cNvSpPr>
              <p:nvPr/>
            </p:nvSpPr>
            <p:spPr bwMode="auto">
              <a:xfrm>
                <a:off x="2935" y="1342"/>
                <a:ext cx="126" cy="262"/>
              </a:xfrm>
              <a:custGeom>
                <a:avLst/>
                <a:gdLst>
                  <a:gd name="T0" fmla="*/ 0 w 359"/>
                  <a:gd name="T1" fmla="*/ 0 h 634"/>
                  <a:gd name="T2" fmla="*/ 2 w 359"/>
                  <a:gd name="T3" fmla="*/ 3 h 634"/>
                  <a:gd name="T4" fmla="*/ 6 w 359"/>
                  <a:gd name="T5" fmla="*/ 10 h 634"/>
                  <a:gd name="T6" fmla="*/ 12 w 359"/>
                  <a:gd name="T7" fmla="*/ 21 h 634"/>
                  <a:gd name="T8" fmla="*/ 19 w 359"/>
                  <a:gd name="T9" fmla="*/ 35 h 634"/>
                  <a:gd name="T10" fmla="*/ 22 w 359"/>
                  <a:gd name="T11" fmla="*/ 43 h 634"/>
                  <a:gd name="T12" fmla="*/ 26 w 359"/>
                  <a:gd name="T13" fmla="*/ 52 h 634"/>
                  <a:gd name="T14" fmla="*/ 29 w 359"/>
                  <a:gd name="T15" fmla="*/ 61 h 634"/>
                  <a:gd name="T16" fmla="*/ 32 w 359"/>
                  <a:gd name="T17" fmla="*/ 70 h 634"/>
                  <a:gd name="T18" fmla="*/ 34 w 359"/>
                  <a:gd name="T19" fmla="*/ 80 h 634"/>
                  <a:gd name="T20" fmla="*/ 36 w 359"/>
                  <a:gd name="T21" fmla="*/ 89 h 634"/>
                  <a:gd name="T22" fmla="*/ 37 w 359"/>
                  <a:gd name="T23" fmla="*/ 94 h 634"/>
                  <a:gd name="T24" fmla="*/ 37 w 359"/>
                  <a:gd name="T25" fmla="*/ 99 h 634"/>
                  <a:gd name="T26" fmla="*/ 38 w 359"/>
                  <a:gd name="T27" fmla="*/ 104 h 634"/>
                  <a:gd name="T28" fmla="*/ 38 w 359"/>
                  <a:gd name="T29" fmla="*/ 109 h 634"/>
                  <a:gd name="T30" fmla="*/ 37 w 359"/>
                  <a:gd name="T31" fmla="*/ 131 h 634"/>
                  <a:gd name="T32" fmla="*/ 35 w 359"/>
                  <a:gd name="T33" fmla="*/ 155 h 634"/>
                  <a:gd name="T34" fmla="*/ 34 w 359"/>
                  <a:gd name="T35" fmla="*/ 180 h 634"/>
                  <a:gd name="T36" fmla="*/ 32 w 359"/>
                  <a:gd name="T37" fmla="*/ 205 h 634"/>
                  <a:gd name="T38" fmla="*/ 31 w 359"/>
                  <a:gd name="T39" fmla="*/ 227 h 634"/>
                  <a:gd name="T40" fmla="*/ 29 w 359"/>
                  <a:gd name="T41" fmla="*/ 245 h 634"/>
                  <a:gd name="T42" fmla="*/ 28 w 359"/>
                  <a:gd name="T43" fmla="*/ 257 h 634"/>
                  <a:gd name="T44" fmla="*/ 28 w 359"/>
                  <a:gd name="T45" fmla="*/ 262 h 634"/>
                  <a:gd name="T46" fmla="*/ 29 w 359"/>
                  <a:gd name="T47" fmla="*/ 255 h 634"/>
                  <a:gd name="T48" fmla="*/ 32 w 359"/>
                  <a:gd name="T49" fmla="*/ 238 h 634"/>
                  <a:gd name="T50" fmla="*/ 36 w 359"/>
                  <a:gd name="T51" fmla="*/ 214 h 634"/>
                  <a:gd name="T52" fmla="*/ 41 w 359"/>
                  <a:gd name="T53" fmla="*/ 186 h 634"/>
                  <a:gd name="T54" fmla="*/ 45 w 359"/>
                  <a:gd name="T55" fmla="*/ 171 h 634"/>
                  <a:gd name="T56" fmla="*/ 48 w 359"/>
                  <a:gd name="T57" fmla="*/ 157 h 634"/>
                  <a:gd name="T58" fmla="*/ 52 w 359"/>
                  <a:gd name="T59" fmla="*/ 143 h 634"/>
                  <a:gd name="T60" fmla="*/ 55 w 359"/>
                  <a:gd name="T61" fmla="*/ 130 h 634"/>
                  <a:gd name="T62" fmla="*/ 57 w 359"/>
                  <a:gd name="T63" fmla="*/ 124 h 634"/>
                  <a:gd name="T64" fmla="*/ 59 w 359"/>
                  <a:gd name="T65" fmla="*/ 118 h 634"/>
                  <a:gd name="T66" fmla="*/ 61 w 359"/>
                  <a:gd name="T67" fmla="*/ 113 h 634"/>
                  <a:gd name="T68" fmla="*/ 63 w 359"/>
                  <a:gd name="T69" fmla="*/ 108 h 634"/>
                  <a:gd name="T70" fmla="*/ 65 w 359"/>
                  <a:gd name="T71" fmla="*/ 104 h 634"/>
                  <a:gd name="T72" fmla="*/ 67 w 359"/>
                  <a:gd name="T73" fmla="*/ 100 h 634"/>
                  <a:gd name="T74" fmla="*/ 69 w 359"/>
                  <a:gd name="T75" fmla="*/ 98 h 634"/>
                  <a:gd name="T76" fmla="*/ 72 w 359"/>
                  <a:gd name="T77" fmla="*/ 95 h 634"/>
                  <a:gd name="T78" fmla="*/ 79 w 359"/>
                  <a:gd name="T79" fmla="*/ 88 h 634"/>
                  <a:gd name="T80" fmla="*/ 88 w 359"/>
                  <a:gd name="T81" fmla="*/ 79 h 634"/>
                  <a:gd name="T82" fmla="*/ 97 w 359"/>
                  <a:gd name="T83" fmla="*/ 70 h 634"/>
                  <a:gd name="T84" fmla="*/ 106 w 359"/>
                  <a:gd name="T85" fmla="*/ 60 h 634"/>
                  <a:gd name="T86" fmla="*/ 114 w 359"/>
                  <a:gd name="T87" fmla="*/ 50 h 634"/>
                  <a:gd name="T88" fmla="*/ 120 w 359"/>
                  <a:gd name="T89" fmla="*/ 43 h 634"/>
                  <a:gd name="T90" fmla="*/ 125 w 359"/>
                  <a:gd name="T91" fmla="*/ 37 h 634"/>
                  <a:gd name="T92" fmla="*/ 126 w 359"/>
                  <a:gd name="T93" fmla="*/ 36 h 634"/>
                  <a:gd name="T94" fmla="*/ 55 w 359"/>
                  <a:gd name="T95" fmla="*/ 78 h 634"/>
                  <a:gd name="T96" fmla="*/ 0 w 359"/>
                  <a:gd name="T97" fmla="*/ 0 h 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9"/>
                  <a:gd name="T148" fmla="*/ 0 h 634"/>
                  <a:gd name="T149" fmla="*/ 359 w 359"/>
                  <a:gd name="T150" fmla="*/ 634 h 6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9" h="634">
                    <a:moveTo>
                      <a:pt x="0" y="0"/>
                    </a:moveTo>
                    <a:lnTo>
                      <a:pt x="5" y="7"/>
                    </a:lnTo>
                    <a:lnTo>
                      <a:pt x="17" y="24"/>
                    </a:lnTo>
                    <a:lnTo>
                      <a:pt x="34" y="51"/>
                    </a:lnTo>
                    <a:lnTo>
                      <a:pt x="53" y="85"/>
                    </a:lnTo>
                    <a:lnTo>
                      <a:pt x="63" y="104"/>
                    </a:lnTo>
                    <a:lnTo>
                      <a:pt x="73" y="126"/>
                    </a:lnTo>
                    <a:lnTo>
                      <a:pt x="82" y="148"/>
                    </a:lnTo>
                    <a:lnTo>
                      <a:pt x="90" y="170"/>
                    </a:lnTo>
                    <a:lnTo>
                      <a:pt x="98" y="193"/>
                    </a:lnTo>
                    <a:lnTo>
                      <a:pt x="103" y="216"/>
                    </a:lnTo>
                    <a:lnTo>
                      <a:pt x="105" y="228"/>
                    </a:lnTo>
                    <a:lnTo>
                      <a:pt x="106" y="239"/>
                    </a:lnTo>
                    <a:lnTo>
                      <a:pt x="107" y="251"/>
                    </a:lnTo>
                    <a:lnTo>
                      <a:pt x="108" y="263"/>
                    </a:lnTo>
                    <a:lnTo>
                      <a:pt x="105" y="316"/>
                    </a:lnTo>
                    <a:lnTo>
                      <a:pt x="101" y="375"/>
                    </a:lnTo>
                    <a:lnTo>
                      <a:pt x="97" y="436"/>
                    </a:lnTo>
                    <a:lnTo>
                      <a:pt x="91" y="497"/>
                    </a:lnTo>
                    <a:lnTo>
                      <a:pt x="87" y="550"/>
                    </a:lnTo>
                    <a:lnTo>
                      <a:pt x="83" y="593"/>
                    </a:lnTo>
                    <a:lnTo>
                      <a:pt x="81" y="623"/>
                    </a:lnTo>
                    <a:lnTo>
                      <a:pt x="80" y="634"/>
                    </a:lnTo>
                    <a:lnTo>
                      <a:pt x="83" y="618"/>
                    </a:lnTo>
                    <a:lnTo>
                      <a:pt x="90" y="577"/>
                    </a:lnTo>
                    <a:lnTo>
                      <a:pt x="103" y="519"/>
                    </a:lnTo>
                    <a:lnTo>
                      <a:pt x="118" y="451"/>
                    </a:lnTo>
                    <a:lnTo>
                      <a:pt x="127" y="414"/>
                    </a:lnTo>
                    <a:lnTo>
                      <a:pt x="137" y="379"/>
                    </a:lnTo>
                    <a:lnTo>
                      <a:pt x="147" y="346"/>
                    </a:lnTo>
                    <a:lnTo>
                      <a:pt x="157" y="314"/>
                    </a:lnTo>
                    <a:lnTo>
                      <a:pt x="163" y="300"/>
                    </a:lnTo>
                    <a:lnTo>
                      <a:pt x="169" y="286"/>
                    </a:lnTo>
                    <a:lnTo>
                      <a:pt x="174" y="273"/>
                    </a:lnTo>
                    <a:lnTo>
                      <a:pt x="180" y="262"/>
                    </a:lnTo>
                    <a:lnTo>
                      <a:pt x="186" y="252"/>
                    </a:lnTo>
                    <a:lnTo>
                      <a:pt x="192" y="243"/>
                    </a:lnTo>
                    <a:lnTo>
                      <a:pt x="198" y="236"/>
                    </a:lnTo>
                    <a:lnTo>
                      <a:pt x="204" y="231"/>
                    </a:lnTo>
                    <a:lnTo>
                      <a:pt x="226" y="214"/>
                    </a:lnTo>
                    <a:lnTo>
                      <a:pt x="250" y="192"/>
                    </a:lnTo>
                    <a:lnTo>
                      <a:pt x="277" y="169"/>
                    </a:lnTo>
                    <a:lnTo>
                      <a:pt x="302" y="145"/>
                    </a:lnTo>
                    <a:lnTo>
                      <a:pt x="324" y="121"/>
                    </a:lnTo>
                    <a:lnTo>
                      <a:pt x="343" y="103"/>
                    </a:lnTo>
                    <a:lnTo>
                      <a:pt x="355" y="90"/>
                    </a:lnTo>
                    <a:lnTo>
                      <a:pt x="359" y="86"/>
                    </a:lnTo>
                    <a:lnTo>
                      <a:pt x="156" y="188"/>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66" name="Freeform 54">
                <a:extLst>
                  <a:ext uri="{FF2B5EF4-FFF2-40B4-BE49-F238E27FC236}">
                    <a16:creationId xmlns:a16="http://schemas.microsoft.com/office/drawing/2014/main" id="{F21E84CF-57D5-4D3D-B260-D489B1FDD46E}"/>
                  </a:ext>
                </a:extLst>
              </p:cNvPr>
              <p:cNvSpPr>
                <a:spLocks/>
              </p:cNvSpPr>
              <p:nvPr/>
            </p:nvSpPr>
            <p:spPr bwMode="auto">
              <a:xfrm>
                <a:off x="1907" y="1746"/>
                <a:ext cx="125" cy="185"/>
              </a:xfrm>
              <a:custGeom>
                <a:avLst/>
                <a:gdLst>
                  <a:gd name="T0" fmla="*/ 126 w 360"/>
                  <a:gd name="T1" fmla="*/ 0 h 451"/>
                  <a:gd name="T2" fmla="*/ 122 w 360"/>
                  <a:gd name="T3" fmla="*/ 2 h 451"/>
                  <a:gd name="T4" fmla="*/ 112 w 360"/>
                  <a:gd name="T5" fmla="*/ 10 h 451"/>
                  <a:gd name="T6" fmla="*/ 97 w 360"/>
                  <a:gd name="T7" fmla="*/ 21 h 451"/>
                  <a:gd name="T8" fmla="*/ 80 w 360"/>
                  <a:gd name="T9" fmla="*/ 35 h 451"/>
                  <a:gd name="T10" fmla="*/ 72 w 360"/>
                  <a:gd name="T11" fmla="*/ 43 h 451"/>
                  <a:gd name="T12" fmla="*/ 63 w 360"/>
                  <a:gd name="T13" fmla="*/ 52 h 451"/>
                  <a:gd name="T14" fmla="*/ 54 w 360"/>
                  <a:gd name="T15" fmla="*/ 60 h 451"/>
                  <a:gd name="T16" fmla="*/ 46 w 360"/>
                  <a:gd name="T17" fmla="*/ 69 h 451"/>
                  <a:gd name="T18" fmla="*/ 38 w 360"/>
                  <a:gd name="T19" fmla="*/ 77 h 451"/>
                  <a:gd name="T20" fmla="*/ 32 w 360"/>
                  <a:gd name="T21" fmla="*/ 85 h 451"/>
                  <a:gd name="T22" fmla="*/ 29 w 360"/>
                  <a:gd name="T23" fmla="*/ 89 h 451"/>
                  <a:gd name="T24" fmla="*/ 27 w 360"/>
                  <a:gd name="T25" fmla="*/ 93 h 451"/>
                  <a:gd name="T26" fmla="*/ 24 w 360"/>
                  <a:gd name="T27" fmla="*/ 97 h 451"/>
                  <a:gd name="T28" fmla="*/ 22 w 360"/>
                  <a:gd name="T29" fmla="*/ 101 h 451"/>
                  <a:gd name="T30" fmla="*/ 19 w 360"/>
                  <a:gd name="T31" fmla="*/ 108 h 451"/>
                  <a:gd name="T32" fmla="*/ 16 w 360"/>
                  <a:gd name="T33" fmla="*/ 116 h 451"/>
                  <a:gd name="T34" fmla="*/ 14 w 360"/>
                  <a:gd name="T35" fmla="*/ 123 h 451"/>
                  <a:gd name="T36" fmla="*/ 11 w 360"/>
                  <a:gd name="T37" fmla="*/ 131 h 451"/>
                  <a:gd name="T38" fmla="*/ 7 w 360"/>
                  <a:gd name="T39" fmla="*/ 145 h 451"/>
                  <a:gd name="T40" fmla="*/ 4 w 360"/>
                  <a:gd name="T41" fmla="*/ 158 h 451"/>
                  <a:gd name="T42" fmla="*/ 2 w 360"/>
                  <a:gd name="T43" fmla="*/ 169 h 451"/>
                  <a:gd name="T44" fmla="*/ 1 w 360"/>
                  <a:gd name="T45" fmla="*/ 177 h 451"/>
                  <a:gd name="T46" fmla="*/ 0 w 360"/>
                  <a:gd name="T47" fmla="*/ 183 h 451"/>
                  <a:gd name="T48" fmla="*/ 0 w 360"/>
                  <a:gd name="T49" fmla="*/ 185 h 451"/>
                  <a:gd name="T50" fmla="*/ 2 w 360"/>
                  <a:gd name="T51" fmla="*/ 183 h 451"/>
                  <a:gd name="T52" fmla="*/ 8 w 360"/>
                  <a:gd name="T53" fmla="*/ 179 h 451"/>
                  <a:gd name="T54" fmla="*/ 16 w 360"/>
                  <a:gd name="T55" fmla="*/ 173 h 451"/>
                  <a:gd name="T56" fmla="*/ 27 w 360"/>
                  <a:gd name="T57" fmla="*/ 165 h 451"/>
                  <a:gd name="T58" fmla="*/ 38 w 360"/>
                  <a:gd name="T59" fmla="*/ 155 h 451"/>
                  <a:gd name="T60" fmla="*/ 52 w 360"/>
                  <a:gd name="T61" fmla="*/ 144 h 451"/>
                  <a:gd name="T62" fmla="*/ 58 w 360"/>
                  <a:gd name="T63" fmla="*/ 138 h 451"/>
                  <a:gd name="T64" fmla="*/ 65 w 360"/>
                  <a:gd name="T65" fmla="*/ 132 h 451"/>
                  <a:gd name="T66" fmla="*/ 71 w 360"/>
                  <a:gd name="T67" fmla="*/ 125 h 451"/>
                  <a:gd name="T68" fmla="*/ 77 w 360"/>
                  <a:gd name="T69" fmla="*/ 119 h 451"/>
                  <a:gd name="T70" fmla="*/ 83 w 360"/>
                  <a:gd name="T71" fmla="*/ 111 h 451"/>
                  <a:gd name="T72" fmla="*/ 87 w 360"/>
                  <a:gd name="T73" fmla="*/ 103 h 451"/>
                  <a:gd name="T74" fmla="*/ 92 w 360"/>
                  <a:gd name="T75" fmla="*/ 94 h 451"/>
                  <a:gd name="T76" fmla="*/ 97 w 360"/>
                  <a:gd name="T77" fmla="*/ 84 h 451"/>
                  <a:gd name="T78" fmla="*/ 102 w 360"/>
                  <a:gd name="T79" fmla="*/ 75 h 451"/>
                  <a:gd name="T80" fmla="*/ 106 w 360"/>
                  <a:gd name="T81" fmla="*/ 65 h 451"/>
                  <a:gd name="T82" fmla="*/ 110 w 360"/>
                  <a:gd name="T83" fmla="*/ 55 h 451"/>
                  <a:gd name="T84" fmla="*/ 113 w 360"/>
                  <a:gd name="T85" fmla="*/ 45 h 451"/>
                  <a:gd name="T86" fmla="*/ 118 w 360"/>
                  <a:gd name="T87" fmla="*/ 27 h 451"/>
                  <a:gd name="T88" fmla="*/ 123 w 360"/>
                  <a:gd name="T89" fmla="*/ 13 h 451"/>
                  <a:gd name="T90" fmla="*/ 125 w 360"/>
                  <a:gd name="T91" fmla="*/ 3 h 451"/>
                  <a:gd name="T92" fmla="*/ 126 w 360"/>
                  <a:gd name="T93" fmla="*/ 0 h 4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0"/>
                  <a:gd name="T142" fmla="*/ 0 h 451"/>
                  <a:gd name="T143" fmla="*/ 360 w 360"/>
                  <a:gd name="T144" fmla="*/ 451 h 4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0" h="451">
                    <a:moveTo>
                      <a:pt x="360" y="0"/>
                    </a:moveTo>
                    <a:lnTo>
                      <a:pt x="349" y="6"/>
                    </a:lnTo>
                    <a:lnTo>
                      <a:pt x="321" y="24"/>
                    </a:lnTo>
                    <a:lnTo>
                      <a:pt x="278" y="52"/>
                    </a:lnTo>
                    <a:lnTo>
                      <a:pt x="230" y="86"/>
                    </a:lnTo>
                    <a:lnTo>
                      <a:pt x="205" y="105"/>
                    </a:lnTo>
                    <a:lnTo>
                      <a:pt x="179" y="126"/>
                    </a:lnTo>
                    <a:lnTo>
                      <a:pt x="155" y="147"/>
                    </a:lnTo>
                    <a:lnTo>
                      <a:pt x="130" y="167"/>
                    </a:lnTo>
                    <a:lnTo>
                      <a:pt x="109" y="188"/>
                    </a:lnTo>
                    <a:lnTo>
                      <a:pt x="91" y="208"/>
                    </a:lnTo>
                    <a:lnTo>
                      <a:pt x="83" y="218"/>
                    </a:lnTo>
                    <a:lnTo>
                      <a:pt x="76" y="227"/>
                    </a:lnTo>
                    <a:lnTo>
                      <a:pt x="69" y="237"/>
                    </a:lnTo>
                    <a:lnTo>
                      <a:pt x="64" y="246"/>
                    </a:lnTo>
                    <a:lnTo>
                      <a:pt x="55" y="264"/>
                    </a:lnTo>
                    <a:lnTo>
                      <a:pt x="46" y="283"/>
                    </a:lnTo>
                    <a:lnTo>
                      <a:pt x="39" y="301"/>
                    </a:lnTo>
                    <a:lnTo>
                      <a:pt x="32" y="319"/>
                    </a:lnTo>
                    <a:lnTo>
                      <a:pt x="21" y="353"/>
                    </a:lnTo>
                    <a:lnTo>
                      <a:pt x="12" y="384"/>
                    </a:lnTo>
                    <a:lnTo>
                      <a:pt x="6" y="411"/>
                    </a:lnTo>
                    <a:lnTo>
                      <a:pt x="3" y="431"/>
                    </a:lnTo>
                    <a:lnTo>
                      <a:pt x="1" y="446"/>
                    </a:lnTo>
                    <a:lnTo>
                      <a:pt x="0" y="451"/>
                    </a:lnTo>
                    <a:lnTo>
                      <a:pt x="6" y="447"/>
                    </a:lnTo>
                    <a:lnTo>
                      <a:pt x="22" y="437"/>
                    </a:lnTo>
                    <a:lnTo>
                      <a:pt x="46" y="421"/>
                    </a:lnTo>
                    <a:lnTo>
                      <a:pt x="76" y="402"/>
                    </a:lnTo>
                    <a:lnTo>
                      <a:pt x="110" y="378"/>
                    </a:lnTo>
                    <a:lnTo>
                      <a:pt x="148" y="351"/>
                    </a:lnTo>
                    <a:lnTo>
                      <a:pt x="166" y="336"/>
                    </a:lnTo>
                    <a:lnTo>
                      <a:pt x="185" y="321"/>
                    </a:lnTo>
                    <a:lnTo>
                      <a:pt x="203" y="305"/>
                    </a:lnTo>
                    <a:lnTo>
                      <a:pt x="220" y="290"/>
                    </a:lnTo>
                    <a:lnTo>
                      <a:pt x="236" y="270"/>
                    </a:lnTo>
                    <a:lnTo>
                      <a:pt x="250" y="250"/>
                    </a:lnTo>
                    <a:lnTo>
                      <a:pt x="264" y="228"/>
                    </a:lnTo>
                    <a:lnTo>
                      <a:pt x="278" y="205"/>
                    </a:lnTo>
                    <a:lnTo>
                      <a:pt x="290" y="182"/>
                    </a:lnTo>
                    <a:lnTo>
                      <a:pt x="302" y="158"/>
                    </a:lnTo>
                    <a:lnTo>
                      <a:pt x="313" y="134"/>
                    </a:lnTo>
                    <a:lnTo>
                      <a:pt x="322" y="110"/>
                    </a:lnTo>
                    <a:lnTo>
                      <a:pt x="338" y="67"/>
                    </a:lnTo>
                    <a:lnTo>
                      <a:pt x="350" y="32"/>
                    </a:lnTo>
                    <a:lnTo>
                      <a:pt x="357" y="8"/>
                    </a:lnTo>
                    <a:lnTo>
                      <a:pt x="3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67" name="Freeform 55">
                <a:extLst>
                  <a:ext uri="{FF2B5EF4-FFF2-40B4-BE49-F238E27FC236}">
                    <a16:creationId xmlns:a16="http://schemas.microsoft.com/office/drawing/2014/main" id="{A9028EA4-1EC3-48F7-850A-A9A07EA3D413}"/>
                  </a:ext>
                </a:extLst>
              </p:cNvPr>
              <p:cNvSpPr>
                <a:spLocks/>
              </p:cNvSpPr>
              <p:nvPr/>
            </p:nvSpPr>
            <p:spPr bwMode="auto">
              <a:xfrm>
                <a:off x="2174" y="1566"/>
                <a:ext cx="135" cy="191"/>
              </a:xfrm>
              <a:custGeom>
                <a:avLst/>
                <a:gdLst>
                  <a:gd name="T0" fmla="*/ 135 w 383"/>
                  <a:gd name="T1" fmla="*/ 0 h 462"/>
                  <a:gd name="T2" fmla="*/ 129 w 383"/>
                  <a:gd name="T3" fmla="*/ 4 h 462"/>
                  <a:gd name="T4" fmla="*/ 121 w 383"/>
                  <a:gd name="T5" fmla="*/ 10 h 462"/>
                  <a:gd name="T6" fmla="*/ 110 w 383"/>
                  <a:gd name="T7" fmla="*/ 18 h 462"/>
                  <a:gd name="T8" fmla="*/ 99 w 383"/>
                  <a:gd name="T9" fmla="*/ 29 h 462"/>
                  <a:gd name="T10" fmla="*/ 86 w 383"/>
                  <a:gd name="T11" fmla="*/ 41 h 462"/>
                  <a:gd name="T12" fmla="*/ 73 w 383"/>
                  <a:gd name="T13" fmla="*/ 54 h 462"/>
                  <a:gd name="T14" fmla="*/ 59 w 383"/>
                  <a:gd name="T15" fmla="*/ 68 h 462"/>
                  <a:gd name="T16" fmla="*/ 45 w 383"/>
                  <a:gd name="T17" fmla="*/ 82 h 462"/>
                  <a:gd name="T18" fmla="*/ 39 w 383"/>
                  <a:gd name="T19" fmla="*/ 90 h 462"/>
                  <a:gd name="T20" fmla="*/ 33 w 383"/>
                  <a:gd name="T21" fmla="*/ 97 h 462"/>
                  <a:gd name="T22" fmla="*/ 27 w 383"/>
                  <a:gd name="T23" fmla="*/ 105 h 462"/>
                  <a:gd name="T24" fmla="*/ 22 w 383"/>
                  <a:gd name="T25" fmla="*/ 112 h 462"/>
                  <a:gd name="T26" fmla="*/ 17 w 383"/>
                  <a:gd name="T27" fmla="*/ 119 h 462"/>
                  <a:gd name="T28" fmla="*/ 13 w 383"/>
                  <a:gd name="T29" fmla="*/ 127 h 462"/>
                  <a:gd name="T30" fmla="*/ 9 w 383"/>
                  <a:gd name="T31" fmla="*/ 134 h 462"/>
                  <a:gd name="T32" fmla="*/ 5 w 383"/>
                  <a:gd name="T33" fmla="*/ 141 h 462"/>
                  <a:gd name="T34" fmla="*/ 3 w 383"/>
                  <a:gd name="T35" fmla="*/ 147 h 462"/>
                  <a:gd name="T36" fmla="*/ 1 w 383"/>
                  <a:gd name="T37" fmla="*/ 153 h 462"/>
                  <a:gd name="T38" fmla="*/ 0 w 383"/>
                  <a:gd name="T39" fmla="*/ 160 h 462"/>
                  <a:gd name="T40" fmla="*/ 0 w 383"/>
                  <a:gd name="T41" fmla="*/ 166 h 462"/>
                  <a:gd name="T42" fmla="*/ 1 w 383"/>
                  <a:gd name="T43" fmla="*/ 171 h 462"/>
                  <a:gd name="T44" fmla="*/ 3 w 383"/>
                  <a:gd name="T45" fmla="*/ 176 h 462"/>
                  <a:gd name="T46" fmla="*/ 6 w 383"/>
                  <a:gd name="T47" fmla="*/ 180 h 462"/>
                  <a:gd name="T48" fmla="*/ 10 w 383"/>
                  <a:gd name="T49" fmla="*/ 185 h 462"/>
                  <a:gd name="T50" fmla="*/ 15 w 383"/>
                  <a:gd name="T51" fmla="*/ 187 h 462"/>
                  <a:gd name="T52" fmla="*/ 19 w 383"/>
                  <a:gd name="T53" fmla="*/ 189 h 462"/>
                  <a:gd name="T54" fmla="*/ 24 w 383"/>
                  <a:gd name="T55" fmla="*/ 189 h 462"/>
                  <a:gd name="T56" fmla="*/ 29 w 383"/>
                  <a:gd name="T57" fmla="*/ 188 h 462"/>
                  <a:gd name="T58" fmla="*/ 34 w 383"/>
                  <a:gd name="T59" fmla="*/ 186 h 462"/>
                  <a:gd name="T60" fmla="*/ 39 w 383"/>
                  <a:gd name="T61" fmla="*/ 183 h 462"/>
                  <a:gd name="T62" fmla="*/ 44 w 383"/>
                  <a:gd name="T63" fmla="*/ 180 h 462"/>
                  <a:gd name="T64" fmla="*/ 49 w 383"/>
                  <a:gd name="T65" fmla="*/ 175 h 462"/>
                  <a:gd name="T66" fmla="*/ 54 w 383"/>
                  <a:gd name="T67" fmla="*/ 170 h 462"/>
                  <a:gd name="T68" fmla="*/ 59 w 383"/>
                  <a:gd name="T69" fmla="*/ 164 h 462"/>
                  <a:gd name="T70" fmla="*/ 64 w 383"/>
                  <a:gd name="T71" fmla="*/ 156 h 462"/>
                  <a:gd name="T72" fmla="*/ 69 w 383"/>
                  <a:gd name="T73" fmla="*/ 149 h 462"/>
                  <a:gd name="T74" fmla="*/ 73 w 383"/>
                  <a:gd name="T75" fmla="*/ 142 h 462"/>
                  <a:gd name="T76" fmla="*/ 78 w 383"/>
                  <a:gd name="T77" fmla="*/ 133 h 462"/>
                  <a:gd name="T78" fmla="*/ 83 w 383"/>
                  <a:gd name="T79" fmla="*/ 125 h 462"/>
                  <a:gd name="T80" fmla="*/ 87 w 383"/>
                  <a:gd name="T81" fmla="*/ 116 h 462"/>
                  <a:gd name="T82" fmla="*/ 96 w 383"/>
                  <a:gd name="T83" fmla="*/ 98 h 462"/>
                  <a:gd name="T84" fmla="*/ 104 w 383"/>
                  <a:gd name="T85" fmla="*/ 79 h 462"/>
                  <a:gd name="T86" fmla="*/ 111 w 383"/>
                  <a:gd name="T87" fmla="*/ 62 h 462"/>
                  <a:gd name="T88" fmla="*/ 118 w 383"/>
                  <a:gd name="T89" fmla="*/ 45 h 462"/>
                  <a:gd name="T90" fmla="*/ 129 w 383"/>
                  <a:gd name="T91" fmla="*/ 17 h 462"/>
                  <a:gd name="T92" fmla="*/ 135 w 383"/>
                  <a:gd name="T93" fmla="*/ 0 h 4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83"/>
                  <a:gd name="T142" fmla="*/ 0 h 462"/>
                  <a:gd name="T143" fmla="*/ 383 w 383"/>
                  <a:gd name="T144" fmla="*/ 462 h 46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83" h="462">
                    <a:moveTo>
                      <a:pt x="383" y="0"/>
                    </a:moveTo>
                    <a:lnTo>
                      <a:pt x="367" y="9"/>
                    </a:lnTo>
                    <a:lnTo>
                      <a:pt x="343" y="24"/>
                    </a:lnTo>
                    <a:lnTo>
                      <a:pt x="313" y="45"/>
                    </a:lnTo>
                    <a:lnTo>
                      <a:pt x="280" y="71"/>
                    </a:lnTo>
                    <a:lnTo>
                      <a:pt x="244" y="99"/>
                    </a:lnTo>
                    <a:lnTo>
                      <a:pt x="206" y="131"/>
                    </a:lnTo>
                    <a:lnTo>
                      <a:pt x="166" y="165"/>
                    </a:lnTo>
                    <a:lnTo>
                      <a:pt x="129" y="201"/>
                    </a:lnTo>
                    <a:lnTo>
                      <a:pt x="111" y="219"/>
                    </a:lnTo>
                    <a:lnTo>
                      <a:pt x="94" y="238"/>
                    </a:lnTo>
                    <a:lnTo>
                      <a:pt x="77" y="256"/>
                    </a:lnTo>
                    <a:lnTo>
                      <a:pt x="62" y="274"/>
                    </a:lnTo>
                    <a:lnTo>
                      <a:pt x="48" y="292"/>
                    </a:lnTo>
                    <a:lnTo>
                      <a:pt x="36" y="310"/>
                    </a:lnTo>
                    <a:lnTo>
                      <a:pt x="25" y="327"/>
                    </a:lnTo>
                    <a:lnTo>
                      <a:pt x="15" y="344"/>
                    </a:lnTo>
                    <a:lnTo>
                      <a:pt x="8" y="360"/>
                    </a:lnTo>
                    <a:lnTo>
                      <a:pt x="3" y="375"/>
                    </a:lnTo>
                    <a:lnTo>
                      <a:pt x="0" y="390"/>
                    </a:lnTo>
                    <a:lnTo>
                      <a:pt x="0" y="405"/>
                    </a:lnTo>
                    <a:lnTo>
                      <a:pt x="3" y="418"/>
                    </a:lnTo>
                    <a:lnTo>
                      <a:pt x="8" y="430"/>
                    </a:lnTo>
                    <a:lnTo>
                      <a:pt x="16" y="441"/>
                    </a:lnTo>
                    <a:lnTo>
                      <a:pt x="29" y="451"/>
                    </a:lnTo>
                    <a:lnTo>
                      <a:pt x="42" y="457"/>
                    </a:lnTo>
                    <a:lnTo>
                      <a:pt x="55" y="461"/>
                    </a:lnTo>
                    <a:lnTo>
                      <a:pt x="69" y="462"/>
                    </a:lnTo>
                    <a:lnTo>
                      <a:pt x="82" y="460"/>
                    </a:lnTo>
                    <a:lnTo>
                      <a:pt x="96" y="455"/>
                    </a:lnTo>
                    <a:lnTo>
                      <a:pt x="110" y="448"/>
                    </a:lnTo>
                    <a:lnTo>
                      <a:pt x="124" y="439"/>
                    </a:lnTo>
                    <a:lnTo>
                      <a:pt x="138" y="428"/>
                    </a:lnTo>
                    <a:lnTo>
                      <a:pt x="152" y="415"/>
                    </a:lnTo>
                    <a:lnTo>
                      <a:pt x="166" y="400"/>
                    </a:lnTo>
                    <a:lnTo>
                      <a:pt x="181" y="382"/>
                    </a:lnTo>
                    <a:lnTo>
                      <a:pt x="195" y="365"/>
                    </a:lnTo>
                    <a:lnTo>
                      <a:pt x="208" y="346"/>
                    </a:lnTo>
                    <a:lnTo>
                      <a:pt x="222" y="326"/>
                    </a:lnTo>
                    <a:lnTo>
                      <a:pt x="235" y="305"/>
                    </a:lnTo>
                    <a:lnTo>
                      <a:pt x="248" y="284"/>
                    </a:lnTo>
                    <a:lnTo>
                      <a:pt x="272" y="240"/>
                    </a:lnTo>
                    <a:lnTo>
                      <a:pt x="295" y="194"/>
                    </a:lnTo>
                    <a:lnTo>
                      <a:pt x="316" y="151"/>
                    </a:lnTo>
                    <a:lnTo>
                      <a:pt x="335" y="110"/>
                    </a:lnTo>
                    <a:lnTo>
                      <a:pt x="366" y="41"/>
                    </a:lnTo>
                    <a:lnTo>
                      <a:pt x="3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68" name="Freeform 56">
                <a:extLst>
                  <a:ext uri="{FF2B5EF4-FFF2-40B4-BE49-F238E27FC236}">
                    <a16:creationId xmlns:a16="http://schemas.microsoft.com/office/drawing/2014/main" id="{0154115E-F732-41E8-BE50-47366B8A8668}"/>
                  </a:ext>
                </a:extLst>
              </p:cNvPr>
              <p:cNvSpPr>
                <a:spLocks/>
              </p:cNvSpPr>
              <p:nvPr/>
            </p:nvSpPr>
            <p:spPr bwMode="auto">
              <a:xfrm>
                <a:off x="2013" y="2037"/>
                <a:ext cx="114" cy="210"/>
              </a:xfrm>
              <a:custGeom>
                <a:avLst/>
                <a:gdLst>
                  <a:gd name="T0" fmla="*/ 110 w 324"/>
                  <a:gd name="T1" fmla="*/ 3 h 508"/>
                  <a:gd name="T2" fmla="*/ 83 w 324"/>
                  <a:gd name="T3" fmla="*/ 24 h 508"/>
                  <a:gd name="T4" fmla="*/ 54 w 324"/>
                  <a:gd name="T5" fmla="*/ 47 h 508"/>
                  <a:gd name="T6" fmla="*/ 36 w 324"/>
                  <a:gd name="T7" fmla="*/ 65 h 508"/>
                  <a:gd name="T8" fmla="*/ 23 w 324"/>
                  <a:gd name="T9" fmla="*/ 79 h 508"/>
                  <a:gd name="T10" fmla="*/ 16 w 324"/>
                  <a:gd name="T11" fmla="*/ 88 h 508"/>
                  <a:gd name="T12" fmla="*/ 10 w 324"/>
                  <a:gd name="T13" fmla="*/ 98 h 508"/>
                  <a:gd name="T14" fmla="*/ 6 w 324"/>
                  <a:gd name="T15" fmla="*/ 107 h 508"/>
                  <a:gd name="T16" fmla="*/ 3 w 324"/>
                  <a:gd name="T17" fmla="*/ 119 h 508"/>
                  <a:gd name="T18" fmla="*/ 0 w 324"/>
                  <a:gd name="T19" fmla="*/ 136 h 508"/>
                  <a:gd name="T20" fmla="*/ 0 w 324"/>
                  <a:gd name="T21" fmla="*/ 153 h 508"/>
                  <a:gd name="T22" fmla="*/ 2 w 324"/>
                  <a:gd name="T23" fmla="*/ 168 h 508"/>
                  <a:gd name="T24" fmla="*/ 5 w 324"/>
                  <a:gd name="T25" fmla="*/ 178 h 508"/>
                  <a:gd name="T26" fmla="*/ 7 w 324"/>
                  <a:gd name="T27" fmla="*/ 184 h 508"/>
                  <a:gd name="T28" fmla="*/ 11 w 324"/>
                  <a:gd name="T29" fmla="*/ 190 h 508"/>
                  <a:gd name="T30" fmla="*/ 14 w 324"/>
                  <a:gd name="T31" fmla="*/ 195 h 508"/>
                  <a:gd name="T32" fmla="*/ 19 w 324"/>
                  <a:gd name="T33" fmla="*/ 199 h 508"/>
                  <a:gd name="T34" fmla="*/ 24 w 324"/>
                  <a:gd name="T35" fmla="*/ 203 h 508"/>
                  <a:gd name="T36" fmla="*/ 29 w 324"/>
                  <a:gd name="T37" fmla="*/ 205 h 508"/>
                  <a:gd name="T38" fmla="*/ 35 w 324"/>
                  <a:gd name="T39" fmla="*/ 208 h 508"/>
                  <a:gd name="T40" fmla="*/ 44 w 324"/>
                  <a:gd name="T41" fmla="*/ 210 h 508"/>
                  <a:gd name="T42" fmla="*/ 56 w 324"/>
                  <a:gd name="T43" fmla="*/ 210 h 508"/>
                  <a:gd name="T44" fmla="*/ 66 w 324"/>
                  <a:gd name="T45" fmla="*/ 208 h 508"/>
                  <a:gd name="T46" fmla="*/ 75 w 324"/>
                  <a:gd name="T47" fmla="*/ 203 h 508"/>
                  <a:gd name="T48" fmla="*/ 80 w 324"/>
                  <a:gd name="T49" fmla="*/ 198 h 508"/>
                  <a:gd name="T50" fmla="*/ 82 w 324"/>
                  <a:gd name="T51" fmla="*/ 194 h 508"/>
                  <a:gd name="T52" fmla="*/ 84 w 324"/>
                  <a:gd name="T53" fmla="*/ 190 h 508"/>
                  <a:gd name="T54" fmla="*/ 85 w 324"/>
                  <a:gd name="T55" fmla="*/ 185 h 508"/>
                  <a:gd name="T56" fmla="*/ 86 w 324"/>
                  <a:gd name="T57" fmla="*/ 180 h 508"/>
                  <a:gd name="T58" fmla="*/ 85 w 324"/>
                  <a:gd name="T59" fmla="*/ 174 h 508"/>
                  <a:gd name="T60" fmla="*/ 84 w 324"/>
                  <a:gd name="T61" fmla="*/ 169 h 508"/>
                  <a:gd name="T62" fmla="*/ 82 w 324"/>
                  <a:gd name="T63" fmla="*/ 163 h 508"/>
                  <a:gd name="T64" fmla="*/ 77 w 324"/>
                  <a:gd name="T65" fmla="*/ 153 h 508"/>
                  <a:gd name="T66" fmla="*/ 71 w 324"/>
                  <a:gd name="T67" fmla="*/ 140 h 508"/>
                  <a:gd name="T68" fmla="*/ 68 w 324"/>
                  <a:gd name="T69" fmla="*/ 127 h 508"/>
                  <a:gd name="T70" fmla="*/ 65 w 324"/>
                  <a:gd name="T71" fmla="*/ 115 h 508"/>
                  <a:gd name="T72" fmla="*/ 65 w 324"/>
                  <a:gd name="T73" fmla="*/ 103 h 508"/>
                  <a:gd name="T74" fmla="*/ 66 w 324"/>
                  <a:gd name="T75" fmla="*/ 92 h 508"/>
                  <a:gd name="T76" fmla="*/ 70 w 324"/>
                  <a:gd name="T77" fmla="*/ 81 h 508"/>
                  <a:gd name="T78" fmla="*/ 75 w 324"/>
                  <a:gd name="T79" fmla="*/ 71 h 508"/>
                  <a:gd name="T80" fmla="*/ 84 w 324"/>
                  <a:gd name="T81" fmla="*/ 57 h 508"/>
                  <a:gd name="T82" fmla="*/ 97 w 324"/>
                  <a:gd name="T83" fmla="*/ 35 h 508"/>
                  <a:gd name="T84" fmla="*/ 107 w 324"/>
                  <a:gd name="T85" fmla="*/ 14 h 508"/>
                  <a:gd name="T86" fmla="*/ 113 w 324"/>
                  <a:gd name="T87" fmla="*/ 2 h 5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4"/>
                  <a:gd name="T133" fmla="*/ 0 h 508"/>
                  <a:gd name="T134" fmla="*/ 324 w 324"/>
                  <a:gd name="T135" fmla="*/ 508 h 5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4" h="508">
                    <a:moveTo>
                      <a:pt x="324" y="0"/>
                    </a:moveTo>
                    <a:lnTo>
                      <a:pt x="312" y="7"/>
                    </a:lnTo>
                    <a:lnTo>
                      <a:pt x="280" y="26"/>
                    </a:lnTo>
                    <a:lnTo>
                      <a:pt x="235" y="57"/>
                    </a:lnTo>
                    <a:lnTo>
                      <a:pt x="183" y="94"/>
                    </a:lnTo>
                    <a:lnTo>
                      <a:pt x="154" y="114"/>
                    </a:lnTo>
                    <a:lnTo>
                      <a:pt x="127" y="136"/>
                    </a:lnTo>
                    <a:lnTo>
                      <a:pt x="101" y="158"/>
                    </a:lnTo>
                    <a:lnTo>
                      <a:pt x="77" y="181"/>
                    </a:lnTo>
                    <a:lnTo>
                      <a:pt x="66" y="192"/>
                    </a:lnTo>
                    <a:lnTo>
                      <a:pt x="55" y="203"/>
                    </a:lnTo>
                    <a:lnTo>
                      <a:pt x="46" y="214"/>
                    </a:lnTo>
                    <a:lnTo>
                      <a:pt x="37" y="226"/>
                    </a:lnTo>
                    <a:lnTo>
                      <a:pt x="29" y="237"/>
                    </a:lnTo>
                    <a:lnTo>
                      <a:pt x="23" y="248"/>
                    </a:lnTo>
                    <a:lnTo>
                      <a:pt x="17" y="258"/>
                    </a:lnTo>
                    <a:lnTo>
                      <a:pt x="13" y="268"/>
                    </a:lnTo>
                    <a:lnTo>
                      <a:pt x="8" y="289"/>
                    </a:lnTo>
                    <a:lnTo>
                      <a:pt x="4" y="310"/>
                    </a:lnTo>
                    <a:lnTo>
                      <a:pt x="1" y="330"/>
                    </a:lnTo>
                    <a:lnTo>
                      <a:pt x="0" y="350"/>
                    </a:lnTo>
                    <a:lnTo>
                      <a:pt x="1" y="369"/>
                    </a:lnTo>
                    <a:lnTo>
                      <a:pt x="3" y="388"/>
                    </a:lnTo>
                    <a:lnTo>
                      <a:pt x="6" y="406"/>
                    </a:lnTo>
                    <a:lnTo>
                      <a:pt x="11" y="423"/>
                    </a:lnTo>
                    <a:lnTo>
                      <a:pt x="14" y="430"/>
                    </a:lnTo>
                    <a:lnTo>
                      <a:pt x="17" y="438"/>
                    </a:lnTo>
                    <a:lnTo>
                      <a:pt x="21" y="445"/>
                    </a:lnTo>
                    <a:lnTo>
                      <a:pt x="26" y="452"/>
                    </a:lnTo>
                    <a:lnTo>
                      <a:pt x="30" y="459"/>
                    </a:lnTo>
                    <a:lnTo>
                      <a:pt x="35" y="465"/>
                    </a:lnTo>
                    <a:lnTo>
                      <a:pt x="41" y="471"/>
                    </a:lnTo>
                    <a:lnTo>
                      <a:pt x="47" y="476"/>
                    </a:lnTo>
                    <a:lnTo>
                      <a:pt x="53" y="481"/>
                    </a:lnTo>
                    <a:lnTo>
                      <a:pt x="60" y="486"/>
                    </a:lnTo>
                    <a:lnTo>
                      <a:pt x="67" y="490"/>
                    </a:lnTo>
                    <a:lnTo>
                      <a:pt x="74" y="494"/>
                    </a:lnTo>
                    <a:lnTo>
                      <a:pt x="82" y="497"/>
                    </a:lnTo>
                    <a:lnTo>
                      <a:pt x="91" y="500"/>
                    </a:lnTo>
                    <a:lnTo>
                      <a:pt x="100" y="502"/>
                    </a:lnTo>
                    <a:lnTo>
                      <a:pt x="109" y="504"/>
                    </a:lnTo>
                    <a:lnTo>
                      <a:pt x="126" y="507"/>
                    </a:lnTo>
                    <a:lnTo>
                      <a:pt x="142" y="508"/>
                    </a:lnTo>
                    <a:lnTo>
                      <a:pt x="159" y="508"/>
                    </a:lnTo>
                    <a:lnTo>
                      <a:pt x="174" y="506"/>
                    </a:lnTo>
                    <a:lnTo>
                      <a:pt x="188" y="502"/>
                    </a:lnTo>
                    <a:lnTo>
                      <a:pt x="201" y="497"/>
                    </a:lnTo>
                    <a:lnTo>
                      <a:pt x="213" y="491"/>
                    </a:lnTo>
                    <a:lnTo>
                      <a:pt x="223" y="483"/>
                    </a:lnTo>
                    <a:lnTo>
                      <a:pt x="227" y="479"/>
                    </a:lnTo>
                    <a:lnTo>
                      <a:pt x="231" y="474"/>
                    </a:lnTo>
                    <a:lnTo>
                      <a:pt x="234" y="470"/>
                    </a:lnTo>
                    <a:lnTo>
                      <a:pt x="238" y="464"/>
                    </a:lnTo>
                    <a:lnTo>
                      <a:pt x="240" y="459"/>
                    </a:lnTo>
                    <a:lnTo>
                      <a:pt x="242" y="454"/>
                    </a:lnTo>
                    <a:lnTo>
                      <a:pt x="243" y="448"/>
                    </a:lnTo>
                    <a:lnTo>
                      <a:pt x="244" y="442"/>
                    </a:lnTo>
                    <a:lnTo>
                      <a:pt x="244" y="435"/>
                    </a:lnTo>
                    <a:lnTo>
                      <a:pt x="244" y="429"/>
                    </a:lnTo>
                    <a:lnTo>
                      <a:pt x="243" y="422"/>
                    </a:lnTo>
                    <a:lnTo>
                      <a:pt x="241" y="415"/>
                    </a:lnTo>
                    <a:lnTo>
                      <a:pt x="239" y="408"/>
                    </a:lnTo>
                    <a:lnTo>
                      <a:pt x="236" y="401"/>
                    </a:lnTo>
                    <a:lnTo>
                      <a:pt x="232" y="394"/>
                    </a:lnTo>
                    <a:lnTo>
                      <a:pt x="227" y="387"/>
                    </a:lnTo>
                    <a:lnTo>
                      <a:pt x="218" y="370"/>
                    </a:lnTo>
                    <a:lnTo>
                      <a:pt x="210" y="354"/>
                    </a:lnTo>
                    <a:lnTo>
                      <a:pt x="202" y="338"/>
                    </a:lnTo>
                    <a:lnTo>
                      <a:pt x="196" y="323"/>
                    </a:lnTo>
                    <a:lnTo>
                      <a:pt x="192" y="308"/>
                    </a:lnTo>
                    <a:lnTo>
                      <a:pt x="188" y="293"/>
                    </a:lnTo>
                    <a:lnTo>
                      <a:pt x="186" y="278"/>
                    </a:lnTo>
                    <a:lnTo>
                      <a:pt x="185" y="264"/>
                    </a:lnTo>
                    <a:lnTo>
                      <a:pt x="185" y="249"/>
                    </a:lnTo>
                    <a:lnTo>
                      <a:pt x="186" y="236"/>
                    </a:lnTo>
                    <a:lnTo>
                      <a:pt x="189" y="222"/>
                    </a:lnTo>
                    <a:lnTo>
                      <a:pt x="193" y="208"/>
                    </a:lnTo>
                    <a:lnTo>
                      <a:pt x="198" y="196"/>
                    </a:lnTo>
                    <a:lnTo>
                      <a:pt x="205" y="184"/>
                    </a:lnTo>
                    <a:lnTo>
                      <a:pt x="213" y="172"/>
                    </a:lnTo>
                    <a:lnTo>
                      <a:pt x="222" y="161"/>
                    </a:lnTo>
                    <a:lnTo>
                      <a:pt x="240" y="137"/>
                    </a:lnTo>
                    <a:lnTo>
                      <a:pt x="258" y="111"/>
                    </a:lnTo>
                    <a:lnTo>
                      <a:pt x="275" y="84"/>
                    </a:lnTo>
                    <a:lnTo>
                      <a:pt x="291" y="59"/>
                    </a:lnTo>
                    <a:lnTo>
                      <a:pt x="304" y="35"/>
                    </a:lnTo>
                    <a:lnTo>
                      <a:pt x="314" y="16"/>
                    </a:lnTo>
                    <a:lnTo>
                      <a:pt x="322" y="4"/>
                    </a:lnTo>
                    <a:lnTo>
                      <a:pt x="3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69" name="Freeform 57">
                <a:extLst>
                  <a:ext uri="{FF2B5EF4-FFF2-40B4-BE49-F238E27FC236}">
                    <a16:creationId xmlns:a16="http://schemas.microsoft.com/office/drawing/2014/main" id="{E315E47E-05B7-43C2-A34D-6DAD4B563279}"/>
                  </a:ext>
                </a:extLst>
              </p:cNvPr>
              <p:cNvSpPr>
                <a:spLocks/>
              </p:cNvSpPr>
              <p:nvPr/>
            </p:nvSpPr>
            <p:spPr bwMode="auto">
              <a:xfrm>
                <a:off x="2363" y="1689"/>
                <a:ext cx="105" cy="148"/>
              </a:xfrm>
              <a:custGeom>
                <a:avLst/>
                <a:gdLst>
                  <a:gd name="T0" fmla="*/ 4 w 301"/>
                  <a:gd name="T1" fmla="*/ 0 h 364"/>
                  <a:gd name="T2" fmla="*/ 3 w 301"/>
                  <a:gd name="T3" fmla="*/ 9 h 364"/>
                  <a:gd name="T4" fmla="*/ 2 w 301"/>
                  <a:gd name="T5" fmla="*/ 17 h 364"/>
                  <a:gd name="T6" fmla="*/ 1 w 301"/>
                  <a:gd name="T7" fmla="*/ 26 h 364"/>
                  <a:gd name="T8" fmla="*/ 0 w 301"/>
                  <a:gd name="T9" fmla="*/ 34 h 364"/>
                  <a:gd name="T10" fmla="*/ 0 w 301"/>
                  <a:gd name="T11" fmla="*/ 44 h 364"/>
                  <a:gd name="T12" fmla="*/ 0 w 301"/>
                  <a:gd name="T13" fmla="*/ 52 h 364"/>
                  <a:gd name="T14" fmla="*/ 0 w 301"/>
                  <a:gd name="T15" fmla="*/ 60 h 364"/>
                  <a:gd name="T16" fmla="*/ 1 w 301"/>
                  <a:gd name="T17" fmla="*/ 68 h 364"/>
                  <a:gd name="T18" fmla="*/ 1 w 301"/>
                  <a:gd name="T19" fmla="*/ 76 h 364"/>
                  <a:gd name="T20" fmla="*/ 2 w 301"/>
                  <a:gd name="T21" fmla="*/ 84 h 364"/>
                  <a:gd name="T22" fmla="*/ 3 w 301"/>
                  <a:gd name="T23" fmla="*/ 92 h 364"/>
                  <a:gd name="T24" fmla="*/ 5 w 301"/>
                  <a:gd name="T25" fmla="*/ 99 h 364"/>
                  <a:gd name="T26" fmla="*/ 7 w 301"/>
                  <a:gd name="T27" fmla="*/ 107 h 364"/>
                  <a:gd name="T28" fmla="*/ 9 w 301"/>
                  <a:gd name="T29" fmla="*/ 113 h 364"/>
                  <a:gd name="T30" fmla="*/ 11 w 301"/>
                  <a:gd name="T31" fmla="*/ 119 h 364"/>
                  <a:gd name="T32" fmla="*/ 14 w 301"/>
                  <a:gd name="T33" fmla="*/ 125 h 364"/>
                  <a:gd name="T34" fmla="*/ 16 w 301"/>
                  <a:gd name="T35" fmla="*/ 130 h 364"/>
                  <a:gd name="T36" fmla="*/ 20 w 301"/>
                  <a:gd name="T37" fmla="*/ 135 h 364"/>
                  <a:gd name="T38" fmla="*/ 23 w 301"/>
                  <a:gd name="T39" fmla="*/ 139 h 364"/>
                  <a:gd name="T40" fmla="*/ 27 w 301"/>
                  <a:gd name="T41" fmla="*/ 143 h 364"/>
                  <a:gd name="T42" fmla="*/ 32 w 301"/>
                  <a:gd name="T43" fmla="*/ 146 h 364"/>
                  <a:gd name="T44" fmla="*/ 36 w 301"/>
                  <a:gd name="T45" fmla="*/ 148 h 364"/>
                  <a:gd name="T46" fmla="*/ 42 w 301"/>
                  <a:gd name="T47" fmla="*/ 150 h 364"/>
                  <a:gd name="T48" fmla="*/ 47 w 301"/>
                  <a:gd name="T49" fmla="*/ 151 h 364"/>
                  <a:gd name="T50" fmla="*/ 53 w 301"/>
                  <a:gd name="T51" fmla="*/ 151 h 364"/>
                  <a:gd name="T52" fmla="*/ 59 w 301"/>
                  <a:gd name="T53" fmla="*/ 151 h 364"/>
                  <a:gd name="T54" fmla="*/ 66 w 301"/>
                  <a:gd name="T55" fmla="*/ 149 h 364"/>
                  <a:gd name="T56" fmla="*/ 73 w 301"/>
                  <a:gd name="T57" fmla="*/ 147 h 364"/>
                  <a:gd name="T58" fmla="*/ 80 w 301"/>
                  <a:gd name="T59" fmla="*/ 144 h 364"/>
                  <a:gd name="T60" fmla="*/ 88 w 301"/>
                  <a:gd name="T61" fmla="*/ 140 h 364"/>
                  <a:gd name="T62" fmla="*/ 96 w 301"/>
                  <a:gd name="T63" fmla="*/ 135 h 364"/>
                  <a:gd name="T64" fmla="*/ 105 w 301"/>
                  <a:gd name="T65" fmla="*/ 129 h 364"/>
                  <a:gd name="T66" fmla="*/ 101 w 301"/>
                  <a:gd name="T67" fmla="*/ 119 h 364"/>
                  <a:gd name="T68" fmla="*/ 96 w 301"/>
                  <a:gd name="T69" fmla="*/ 109 h 364"/>
                  <a:gd name="T70" fmla="*/ 91 w 301"/>
                  <a:gd name="T71" fmla="*/ 99 h 364"/>
                  <a:gd name="T72" fmla="*/ 85 w 301"/>
                  <a:gd name="T73" fmla="*/ 90 h 364"/>
                  <a:gd name="T74" fmla="*/ 80 w 301"/>
                  <a:gd name="T75" fmla="*/ 81 h 364"/>
                  <a:gd name="T76" fmla="*/ 74 w 301"/>
                  <a:gd name="T77" fmla="*/ 72 h 364"/>
                  <a:gd name="T78" fmla="*/ 68 w 301"/>
                  <a:gd name="T79" fmla="*/ 64 h 364"/>
                  <a:gd name="T80" fmla="*/ 62 w 301"/>
                  <a:gd name="T81" fmla="*/ 56 h 364"/>
                  <a:gd name="T82" fmla="*/ 55 w 301"/>
                  <a:gd name="T83" fmla="*/ 48 h 364"/>
                  <a:gd name="T84" fmla="*/ 49 w 301"/>
                  <a:gd name="T85" fmla="*/ 40 h 364"/>
                  <a:gd name="T86" fmla="*/ 42 w 301"/>
                  <a:gd name="T87" fmla="*/ 32 h 364"/>
                  <a:gd name="T88" fmla="*/ 35 w 301"/>
                  <a:gd name="T89" fmla="*/ 25 h 364"/>
                  <a:gd name="T90" fmla="*/ 27 w 301"/>
                  <a:gd name="T91" fmla="*/ 19 h 364"/>
                  <a:gd name="T92" fmla="*/ 20 w 301"/>
                  <a:gd name="T93" fmla="*/ 12 h 364"/>
                  <a:gd name="T94" fmla="*/ 12 w 301"/>
                  <a:gd name="T95" fmla="*/ 6 h 364"/>
                  <a:gd name="T96" fmla="*/ 4 w 301"/>
                  <a:gd name="T97" fmla="*/ 0 h 3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1"/>
                  <a:gd name="T148" fmla="*/ 0 h 364"/>
                  <a:gd name="T149" fmla="*/ 301 w 301"/>
                  <a:gd name="T150" fmla="*/ 364 h 3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1" h="364">
                    <a:moveTo>
                      <a:pt x="11" y="0"/>
                    </a:moveTo>
                    <a:lnTo>
                      <a:pt x="8" y="21"/>
                    </a:lnTo>
                    <a:lnTo>
                      <a:pt x="5" y="42"/>
                    </a:lnTo>
                    <a:lnTo>
                      <a:pt x="3" y="62"/>
                    </a:lnTo>
                    <a:lnTo>
                      <a:pt x="1" y="83"/>
                    </a:lnTo>
                    <a:lnTo>
                      <a:pt x="1" y="105"/>
                    </a:lnTo>
                    <a:lnTo>
                      <a:pt x="0" y="125"/>
                    </a:lnTo>
                    <a:lnTo>
                      <a:pt x="1" y="145"/>
                    </a:lnTo>
                    <a:lnTo>
                      <a:pt x="2" y="165"/>
                    </a:lnTo>
                    <a:lnTo>
                      <a:pt x="4" y="184"/>
                    </a:lnTo>
                    <a:lnTo>
                      <a:pt x="6" y="203"/>
                    </a:lnTo>
                    <a:lnTo>
                      <a:pt x="10" y="221"/>
                    </a:lnTo>
                    <a:lnTo>
                      <a:pt x="14" y="239"/>
                    </a:lnTo>
                    <a:lnTo>
                      <a:pt x="19" y="257"/>
                    </a:lnTo>
                    <a:lnTo>
                      <a:pt x="25" y="272"/>
                    </a:lnTo>
                    <a:lnTo>
                      <a:pt x="31" y="287"/>
                    </a:lnTo>
                    <a:lnTo>
                      <a:pt x="39" y="301"/>
                    </a:lnTo>
                    <a:lnTo>
                      <a:pt x="47" y="314"/>
                    </a:lnTo>
                    <a:lnTo>
                      <a:pt x="57" y="325"/>
                    </a:lnTo>
                    <a:lnTo>
                      <a:pt x="67" y="335"/>
                    </a:lnTo>
                    <a:lnTo>
                      <a:pt x="78" y="344"/>
                    </a:lnTo>
                    <a:lnTo>
                      <a:pt x="91" y="351"/>
                    </a:lnTo>
                    <a:lnTo>
                      <a:pt x="104" y="357"/>
                    </a:lnTo>
                    <a:lnTo>
                      <a:pt x="119" y="361"/>
                    </a:lnTo>
                    <a:lnTo>
                      <a:pt x="135" y="364"/>
                    </a:lnTo>
                    <a:lnTo>
                      <a:pt x="152" y="364"/>
                    </a:lnTo>
                    <a:lnTo>
                      <a:pt x="169" y="363"/>
                    </a:lnTo>
                    <a:lnTo>
                      <a:pt x="188" y="360"/>
                    </a:lnTo>
                    <a:lnTo>
                      <a:pt x="208" y="355"/>
                    </a:lnTo>
                    <a:lnTo>
                      <a:pt x="229" y="347"/>
                    </a:lnTo>
                    <a:lnTo>
                      <a:pt x="251" y="338"/>
                    </a:lnTo>
                    <a:lnTo>
                      <a:pt x="275" y="326"/>
                    </a:lnTo>
                    <a:lnTo>
                      <a:pt x="301" y="312"/>
                    </a:lnTo>
                    <a:lnTo>
                      <a:pt x="289" y="287"/>
                    </a:lnTo>
                    <a:lnTo>
                      <a:pt x="274" y="263"/>
                    </a:lnTo>
                    <a:lnTo>
                      <a:pt x="260" y="239"/>
                    </a:lnTo>
                    <a:lnTo>
                      <a:pt x="245" y="217"/>
                    </a:lnTo>
                    <a:lnTo>
                      <a:pt x="229" y="195"/>
                    </a:lnTo>
                    <a:lnTo>
                      <a:pt x="213" y="174"/>
                    </a:lnTo>
                    <a:lnTo>
                      <a:pt x="196" y="154"/>
                    </a:lnTo>
                    <a:lnTo>
                      <a:pt x="178" y="134"/>
                    </a:lnTo>
                    <a:lnTo>
                      <a:pt x="159" y="115"/>
                    </a:lnTo>
                    <a:lnTo>
                      <a:pt x="140" y="97"/>
                    </a:lnTo>
                    <a:lnTo>
                      <a:pt x="119" y="78"/>
                    </a:lnTo>
                    <a:lnTo>
                      <a:pt x="99" y="61"/>
                    </a:lnTo>
                    <a:lnTo>
                      <a:pt x="78" y="45"/>
                    </a:lnTo>
                    <a:lnTo>
                      <a:pt x="56" y="30"/>
                    </a:lnTo>
                    <a:lnTo>
                      <a:pt x="34" y="15"/>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70" name="Freeform 58">
                <a:extLst>
                  <a:ext uri="{FF2B5EF4-FFF2-40B4-BE49-F238E27FC236}">
                    <a16:creationId xmlns:a16="http://schemas.microsoft.com/office/drawing/2014/main" id="{3EDB267C-FE3C-40C6-8177-0F895EDA012C}"/>
                  </a:ext>
                </a:extLst>
              </p:cNvPr>
              <p:cNvSpPr>
                <a:spLocks/>
              </p:cNvSpPr>
              <p:nvPr/>
            </p:nvSpPr>
            <p:spPr bwMode="auto">
              <a:xfrm>
                <a:off x="2416" y="1468"/>
                <a:ext cx="99" cy="129"/>
              </a:xfrm>
              <a:custGeom>
                <a:avLst/>
                <a:gdLst>
                  <a:gd name="T0" fmla="*/ 0 w 286"/>
                  <a:gd name="T1" fmla="*/ 104 h 308"/>
                  <a:gd name="T2" fmla="*/ 0 w 286"/>
                  <a:gd name="T3" fmla="*/ 102 h 308"/>
                  <a:gd name="T4" fmla="*/ 2 w 286"/>
                  <a:gd name="T5" fmla="*/ 98 h 308"/>
                  <a:gd name="T6" fmla="*/ 4 w 286"/>
                  <a:gd name="T7" fmla="*/ 92 h 308"/>
                  <a:gd name="T8" fmla="*/ 7 w 286"/>
                  <a:gd name="T9" fmla="*/ 85 h 308"/>
                  <a:gd name="T10" fmla="*/ 10 w 286"/>
                  <a:gd name="T11" fmla="*/ 78 h 308"/>
                  <a:gd name="T12" fmla="*/ 15 w 286"/>
                  <a:gd name="T13" fmla="*/ 70 h 308"/>
                  <a:gd name="T14" fmla="*/ 19 w 286"/>
                  <a:gd name="T15" fmla="*/ 62 h 308"/>
                  <a:gd name="T16" fmla="*/ 24 w 286"/>
                  <a:gd name="T17" fmla="*/ 53 h 308"/>
                  <a:gd name="T18" fmla="*/ 29 w 286"/>
                  <a:gd name="T19" fmla="*/ 44 h 308"/>
                  <a:gd name="T20" fmla="*/ 34 w 286"/>
                  <a:gd name="T21" fmla="*/ 36 h 308"/>
                  <a:gd name="T22" fmla="*/ 39 w 286"/>
                  <a:gd name="T23" fmla="*/ 28 h 308"/>
                  <a:gd name="T24" fmla="*/ 44 w 286"/>
                  <a:gd name="T25" fmla="*/ 21 h 308"/>
                  <a:gd name="T26" fmla="*/ 50 w 286"/>
                  <a:gd name="T27" fmla="*/ 14 h 308"/>
                  <a:gd name="T28" fmla="*/ 54 w 286"/>
                  <a:gd name="T29" fmla="*/ 9 h 308"/>
                  <a:gd name="T30" fmla="*/ 57 w 286"/>
                  <a:gd name="T31" fmla="*/ 7 h 308"/>
                  <a:gd name="T32" fmla="*/ 59 w 286"/>
                  <a:gd name="T33" fmla="*/ 5 h 308"/>
                  <a:gd name="T34" fmla="*/ 61 w 286"/>
                  <a:gd name="T35" fmla="*/ 4 h 308"/>
                  <a:gd name="T36" fmla="*/ 63 w 286"/>
                  <a:gd name="T37" fmla="*/ 3 h 308"/>
                  <a:gd name="T38" fmla="*/ 71 w 286"/>
                  <a:gd name="T39" fmla="*/ 1 h 308"/>
                  <a:gd name="T40" fmla="*/ 78 w 286"/>
                  <a:gd name="T41" fmla="*/ 0 h 308"/>
                  <a:gd name="T42" fmla="*/ 83 w 286"/>
                  <a:gd name="T43" fmla="*/ 0 h 308"/>
                  <a:gd name="T44" fmla="*/ 88 w 286"/>
                  <a:gd name="T45" fmla="*/ 2 h 308"/>
                  <a:gd name="T46" fmla="*/ 92 w 286"/>
                  <a:gd name="T47" fmla="*/ 5 h 308"/>
                  <a:gd name="T48" fmla="*/ 95 w 286"/>
                  <a:gd name="T49" fmla="*/ 8 h 308"/>
                  <a:gd name="T50" fmla="*/ 97 w 286"/>
                  <a:gd name="T51" fmla="*/ 13 h 308"/>
                  <a:gd name="T52" fmla="*/ 98 w 286"/>
                  <a:gd name="T53" fmla="*/ 18 h 308"/>
                  <a:gd name="T54" fmla="*/ 99 w 286"/>
                  <a:gd name="T55" fmla="*/ 25 h 308"/>
                  <a:gd name="T56" fmla="*/ 99 w 286"/>
                  <a:gd name="T57" fmla="*/ 31 h 308"/>
                  <a:gd name="T58" fmla="*/ 98 w 286"/>
                  <a:gd name="T59" fmla="*/ 39 h 308"/>
                  <a:gd name="T60" fmla="*/ 97 w 286"/>
                  <a:gd name="T61" fmla="*/ 46 h 308"/>
                  <a:gd name="T62" fmla="*/ 95 w 286"/>
                  <a:gd name="T63" fmla="*/ 54 h 308"/>
                  <a:gd name="T64" fmla="*/ 92 w 286"/>
                  <a:gd name="T65" fmla="*/ 62 h 308"/>
                  <a:gd name="T66" fmla="*/ 89 w 286"/>
                  <a:gd name="T67" fmla="*/ 70 h 308"/>
                  <a:gd name="T68" fmla="*/ 85 w 286"/>
                  <a:gd name="T69" fmla="*/ 78 h 308"/>
                  <a:gd name="T70" fmla="*/ 82 w 286"/>
                  <a:gd name="T71" fmla="*/ 86 h 308"/>
                  <a:gd name="T72" fmla="*/ 78 w 286"/>
                  <a:gd name="T73" fmla="*/ 93 h 308"/>
                  <a:gd name="T74" fmla="*/ 73 w 286"/>
                  <a:gd name="T75" fmla="*/ 100 h 308"/>
                  <a:gd name="T76" fmla="*/ 68 w 286"/>
                  <a:gd name="T77" fmla="*/ 107 h 308"/>
                  <a:gd name="T78" fmla="*/ 63 w 286"/>
                  <a:gd name="T79" fmla="*/ 113 h 308"/>
                  <a:gd name="T80" fmla="*/ 57 w 286"/>
                  <a:gd name="T81" fmla="*/ 118 h 308"/>
                  <a:gd name="T82" fmla="*/ 52 w 286"/>
                  <a:gd name="T83" fmla="*/ 122 h 308"/>
                  <a:gd name="T84" fmla="*/ 45 w 286"/>
                  <a:gd name="T85" fmla="*/ 125 h 308"/>
                  <a:gd name="T86" fmla="*/ 40 w 286"/>
                  <a:gd name="T87" fmla="*/ 128 h 308"/>
                  <a:gd name="T88" fmla="*/ 34 w 286"/>
                  <a:gd name="T89" fmla="*/ 129 h 308"/>
                  <a:gd name="T90" fmla="*/ 28 w 286"/>
                  <a:gd name="T91" fmla="*/ 129 h 308"/>
                  <a:gd name="T92" fmla="*/ 22 w 286"/>
                  <a:gd name="T93" fmla="*/ 126 h 308"/>
                  <a:gd name="T94" fmla="*/ 16 w 286"/>
                  <a:gd name="T95" fmla="*/ 124 h 308"/>
                  <a:gd name="T96" fmla="*/ 11 w 286"/>
                  <a:gd name="T97" fmla="*/ 119 h 308"/>
                  <a:gd name="T98" fmla="*/ 5 w 286"/>
                  <a:gd name="T99" fmla="*/ 112 h 308"/>
                  <a:gd name="T100" fmla="*/ 0 w 286"/>
                  <a:gd name="T101" fmla="*/ 104 h 3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6"/>
                  <a:gd name="T154" fmla="*/ 0 h 308"/>
                  <a:gd name="T155" fmla="*/ 286 w 286"/>
                  <a:gd name="T156" fmla="*/ 308 h 3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6" h="308">
                    <a:moveTo>
                      <a:pt x="0" y="249"/>
                    </a:moveTo>
                    <a:lnTo>
                      <a:pt x="1" y="243"/>
                    </a:lnTo>
                    <a:lnTo>
                      <a:pt x="5" y="233"/>
                    </a:lnTo>
                    <a:lnTo>
                      <a:pt x="11" y="220"/>
                    </a:lnTo>
                    <a:lnTo>
                      <a:pt x="20" y="204"/>
                    </a:lnTo>
                    <a:lnTo>
                      <a:pt x="30" y="187"/>
                    </a:lnTo>
                    <a:lnTo>
                      <a:pt x="42" y="168"/>
                    </a:lnTo>
                    <a:lnTo>
                      <a:pt x="54" y="147"/>
                    </a:lnTo>
                    <a:lnTo>
                      <a:pt x="68" y="126"/>
                    </a:lnTo>
                    <a:lnTo>
                      <a:pt x="83" y="105"/>
                    </a:lnTo>
                    <a:lnTo>
                      <a:pt x="98" y="85"/>
                    </a:lnTo>
                    <a:lnTo>
                      <a:pt x="113" y="66"/>
                    </a:lnTo>
                    <a:lnTo>
                      <a:pt x="128" y="49"/>
                    </a:lnTo>
                    <a:lnTo>
                      <a:pt x="143" y="34"/>
                    </a:lnTo>
                    <a:lnTo>
                      <a:pt x="157" y="22"/>
                    </a:lnTo>
                    <a:lnTo>
                      <a:pt x="164" y="17"/>
                    </a:lnTo>
                    <a:lnTo>
                      <a:pt x="170" y="13"/>
                    </a:lnTo>
                    <a:lnTo>
                      <a:pt x="176" y="10"/>
                    </a:lnTo>
                    <a:lnTo>
                      <a:pt x="182" y="8"/>
                    </a:lnTo>
                    <a:lnTo>
                      <a:pt x="204" y="2"/>
                    </a:lnTo>
                    <a:lnTo>
                      <a:pt x="224" y="0"/>
                    </a:lnTo>
                    <a:lnTo>
                      <a:pt x="240" y="1"/>
                    </a:lnTo>
                    <a:lnTo>
                      <a:pt x="254" y="5"/>
                    </a:lnTo>
                    <a:lnTo>
                      <a:pt x="265" y="11"/>
                    </a:lnTo>
                    <a:lnTo>
                      <a:pt x="274" y="20"/>
                    </a:lnTo>
                    <a:lnTo>
                      <a:pt x="280" y="31"/>
                    </a:lnTo>
                    <a:lnTo>
                      <a:pt x="284" y="44"/>
                    </a:lnTo>
                    <a:lnTo>
                      <a:pt x="286" y="59"/>
                    </a:lnTo>
                    <a:lnTo>
                      <a:pt x="286" y="75"/>
                    </a:lnTo>
                    <a:lnTo>
                      <a:pt x="283" y="92"/>
                    </a:lnTo>
                    <a:lnTo>
                      <a:pt x="279" y="110"/>
                    </a:lnTo>
                    <a:lnTo>
                      <a:pt x="274" y="129"/>
                    </a:lnTo>
                    <a:lnTo>
                      <a:pt x="266" y="149"/>
                    </a:lnTo>
                    <a:lnTo>
                      <a:pt x="257" y="168"/>
                    </a:lnTo>
                    <a:lnTo>
                      <a:pt x="247" y="187"/>
                    </a:lnTo>
                    <a:lnTo>
                      <a:pt x="236" y="205"/>
                    </a:lnTo>
                    <a:lnTo>
                      <a:pt x="224" y="223"/>
                    </a:lnTo>
                    <a:lnTo>
                      <a:pt x="210" y="239"/>
                    </a:lnTo>
                    <a:lnTo>
                      <a:pt x="196" y="255"/>
                    </a:lnTo>
                    <a:lnTo>
                      <a:pt x="181" y="269"/>
                    </a:lnTo>
                    <a:lnTo>
                      <a:pt x="165" y="281"/>
                    </a:lnTo>
                    <a:lnTo>
                      <a:pt x="149" y="291"/>
                    </a:lnTo>
                    <a:lnTo>
                      <a:pt x="131" y="299"/>
                    </a:lnTo>
                    <a:lnTo>
                      <a:pt x="115" y="305"/>
                    </a:lnTo>
                    <a:lnTo>
                      <a:pt x="98" y="308"/>
                    </a:lnTo>
                    <a:lnTo>
                      <a:pt x="81" y="307"/>
                    </a:lnTo>
                    <a:lnTo>
                      <a:pt x="64" y="302"/>
                    </a:lnTo>
                    <a:lnTo>
                      <a:pt x="47" y="295"/>
                    </a:lnTo>
                    <a:lnTo>
                      <a:pt x="31" y="284"/>
                    </a:lnTo>
                    <a:lnTo>
                      <a:pt x="15" y="268"/>
                    </a:lnTo>
                    <a:lnTo>
                      <a:pt x="0"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71" name="Freeform 59">
                <a:extLst>
                  <a:ext uri="{FF2B5EF4-FFF2-40B4-BE49-F238E27FC236}">
                    <a16:creationId xmlns:a16="http://schemas.microsoft.com/office/drawing/2014/main" id="{C0006EEB-70F0-4430-8FB7-B62F6468D21C}"/>
                  </a:ext>
                </a:extLst>
              </p:cNvPr>
              <p:cNvSpPr>
                <a:spLocks/>
              </p:cNvSpPr>
              <p:nvPr/>
            </p:nvSpPr>
            <p:spPr bwMode="auto">
              <a:xfrm>
                <a:off x="2591" y="1448"/>
                <a:ext cx="124" cy="76"/>
              </a:xfrm>
              <a:custGeom>
                <a:avLst/>
                <a:gdLst>
                  <a:gd name="T0" fmla="*/ 4 w 353"/>
                  <a:gd name="T1" fmla="*/ 15 h 186"/>
                  <a:gd name="T2" fmla="*/ 12 w 353"/>
                  <a:gd name="T3" fmla="*/ 9 h 186"/>
                  <a:gd name="T4" fmla="*/ 22 w 353"/>
                  <a:gd name="T5" fmla="*/ 5 h 186"/>
                  <a:gd name="T6" fmla="*/ 33 w 353"/>
                  <a:gd name="T7" fmla="*/ 2 h 186"/>
                  <a:gd name="T8" fmla="*/ 45 w 353"/>
                  <a:gd name="T9" fmla="*/ 0 h 186"/>
                  <a:gd name="T10" fmla="*/ 57 w 353"/>
                  <a:gd name="T11" fmla="*/ 0 h 186"/>
                  <a:gd name="T12" fmla="*/ 69 w 353"/>
                  <a:gd name="T13" fmla="*/ 0 h 186"/>
                  <a:gd name="T14" fmla="*/ 81 w 353"/>
                  <a:gd name="T15" fmla="*/ 2 h 186"/>
                  <a:gd name="T16" fmla="*/ 92 w 353"/>
                  <a:gd name="T17" fmla="*/ 5 h 186"/>
                  <a:gd name="T18" fmla="*/ 102 w 353"/>
                  <a:gd name="T19" fmla="*/ 9 h 186"/>
                  <a:gd name="T20" fmla="*/ 110 w 353"/>
                  <a:gd name="T21" fmla="*/ 13 h 186"/>
                  <a:gd name="T22" fmla="*/ 117 w 353"/>
                  <a:gd name="T23" fmla="*/ 19 h 186"/>
                  <a:gd name="T24" fmla="*/ 122 w 353"/>
                  <a:gd name="T25" fmla="*/ 25 h 186"/>
                  <a:gd name="T26" fmla="*/ 124 w 353"/>
                  <a:gd name="T27" fmla="*/ 33 h 186"/>
                  <a:gd name="T28" fmla="*/ 123 w 353"/>
                  <a:gd name="T29" fmla="*/ 41 h 186"/>
                  <a:gd name="T30" fmla="*/ 120 w 353"/>
                  <a:gd name="T31" fmla="*/ 50 h 186"/>
                  <a:gd name="T32" fmla="*/ 114 w 353"/>
                  <a:gd name="T33" fmla="*/ 58 h 186"/>
                  <a:gd name="T34" fmla="*/ 107 w 353"/>
                  <a:gd name="T35" fmla="*/ 65 h 186"/>
                  <a:gd name="T36" fmla="*/ 100 w 353"/>
                  <a:gd name="T37" fmla="*/ 69 h 186"/>
                  <a:gd name="T38" fmla="*/ 91 w 353"/>
                  <a:gd name="T39" fmla="*/ 73 h 186"/>
                  <a:gd name="T40" fmla="*/ 82 w 353"/>
                  <a:gd name="T41" fmla="*/ 75 h 186"/>
                  <a:gd name="T42" fmla="*/ 72 w 353"/>
                  <a:gd name="T43" fmla="*/ 76 h 186"/>
                  <a:gd name="T44" fmla="*/ 63 w 353"/>
                  <a:gd name="T45" fmla="*/ 75 h 186"/>
                  <a:gd name="T46" fmla="*/ 53 w 353"/>
                  <a:gd name="T47" fmla="*/ 74 h 186"/>
                  <a:gd name="T48" fmla="*/ 43 w 353"/>
                  <a:gd name="T49" fmla="*/ 71 h 186"/>
                  <a:gd name="T50" fmla="*/ 33 w 353"/>
                  <a:gd name="T51" fmla="*/ 67 h 186"/>
                  <a:gd name="T52" fmla="*/ 25 w 353"/>
                  <a:gd name="T53" fmla="*/ 62 h 186"/>
                  <a:gd name="T54" fmla="*/ 18 w 353"/>
                  <a:gd name="T55" fmla="*/ 56 h 186"/>
                  <a:gd name="T56" fmla="*/ 11 w 353"/>
                  <a:gd name="T57" fmla="*/ 49 h 186"/>
                  <a:gd name="T58" fmla="*/ 6 w 353"/>
                  <a:gd name="T59" fmla="*/ 41 h 186"/>
                  <a:gd name="T60" fmla="*/ 2 w 353"/>
                  <a:gd name="T61" fmla="*/ 32 h 186"/>
                  <a:gd name="T62" fmla="*/ 0 w 353"/>
                  <a:gd name="T63" fmla="*/ 23 h 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3"/>
                  <a:gd name="T97" fmla="*/ 0 h 186"/>
                  <a:gd name="T98" fmla="*/ 353 w 353"/>
                  <a:gd name="T99" fmla="*/ 186 h 1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3" h="186">
                    <a:moveTo>
                      <a:pt x="0" y="44"/>
                    </a:moveTo>
                    <a:lnTo>
                      <a:pt x="10" y="36"/>
                    </a:lnTo>
                    <a:lnTo>
                      <a:pt x="22" y="28"/>
                    </a:lnTo>
                    <a:lnTo>
                      <a:pt x="35" y="22"/>
                    </a:lnTo>
                    <a:lnTo>
                      <a:pt x="49" y="17"/>
                    </a:lnTo>
                    <a:lnTo>
                      <a:pt x="63" y="12"/>
                    </a:lnTo>
                    <a:lnTo>
                      <a:pt x="79" y="8"/>
                    </a:lnTo>
                    <a:lnTo>
                      <a:pt x="95" y="5"/>
                    </a:lnTo>
                    <a:lnTo>
                      <a:pt x="111" y="3"/>
                    </a:lnTo>
                    <a:lnTo>
                      <a:pt x="129" y="1"/>
                    </a:lnTo>
                    <a:lnTo>
                      <a:pt x="146" y="0"/>
                    </a:lnTo>
                    <a:lnTo>
                      <a:pt x="163" y="0"/>
                    </a:lnTo>
                    <a:lnTo>
                      <a:pt x="180" y="0"/>
                    </a:lnTo>
                    <a:lnTo>
                      <a:pt x="197" y="1"/>
                    </a:lnTo>
                    <a:lnTo>
                      <a:pt x="214" y="3"/>
                    </a:lnTo>
                    <a:lnTo>
                      <a:pt x="230" y="5"/>
                    </a:lnTo>
                    <a:lnTo>
                      <a:pt x="246" y="8"/>
                    </a:lnTo>
                    <a:lnTo>
                      <a:pt x="261" y="12"/>
                    </a:lnTo>
                    <a:lnTo>
                      <a:pt x="276" y="16"/>
                    </a:lnTo>
                    <a:lnTo>
                      <a:pt x="290" y="21"/>
                    </a:lnTo>
                    <a:lnTo>
                      <a:pt x="303" y="26"/>
                    </a:lnTo>
                    <a:lnTo>
                      <a:pt x="314" y="32"/>
                    </a:lnTo>
                    <a:lnTo>
                      <a:pt x="324" y="39"/>
                    </a:lnTo>
                    <a:lnTo>
                      <a:pt x="333" y="46"/>
                    </a:lnTo>
                    <a:lnTo>
                      <a:pt x="341" y="54"/>
                    </a:lnTo>
                    <a:lnTo>
                      <a:pt x="346" y="62"/>
                    </a:lnTo>
                    <a:lnTo>
                      <a:pt x="351" y="71"/>
                    </a:lnTo>
                    <a:lnTo>
                      <a:pt x="353" y="80"/>
                    </a:lnTo>
                    <a:lnTo>
                      <a:pt x="353" y="90"/>
                    </a:lnTo>
                    <a:lnTo>
                      <a:pt x="351" y="100"/>
                    </a:lnTo>
                    <a:lnTo>
                      <a:pt x="347" y="111"/>
                    </a:lnTo>
                    <a:lnTo>
                      <a:pt x="341" y="123"/>
                    </a:lnTo>
                    <a:lnTo>
                      <a:pt x="332" y="134"/>
                    </a:lnTo>
                    <a:lnTo>
                      <a:pt x="324" y="143"/>
                    </a:lnTo>
                    <a:lnTo>
                      <a:pt x="315" y="151"/>
                    </a:lnTo>
                    <a:lnTo>
                      <a:pt x="306" y="159"/>
                    </a:lnTo>
                    <a:lnTo>
                      <a:pt x="295" y="165"/>
                    </a:lnTo>
                    <a:lnTo>
                      <a:pt x="284" y="170"/>
                    </a:lnTo>
                    <a:lnTo>
                      <a:pt x="271" y="175"/>
                    </a:lnTo>
                    <a:lnTo>
                      <a:pt x="259" y="179"/>
                    </a:lnTo>
                    <a:lnTo>
                      <a:pt x="246" y="182"/>
                    </a:lnTo>
                    <a:lnTo>
                      <a:pt x="233" y="184"/>
                    </a:lnTo>
                    <a:lnTo>
                      <a:pt x="219" y="185"/>
                    </a:lnTo>
                    <a:lnTo>
                      <a:pt x="205" y="186"/>
                    </a:lnTo>
                    <a:lnTo>
                      <a:pt x="192" y="185"/>
                    </a:lnTo>
                    <a:lnTo>
                      <a:pt x="178" y="184"/>
                    </a:lnTo>
                    <a:lnTo>
                      <a:pt x="164" y="183"/>
                    </a:lnTo>
                    <a:lnTo>
                      <a:pt x="150" y="180"/>
                    </a:lnTo>
                    <a:lnTo>
                      <a:pt x="136" y="177"/>
                    </a:lnTo>
                    <a:lnTo>
                      <a:pt x="122" y="173"/>
                    </a:lnTo>
                    <a:lnTo>
                      <a:pt x="108" y="169"/>
                    </a:lnTo>
                    <a:lnTo>
                      <a:pt x="95" y="163"/>
                    </a:lnTo>
                    <a:lnTo>
                      <a:pt x="83" y="158"/>
                    </a:lnTo>
                    <a:lnTo>
                      <a:pt x="71" y="151"/>
                    </a:lnTo>
                    <a:lnTo>
                      <a:pt x="60" y="144"/>
                    </a:lnTo>
                    <a:lnTo>
                      <a:pt x="50" y="137"/>
                    </a:lnTo>
                    <a:lnTo>
                      <a:pt x="40" y="128"/>
                    </a:lnTo>
                    <a:lnTo>
                      <a:pt x="31" y="120"/>
                    </a:lnTo>
                    <a:lnTo>
                      <a:pt x="23" y="110"/>
                    </a:lnTo>
                    <a:lnTo>
                      <a:pt x="16" y="100"/>
                    </a:lnTo>
                    <a:lnTo>
                      <a:pt x="11" y="90"/>
                    </a:lnTo>
                    <a:lnTo>
                      <a:pt x="6" y="79"/>
                    </a:lnTo>
                    <a:lnTo>
                      <a:pt x="2" y="68"/>
                    </a:lnTo>
                    <a:lnTo>
                      <a:pt x="0" y="56"/>
                    </a:lnTo>
                    <a:lnTo>
                      <a:pt x="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72" name="Freeform 60">
                <a:extLst>
                  <a:ext uri="{FF2B5EF4-FFF2-40B4-BE49-F238E27FC236}">
                    <a16:creationId xmlns:a16="http://schemas.microsoft.com/office/drawing/2014/main" id="{52D8205E-039B-4058-9288-9B890CFB5F6F}"/>
                  </a:ext>
                </a:extLst>
              </p:cNvPr>
              <p:cNvSpPr>
                <a:spLocks/>
              </p:cNvSpPr>
              <p:nvPr/>
            </p:nvSpPr>
            <p:spPr bwMode="auto">
              <a:xfrm>
                <a:off x="2634" y="1727"/>
                <a:ext cx="107" cy="353"/>
              </a:xfrm>
              <a:custGeom>
                <a:avLst/>
                <a:gdLst>
                  <a:gd name="T0" fmla="*/ 0 w 307"/>
                  <a:gd name="T1" fmla="*/ 0 h 850"/>
                  <a:gd name="T2" fmla="*/ 2 w 307"/>
                  <a:gd name="T3" fmla="*/ 10 h 850"/>
                  <a:gd name="T4" fmla="*/ 4 w 307"/>
                  <a:gd name="T5" fmla="*/ 26 h 850"/>
                  <a:gd name="T6" fmla="*/ 7 w 307"/>
                  <a:gd name="T7" fmla="*/ 47 h 850"/>
                  <a:gd name="T8" fmla="*/ 12 w 307"/>
                  <a:gd name="T9" fmla="*/ 73 h 850"/>
                  <a:gd name="T10" fmla="*/ 16 w 307"/>
                  <a:gd name="T11" fmla="*/ 101 h 850"/>
                  <a:gd name="T12" fmla="*/ 21 w 307"/>
                  <a:gd name="T13" fmla="*/ 133 h 850"/>
                  <a:gd name="T14" fmla="*/ 27 w 307"/>
                  <a:gd name="T15" fmla="*/ 165 h 850"/>
                  <a:gd name="T16" fmla="*/ 33 w 307"/>
                  <a:gd name="T17" fmla="*/ 197 h 850"/>
                  <a:gd name="T18" fmla="*/ 40 w 307"/>
                  <a:gd name="T19" fmla="*/ 229 h 850"/>
                  <a:gd name="T20" fmla="*/ 47 w 307"/>
                  <a:gd name="T21" fmla="*/ 259 h 850"/>
                  <a:gd name="T22" fmla="*/ 50 w 307"/>
                  <a:gd name="T23" fmla="*/ 273 h 850"/>
                  <a:gd name="T24" fmla="*/ 54 w 307"/>
                  <a:gd name="T25" fmla="*/ 287 h 850"/>
                  <a:gd name="T26" fmla="*/ 58 w 307"/>
                  <a:gd name="T27" fmla="*/ 299 h 850"/>
                  <a:gd name="T28" fmla="*/ 61 w 307"/>
                  <a:gd name="T29" fmla="*/ 311 h 850"/>
                  <a:gd name="T30" fmla="*/ 64 w 307"/>
                  <a:gd name="T31" fmla="*/ 321 h 850"/>
                  <a:gd name="T32" fmla="*/ 68 w 307"/>
                  <a:gd name="T33" fmla="*/ 330 h 850"/>
                  <a:gd name="T34" fmla="*/ 71 w 307"/>
                  <a:gd name="T35" fmla="*/ 338 h 850"/>
                  <a:gd name="T36" fmla="*/ 75 w 307"/>
                  <a:gd name="T37" fmla="*/ 344 h 850"/>
                  <a:gd name="T38" fmla="*/ 78 w 307"/>
                  <a:gd name="T39" fmla="*/ 348 h 850"/>
                  <a:gd name="T40" fmla="*/ 82 w 307"/>
                  <a:gd name="T41" fmla="*/ 351 h 850"/>
                  <a:gd name="T42" fmla="*/ 85 w 307"/>
                  <a:gd name="T43" fmla="*/ 352 h 850"/>
                  <a:gd name="T44" fmla="*/ 88 w 307"/>
                  <a:gd name="T45" fmla="*/ 351 h 850"/>
                  <a:gd name="T46" fmla="*/ 91 w 307"/>
                  <a:gd name="T47" fmla="*/ 350 h 850"/>
                  <a:gd name="T48" fmla="*/ 93 w 307"/>
                  <a:gd name="T49" fmla="*/ 347 h 850"/>
                  <a:gd name="T50" fmla="*/ 95 w 307"/>
                  <a:gd name="T51" fmla="*/ 344 h 850"/>
                  <a:gd name="T52" fmla="*/ 97 w 307"/>
                  <a:gd name="T53" fmla="*/ 340 h 850"/>
                  <a:gd name="T54" fmla="*/ 99 w 307"/>
                  <a:gd name="T55" fmla="*/ 336 h 850"/>
                  <a:gd name="T56" fmla="*/ 101 w 307"/>
                  <a:gd name="T57" fmla="*/ 331 h 850"/>
                  <a:gd name="T58" fmla="*/ 102 w 307"/>
                  <a:gd name="T59" fmla="*/ 326 h 850"/>
                  <a:gd name="T60" fmla="*/ 103 w 307"/>
                  <a:gd name="T61" fmla="*/ 321 h 850"/>
                  <a:gd name="T62" fmla="*/ 104 w 307"/>
                  <a:gd name="T63" fmla="*/ 315 h 850"/>
                  <a:gd name="T64" fmla="*/ 105 w 307"/>
                  <a:gd name="T65" fmla="*/ 308 h 850"/>
                  <a:gd name="T66" fmla="*/ 106 w 307"/>
                  <a:gd name="T67" fmla="*/ 301 h 850"/>
                  <a:gd name="T68" fmla="*/ 107 w 307"/>
                  <a:gd name="T69" fmla="*/ 295 h 850"/>
                  <a:gd name="T70" fmla="*/ 107 w 307"/>
                  <a:gd name="T71" fmla="*/ 280 h 850"/>
                  <a:gd name="T72" fmla="*/ 107 w 307"/>
                  <a:gd name="T73" fmla="*/ 264 h 850"/>
                  <a:gd name="T74" fmla="*/ 107 w 307"/>
                  <a:gd name="T75" fmla="*/ 248 h 850"/>
                  <a:gd name="T76" fmla="*/ 106 w 307"/>
                  <a:gd name="T77" fmla="*/ 232 h 850"/>
                  <a:gd name="T78" fmla="*/ 104 w 307"/>
                  <a:gd name="T79" fmla="*/ 216 h 850"/>
                  <a:gd name="T80" fmla="*/ 102 w 307"/>
                  <a:gd name="T81" fmla="*/ 200 h 850"/>
                  <a:gd name="T82" fmla="*/ 100 w 307"/>
                  <a:gd name="T83" fmla="*/ 184 h 850"/>
                  <a:gd name="T84" fmla="*/ 97 w 307"/>
                  <a:gd name="T85" fmla="*/ 170 h 850"/>
                  <a:gd name="T86" fmla="*/ 94 w 307"/>
                  <a:gd name="T87" fmla="*/ 157 h 850"/>
                  <a:gd name="T88" fmla="*/ 92 w 307"/>
                  <a:gd name="T89" fmla="*/ 145 h 850"/>
                  <a:gd name="T90" fmla="*/ 90 w 307"/>
                  <a:gd name="T91" fmla="*/ 139 h 850"/>
                  <a:gd name="T92" fmla="*/ 87 w 307"/>
                  <a:gd name="T93" fmla="*/ 133 h 850"/>
                  <a:gd name="T94" fmla="*/ 85 w 307"/>
                  <a:gd name="T95" fmla="*/ 127 h 850"/>
                  <a:gd name="T96" fmla="*/ 82 w 307"/>
                  <a:gd name="T97" fmla="*/ 121 h 850"/>
                  <a:gd name="T98" fmla="*/ 76 w 307"/>
                  <a:gd name="T99" fmla="*/ 109 h 850"/>
                  <a:gd name="T100" fmla="*/ 69 w 307"/>
                  <a:gd name="T101" fmla="*/ 97 h 850"/>
                  <a:gd name="T102" fmla="*/ 62 w 307"/>
                  <a:gd name="T103" fmla="*/ 85 h 850"/>
                  <a:gd name="T104" fmla="*/ 55 w 307"/>
                  <a:gd name="T105" fmla="*/ 73 h 850"/>
                  <a:gd name="T106" fmla="*/ 46 w 307"/>
                  <a:gd name="T107" fmla="*/ 61 h 850"/>
                  <a:gd name="T108" fmla="*/ 39 w 307"/>
                  <a:gd name="T109" fmla="*/ 51 h 850"/>
                  <a:gd name="T110" fmla="*/ 24 w 307"/>
                  <a:gd name="T111" fmla="*/ 30 h 850"/>
                  <a:gd name="T112" fmla="*/ 12 w 307"/>
                  <a:gd name="T113" fmla="*/ 14 h 850"/>
                  <a:gd name="T114" fmla="*/ 3 w 307"/>
                  <a:gd name="T115" fmla="*/ 4 h 850"/>
                  <a:gd name="T116" fmla="*/ 0 w 307"/>
                  <a:gd name="T117" fmla="*/ 0 h 8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7"/>
                  <a:gd name="T178" fmla="*/ 0 h 850"/>
                  <a:gd name="T179" fmla="*/ 307 w 307"/>
                  <a:gd name="T180" fmla="*/ 850 h 8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7" h="850">
                    <a:moveTo>
                      <a:pt x="0" y="0"/>
                    </a:moveTo>
                    <a:lnTo>
                      <a:pt x="5" y="24"/>
                    </a:lnTo>
                    <a:lnTo>
                      <a:pt x="12" y="63"/>
                    </a:lnTo>
                    <a:lnTo>
                      <a:pt x="21" y="114"/>
                    </a:lnTo>
                    <a:lnTo>
                      <a:pt x="33" y="176"/>
                    </a:lnTo>
                    <a:lnTo>
                      <a:pt x="46" y="245"/>
                    </a:lnTo>
                    <a:lnTo>
                      <a:pt x="61" y="320"/>
                    </a:lnTo>
                    <a:lnTo>
                      <a:pt x="78" y="398"/>
                    </a:lnTo>
                    <a:lnTo>
                      <a:pt x="96" y="476"/>
                    </a:lnTo>
                    <a:lnTo>
                      <a:pt x="114" y="553"/>
                    </a:lnTo>
                    <a:lnTo>
                      <a:pt x="134" y="625"/>
                    </a:lnTo>
                    <a:lnTo>
                      <a:pt x="144" y="660"/>
                    </a:lnTo>
                    <a:lnTo>
                      <a:pt x="154" y="692"/>
                    </a:lnTo>
                    <a:lnTo>
                      <a:pt x="165" y="722"/>
                    </a:lnTo>
                    <a:lnTo>
                      <a:pt x="175" y="750"/>
                    </a:lnTo>
                    <a:lnTo>
                      <a:pt x="185" y="775"/>
                    </a:lnTo>
                    <a:lnTo>
                      <a:pt x="195" y="796"/>
                    </a:lnTo>
                    <a:lnTo>
                      <a:pt x="204" y="816"/>
                    </a:lnTo>
                    <a:lnTo>
                      <a:pt x="214" y="831"/>
                    </a:lnTo>
                    <a:lnTo>
                      <a:pt x="224" y="841"/>
                    </a:lnTo>
                    <a:lnTo>
                      <a:pt x="234" y="848"/>
                    </a:lnTo>
                    <a:lnTo>
                      <a:pt x="243" y="850"/>
                    </a:lnTo>
                    <a:lnTo>
                      <a:pt x="252" y="848"/>
                    </a:lnTo>
                    <a:lnTo>
                      <a:pt x="260" y="844"/>
                    </a:lnTo>
                    <a:lnTo>
                      <a:pt x="267" y="838"/>
                    </a:lnTo>
                    <a:lnTo>
                      <a:pt x="273" y="830"/>
                    </a:lnTo>
                    <a:lnTo>
                      <a:pt x="279" y="822"/>
                    </a:lnTo>
                    <a:lnTo>
                      <a:pt x="284" y="812"/>
                    </a:lnTo>
                    <a:lnTo>
                      <a:pt x="289" y="800"/>
                    </a:lnTo>
                    <a:lnTo>
                      <a:pt x="293" y="787"/>
                    </a:lnTo>
                    <a:lnTo>
                      <a:pt x="296" y="774"/>
                    </a:lnTo>
                    <a:lnTo>
                      <a:pt x="299" y="760"/>
                    </a:lnTo>
                    <a:lnTo>
                      <a:pt x="302" y="744"/>
                    </a:lnTo>
                    <a:lnTo>
                      <a:pt x="304" y="728"/>
                    </a:lnTo>
                    <a:lnTo>
                      <a:pt x="306" y="712"/>
                    </a:lnTo>
                    <a:lnTo>
                      <a:pt x="307" y="676"/>
                    </a:lnTo>
                    <a:lnTo>
                      <a:pt x="307" y="638"/>
                    </a:lnTo>
                    <a:lnTo>
                      <a:pt x="306" y="599"/>
                    </a:lnTo>
                    <a:lnTo>
                      <a:pt x="303" y="560"/>
                    </a:lnTo>
                    <a:lnTo>
                      <a:pt x="299" y="521"/>
                    </a:lnTo>
                    <a:lnTo>
                      <a:pt x="293" y="483"/>
                    </a:lnTo>
                    <a:lnTo>
                      <a:pt x="287" y="445"/>
                    </a:lnTo>
                    <a:lnTo>
                      <a:pt x="279" y="410"/>
                    </a:lnTo>
                    <a:lnTo>
                      <a:pt x="271" y="378"/>
                    </a:lnTo>
                    <a:lnTo>
                      <a:pt x="263" y="349"/>
                    </a:lnTo>
                    <a:lnTo>
                      <a:pt x="257" y="336"/>
                    </a:lnTo>
                    <a:lnTo>
                      <a:pt x="251" y="322"/>
                    </a:lnTo>
                    <a:lnTo>
                      <a:pt x="244" y="307"/>
                    </a:lnTo>
                    <a:lnTo>
                      <a:pt x="236" y="293"/>
                    </a:lnTo>
                    <a:lnTo>
                      <a:pt x="219" y="264"/>
                    </a:lnTo>
                    <a:lnTo>
                      <a:pt x="199" y="235"/>
                    </a:lnTo>
                    <a:lnTo>
                      <a:pt x="178" y="206"/>
                    </a:lnTo>
                    <a:lnTo>
                      <a:pt x="157" y="177"/>
                    </a:lnTo>
                    <a:lnTo>
                      <a:pt x="133" y="148"/>
                    </a:lnTo>
                    <a:lnTo>
                      <a:pt x="111" y="122"/>
                    </a:lnTo>
                    <a:lnTo>
                      <a:pt x="69" y="73"/>
                    </a:lnTo>
                    <a:lnTo>
                      <a:pt x="34" y="35"/>
                    </a:lnTo>
                    <a:lnTo>
                      <a:pt x="9"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73" name="Freeform 61">
                <a:extLst>
                  <a:ext uri="{FF2B5EF4-FFF2-40B4-BE49-F238E27FC236}">
                    <a16:creationId xmlns:a16="http://schemas.microsoft.com/office/drawing/2014/main" id="{FC663600-0B21-4B63-BDFD-6CFB0B64B460}"/>
                  </a:ext>
                </a:extLst>
              </p:cNvPr>
              <p:cNvSpPr>
                <a:spLocks/>
              </p:cNvSpPr>
              <p:nvPr/>
            </p:nvSpPr>
            <p:spPr bwMode="auto">
              <a:xfrm>
                <a:off x="2777" y="1363"/>
                <a:ext cx="86" cy="192"/>
              </a:xfrm>
              <a:custGeom>
                <a:avLst/>
                <a:gdLst>
                  <a:gd name="T0" fmla="*/ 0 w 244"/>
                  <a:gd name="T1" fmla="*/ 49 h 462"/>
                  <a:gd name="T2" fmla="*/ 6 w 244"/>
                  <a:gd name="T3" fmla="*/ 67 h 462"/>
                  <a:gd name="T4" fmla="*/ 11 w 244"/>
                  <a:gd name="T5" fmla="*/ 84 h 462"/>
                  <a:gd name="T6" fmla="*/ 17 w 244"/>
                  <a:gd name="T7" fmla="*/ 103 h 462"/>
                  <a:gd name="T8" fmla="*/ 23 w 244"/>
                  <a:gd name="T9" fmla="*/ 120 h 462"/>
                  <a:gd name="T10" fmla="*/ 29 w 244"/>
                  <a:gd name="T11" fmla="*/ 138 h 462"/>
                  <a:gd name="T12" fmla="*/ 34 w 244"/>
                  <a:gd name="T13" fmla="*/ 155 h 462"/>
                  <a:gd name="T14" fmla="*/ 40 w 244"/>
                  <a:gd name="T15" fmla="*/ 174 h 462"/>
                  <a:gd name="T16" fmla="*/ 45 w 244"/>
                  <a:gd name="T17" fmla="*/ 191 h 462"/>
                  <a:gd name="T18" fmla="*/ 51 w 244"/>
                  <a:gd name="T19" fmla="*/ 176 h 462"/>
                  <a:gd name="T20" fmla="*/ 58 w 244"/>
                  <a:gd name="T21" fmla="*/ 157 h 462"/>
                  <a:gd name="T22" fmla="*/ 65 w 244"/>
                  <a:gd name="T23" fmla="*/ 138 h 462"/>
                  <a:gd name="T24" fmla="*/ 71 w 244"/>
                  <a:gd name="T25" fmla="*/ 117 h 462"/>
                  <a:gd name="T26" fmla="*/ 74 w 244"/>
                  <a:gd name="T27" fmla="*/ 106 h 462"/>
                  <a:gd name="T28" fmla="*/ 76 w 244"/>
                  <a:gd name="T29" fmla="*/ 96 h 462"/>
                  <a:gd name="T30" fmla="*/ 79 w 244"/>
                  <a:gd name="T31" fmla="*/ 85 h 462"/>
                  <a:gd name="T32" fmla="*/ 81 w 244"/>
                  <a:gd name="T33" fmla="*/ 75 h 462"/>
                  <a:gd name="T34" fmla="*/ 83 w 244"/>
                  <a:gd name="T35" fmla="*/ 65 h 462"/>
                  <a:gd name="T36" fmla="*/ 84 w 244"/>
                  <a:gd name="T37" fmla="*/ 55 h 462"/>
                  <a:gd name="T38" fmla="*/ 85 w 244"/>
                  <a:gd name="T39" fmla="*/ 46 h 462"/>
                  <a:gd name="T40" fmla="*/ 86 w 244"/>
                  <a:gd name="T41" fmla="*/ 38 h 462"/>
                  <a:gd name="T42" fmla="*/ 86 w 244"/>
                  <a:gd name="T43" fmla="*/ 30 h 462"/>
                  <a:gd name="T44" fmla="*/ 85 w 244"/>
                  <a:gd name="T45" fmla="*/ 22 h 462"/>
                  <a:gd name="T46" fmla="*/ 84 w 244"/>
                  <a:gd name="T47" fmla="*/ 16 h 462"/>
                  <a:gd name="T48" fmla="*/ 83 w 244"/>
                  <a:gd name="T49" fmla="*/ 11 h 462"/>
                  <a:gd name="T50" fmla="*/ 80 w 244"/>
                  <a:gd name="T51" fmla="*/ 6 h 462"/>
                  <a:gd name="T52" fmla="*/ 77 w 244"/>
                  <a:gd name="T53" fmla="*/ 3 h 462"/>
                  <a:gd name="T54" fmla="*/ 73 w 244"/>
                  <a:gd name="T55" fmla="*/ 1 h 462"/>
                  <a:gd name="T56" fmla="*/ 69 w 244"/>
                  <a:gd name="T57" fmla="*/ 0 h 462"/>
                  <a:gd name="T58" fmla="*/ 63 w 244"/>
                  <a:gd name="T59" fmla="*/ 0 h 462"/>
                  <a:gd name="T60" fmla="*/ 57 w 244"/>
                  <a:gd name="T61" fmla="*/ 2 h 462"/>
                  <a:gd name="T62" fmla="*/ 50 w 244"/>
                  <a:gd name="T63" fmla="*/ 6 h 462"/>
                  <a:gd name="T64" fmla="*/ 42 w 244"/>
                  <a:gd name="T65" fmla="*/ 11 h 462"/>
                  <a:gd name="T66" fmla="*/ 33 w 244"/>
                  <a:gd name="T67" fmla="*/ 17 h 462"/>
                  <a:gd name="T68" fmla="*/ 23 w 244"/>
                  <a:gd name="T69" fmla="*/ 26 h 462"/>
                  <a:gd name="T70" fmla="*/ 12 w 244"/>
                  <a:gd name="T71" fmla="*/ 37 h 462"/>
                  <a:gd name="T72" fmla="*/ 0 w 244"/>
                  <a:gd name="T73" fmla="*/ 49 h 4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4"/>
                  <a:gd name="T112" fmla="*/ 0 h 462"/>
                  <a:gd name="T113" fmla="*/ 244 w 244"/>
                  <a:gd name="T114" fmla="*/ 462 h 4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4" h="462">
                    <a:moveTo>
                      <a:pt x="0" y="119"/>
                    </a:moveTo>
                    <a:lnTo>
                      <a:pt x="16" y="161"/>
                    </a:lnTo>
                    <a:lnTo>
                      <a:pt x="32" y="204"/>
                    </a:lnTo>
                    <a:lnTo>
                      <a:pt x="48" y="248"/>
                    </a:lnTo>
                    <a:lnTo>
                      <a:pt x="64" y="291"/>
                    </a:lnTo>
                    <a:lnTo>
                      <a:pt x="81" y="334"/>
                    </a:lnTo>
                    <a:lnTo>
                      <a:pt x="97" y="376"/>
                    </a:lnTo>
                    <a:lnTo>
                      <a:pt x="113" y="420"/>
                    </a:lnTo>
                    <a:lnTo>
                      <a:pt x="129" y="462"/>
                    </a:lnTo>
                    <a:lnTo>
                      <a:pt x="146" y="425"/>
                    </a:lnTo>
                    <a:lnTo>
                      <a:pt x="165" y="380"/>
                    </a:lnTo>
                    <a:lnTo>
                      <a:pt x="183" y="333"/>
                    </a:lnTo>
                    <a:lnTo>
                      <a:pt x="201" y="283"/>
                    </a:lnTo>
                    <a:lnTo>
                      <a:pt x="209" y="257"/>
                    </a:lnTo>
                    <a:lnTo>
                      <a:pt x="216" y="231"/>
                    </a:lnTo>
                    <a:lnTo>
                      <a:pt x="223" y="206"/>
                    </a:lnTo>
                    <a:lnTo>
                      <a:pt x="229" y="181"/>
                    </a:lnTo>
                    <a:lnTo>
                      <a:pt x="235" y="157"/>
                    </a:lnTo>
                    <a:lnTo>
                      <a:pt x="239" y="134"/>
                    </a:lnTo>
                    <a:lnTo>
                      <a:pt x="242" y="112"/>
                    </a:lnTo>
                    <a:lnTo>
                      <a:pt x="244" y="92"/>
                    </a:lnTo>
                    <a:lnTo>
                      <a:pt x="244" y="73"/>
                    </a:lnTo>
                    <a:lnTo>
                      <a:pt x="242" y="54"/>
                    </a:lnTo>
                    <a:lnTo>
                      <a:pt x="239" y="39"/>
                    </a:lnTo>
                    <a:lnTo>
                      <a:pt x="235" y="26"/>
                    </a:lnTo>
                    <a:lnTo>
                      <a:pt x="227" y="15"/>
                    </a:lnTo>
                    <a:lnTo>
                      <a:pt x="219" y="7"/>
                    </a:lnTo>
                    <a:lnTo>
                      <a:pt x="208" y="2"/>
                    </a:lnTo>
                    <a:lnTo>
                      <a:pt x="195" y="0"/>
                    </a:lnTo>
                    <a:lnTo>
                      <a:pt x="180" y="1"/>
                    </a:lnTo>
                    <a:lnTo>
                      <a:pt x="163" y="5"/>
                    </a:lnTo>
                    <a:lnTo>
                      <a:pt x="143" y="14"/>
                    </a:lnTo>
                    <a:lnTo>
                      <a:pt x="120" y="26"/>
                    </a:lnTo>
                    <a:lnTo>
                      <a:pt x="95" y="42"/>
                    </a:lnTo>
                    <a:lnTo>
                      <a:pt x="65" y="63"/>
                    </a:lnTo>
                    <a:lnTo>
                      <a:pt x="34" y="89"/>
                    </a:lnTo>
                    <a:lnTo>
                      <a:pt x="0"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74" name="Freeform 62">
                <a:extLst>
                  <a:ext uri="{FF2B5EF4-FFF2-40B4-BE49-F238E27FC236}">
                    <a16:creationId xmlns:a16="http://schemas.microsoft.com/office/drawing/2014/main" id="{A3D8EB0E-95F8-429E-A6F9-CB43B72D078A}"/>
                  </a:ext>
                </a:extLst>
              </p:cNvPr>
              <p:cNvSpPr>
                <a:spLocks/>
              </p:cNvSpPr>
              <p:nvPr/>
            </p:nvSpPr>
            <p:spPr bwMode="auto">
              <a:xfrm>
                <a:off x="1753" y="1831"/>
                <a:ext cx="87" cy="144"/>
              </a:xfrm>
              <a:custGeom>
                <a:avLst/>
                <a:gdLst>
                  <a:gd name="T0" fmla="*/ 85 w 246"/>
                  <a:gd name="T1" fmla="*/ 0 h 348"/>
                  <a:gd name="T2" fmla="*/ 82 w 246"/>
                  <a:gd name="T3" fmla="*/ 3 h 348"/>
                  <a:gd name="T4" fmla="*/ 74 w 246"/>
                  <a:gd name="T5" fmla="*/ 12 h 348"/>
                  <a:gd name="T6" fmla="*/ 62 w 246"/>
                  <a:gd name="T7" fmla="*/ 25 h 348"/>
                  <a:gd name="T8" fmla="*/ 49 w 246"/>
                  <a:gd name="T9" fmla="*/ 42 h 348"/>
                  <a:gd name="T10" fmla="*/ 41 w 246"/>
                  <a:gd name="T11" fmla="*/ 50 h 348"/>
                  <a:gd name="T12" fmla="*/ 34 w 246"/>
                  <a:gd name="T13" fmla="*/ 59 h 348"/>
                  <a:gd name="T14" fmla="*/ 27 w 246"/>
                  <a:gd name="T15" fmla="*/ 68 h 348"/>
                  <a:gd name="T16" fmla="*/ 21 w 246"/>
                  <a:gd name="T17" fmla="*/ 77 h 348"/>
                  <a:gd name="T18" fmla="*/ 15 w 246"/>
                  <a:gd name="T19" fmla="*/ 85 h 348"/>
                  <a:gd name="T20" fmla="*/ 10 w 246"/>
                  <a:gd name="T21" fmla="*/ 93 h 348"/>
                  <a:gd name="T22" fmla="*/ 6 w 246"/>
                  <a:gd name="T23" fmla="*/ 100 h 348"/>
                  <a:gd name="T24" fmla="*/ 3 w 246"/>
                  <a:gd name="T25" fmla="*/ 107 h 348"/>
                  <a:gd name="T26" fmla="*/ 2 w 246"/>
                  <a:gd name="T27" fmla="*/ 112 h 348"/>
                  <a:gd name="T28" fmla="*/ 1 w 246"/>
                  <a:gd name="T29" fmla="*/ 117 h 348"/>
                  <a:gd name="T30" fmla="*/ 0 w 246"/>
                  <a:gd name="T31" fmla="*/ 122 h 348"/>
                  <a:gd name="T32" fmla="*/ 0 w 246"/>
                  <a:gd name="T33" fmla="*/ 125 h 348"/>
                  <a:gd name="T34" fmla="*/ 0 w 246"/>
                  <a:gd name="T35" fmla="*/ 129 h 348"/>
                  <a:gd name="T36" fmla="*/ 1 w 246"/>
                  <a:gd name="T37" fmla="*/ 132 h 348"/>
                  <a:gd name="T38" fmla="*/ 2 w 246"/>
                  <a:gd name="T39" fmla="*/ 134 h 348"/>
                  <a:gd name="T40" fmla="*/ 3 w 246"/>
                  <a:gd name="T41" fmla="*/ 137 h 348"/>
                  <a:gd name="T42" fmla="*/ 4 w 246"/>
                  <a:gd name="T43" fmla="*/ 139 h 348"/>
                  <a:gd name="T44" fmla="*/ 6 w 246"/>
                  <a:gd name="T45" fmla="*/ 140 h 348"/>
                  <a:gd name="T46" fmla="*/ 7 w 246"/>
                  <a:gd name="T47" fmla="*/ 142 h 348"/>
                  <a:gd name="T48" fmla="*/ 8 w 246"/>
                  <a:gd name="T49" fmla="*/ 143 h 348"/>
                  <a:gd name="T50" fmla="*/ 10 w 246"/>
                  <a:gd name="T51" fmla="*/ 144 h 348"/>
                  <a:gd name="T52" fmla="*/ 11 w 246"/>
                  <a:gd name="T53" fmla="*/ 144 h 348"/>
                  <a:gd name="T54" fmla="*/ 16 w 246"/>
                  <a:gd name="T55" fmla="*/ 141 h 348"/>
                  <a:gd name="T56" fmla="*/ 28 w 246"/>
                  <a:gd name="T57" fmla="*/ 133 h 348"/>
                  <a:gd name="T58" fmla="*/ 35 w 246"/>
                  <a:gd name="T59" fmla="*/ 128 h 348"/>
                  <a:gd name="T60" fmla="*/ 41 w 246"/>
                  <a:gd name="T61" fmla="*/ 122 h 348"/>
                  <a:gd name="T62" fmla="*/ 44 w 246"/>
                  <a:gd name="T63" fmla="*/ 119 h 348"/>
                  <a:gd name="T64" fmla="*/ 47 w 246"/>
                  <a:gd name="T65" fmla="*/ 115 h 348"/>
                  <a:gd name="T66" fmla="*/ 49 w 246"/>
                  <a:gd name="T67" fmla="*/ 112 h 348"/>
                  <a:gd name="T68" fmla="*/ 50 w 246"/>
                  <a:gd name="T69" fmla="*/ 109 h 348"/>
                  <a:gd name="T70" fmla="*/ 53 w 246"/>
                  <a:gd name="T71" fmla="*/ 99 h 348"/>
                  <a:gd name="T72" fmla="*/ 57 w 246"/>
                  <a:gd name="T73" fmla="*/ 84 h 348"/>
                  <a:gd name="T74" fmla="*/ 63 w 246"/>
                  <a:gd name="T75" fmla="*/ 67 h 348"/>
                  <a:gd name="T76" fmla="*/ 69 w 246"/>
                  <a:gd name="T77" fmla="*/ 48 h 348"/>
                  <a:gd name="T78" fmla="*/ 75 w 246"/>
                  <a:gd name="T79" fmla="*/ 30 h 348"/>
                  <a:gd name="T80" fmla="*/ 80 w 246"/>
                  <a:gd name="T81" fmla="*/ 14 h 348"/>
                  <a:gd name="T82" fmla="*/ 84 w 246"/>
                  <a:gd name="T83" fmla="*/ 4 h 348"/>
                  <a:gd name="T84" fmla="*/ 85 w 246"/>
                  <a:gd name="T85" fmla="*/ 0 h 3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6"/>
                  <a:gd name="T130" fmla="*/ 0 h 348"/>
                  <a:gd name="T131" fmla="*/ 246 w 246"/>
                  <a:gd name="T132" fmla="*/ 348 h 3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6" h="348">
                    <a:moveTo>
                      <a:pt x="246" y="0"/>
                    </a:moveTo>
                    <a:lnTo>
                      <a:pt x="237" y="8"/>
                    </a:lnTo>
                    <a:lnTo>
                      <a:pt x="214" y="29"/>
                    </a:lnTo>
                    <a:lnTo>
                      <a:pt x="180" y="61"/>
                    </a:lnTo>
                    <a:lnTo>
                      <a:pt x="141" y="101"/>
                    </a:lnTo>
                    <a:lnTo>
                      <a:pt x="120" y="121"/>
                    </a:lnTo>
                    <a:lnTo>
                      <a:pt x="99" y="143"/>
                    </a:lnTo>
                    <a:lnTo>
                      <a:pt x="79" y="164"/>
                    </a:lnTo>
                    <a:lnTo>
                      <a:pt x="60" y="185"/>
                    </a:lnTo>
                    <a:lnTo>
                      <a:pt x="44" y="205"/>
                    </a:lnTo>
                    <a:lnTo>
                      <a:pt x="30" y="224"/>
                    </a:lnTo>
                    <a:lnTo>
                      <a:pt x="18" y="242"/>
                    </a:lnTo>
                    <a:lnTo>
                      <a:pt x="10" y="258"/>
                    </a:lnTo>
                    <a:lnTo>
                      <a:pt x="5" y="271"/>
                    </a:lnTo>
                    <a:lnTo>
                      <a:pt x="2" y="283"/>
                    </a:lnTo>
                    <a:lnTo>
                      <a:pt x="0" y="294"/>
                    </a:lnTo>
                    <a:lnTo>
                      <a:pt x="0" y="303"/>
                    </a:lnTo>
                    <a:lnTo>
                      <a:pt x="1" y="312"/>
                    </a:lnTo>
                    <a:lnTo>
                      <a:pt x="3" y="319"/>
                    </a:lnTo>
                    <a:lnTo>
                      <a:pt x="6" y="325"/>
                    </a:lnTo>
                    <a:lnTo>
                      <a:pt x="9" y="331"/>
                    </a:lnTo>
                    <a:lnTo>
                      <a:pt x="13" y="336"/>
                    </a:lnTo>
                    <a:lnTo>
                      <a:pt x="16" y="339"/>
                    </a:lnTo>
                    <a:lnTo>
                      <a:pt x="20" y="342"/>
                    </a:lnTo>
                    <a:lnTo>
                      <a:pt x="24" y="345"/>
                    </a:lnTo>
                    <a:lnTo>
                      <a:pt x="29" y="347"/>
                    </a:lnTo>
                    <a:lnTo>
                      <a:pt x="32" y="348"/>
                    </a:lnTo>
                    <a:lnTo>
                      <a:pt x="47" y="341"/>
                    </a:lnTo>
                    <a:lnTo>
                      <a:pt x="82" y="322"/>
                    </a:lnTo>
                    <a:lnTo>
                      <a:pt x="102" y="309"/>
                    </a:lnTo>
                    <a:lnTo>
                      <a:pt x="120" y="294"/>
                    </a:lnTo>
                    <a:lnTo>
                      <a:pt x="128" y="287"/>
                    </a:lnTo>
                    <a:lnTo>
                      <a:pt x="135" y="279"/>
                    </a:lnTo>
                    <a:lnTo>
                      <a:pt x="141" y="271"/>
                    </a:lnTo>
                    <a:lnTo>
                      <a:pt x="145" y="263"/>
                    </a:lnTo>
                    <a:lnTo>
                      <a:pt x="152" y="239"/>
                    </a:lnTo>
                    <a:lnTo>
                      <a:pt x="165" y="203"/>
                    </a:lnTo>
                    <a:lnTo>
                      <a:pt x="181" y="161"/>
                    </a:lnTo>
                    <a:lnTo>
                      <a:pt x="199" y="115"/>
                    </a:lnTo>
                    <a:lnTo>
                      <a:pt x="217" y="72"/>
                    </a:lnTo>
                    <a:lnTo>
                      <a:pt x="232" y="34"/>
                    </a:lnTo>
                    <a:lnTo>
                      <a:pt x="242" y="9"/>
                    </a:lnTo>
                    <a:lnTo>
                      <a:pt x="2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75" name="Freeform 63">
                <a:extLst>
                  <a:ext uri="{FF2B5EF4-FFF2-40B4-BE49-F238E27FC236}">
                    <a16:creationId xmlns:a16="http://schemas.microsoft.com/office/drawing/2014/main" id="{0EB71A40-9A0D-4D23-B78B-3EB8CCBE8684}"/>
                  </a:ext>
                </a:extLst>
              </p:cNvPr>
              <p:cNvSpPr>
                <a:spLocks/>
              </p:cNvSpPr>
              <p:nvPr/>
            </p:nvSpPr>
            <p:spPr bwMode="auto">
              <a:xfrm>
                <a:off x="1817" y="2253"/>
                <a:ext cx="42" cy="107"/>
              </a:xfrm>
              <a:custGeom>
                <a:avLst/>
                <a:gdLst>
                  <a:gd name="T0" fmla="*/ 15 w 124"/>
                  <a:gd name="T1" fmla="*/ 0 h 258"/>
                  <a:gd name="T2" fmla="*/ 14 w 124"/>
                  <a:gd name="T3" fmla="*/ 0 h 258"/>
                  <a:gd name="T4" fmla="*/ 12 w 124"/>
                  <a:gd name="T5" fmla="*/ 2 h 258"/>
                  <a:gd name="T6" fmla="*/ 10 w 124"/>
                  <a:gd name="T7" fmla="*/ 4 h 258"/>
                  <a:gd name="T8" fmla="*/ 7 w 124"/>
                  <a:gd name="T9" fmla="*/ 7 h 258"/>
                  <a:gd name="T10" fmla="*/ 6 w 124"/>
                  <a:gd name="T11" fmla="*/ 9 h 258"/>
                  <a:gd name="T12" fmla="*/ 5 w 124"/>
                  <a:gd name="T13" fmla="*/ 12 h 258"/>
                  <a:gd name="T14" fmla="*/ 3 w 124"/>
                  <a:gd name="T15" fmla="*/ 14 h 258"/>
                  <a:gd name="T16" fmla="*/ 2 w 124"/>
                  <a:gd name="T17" fmla="*/ 17 h 258"/>
                  <a:gd name="T18" fmla="*/ 1 w 124"/>
                  <a:gd name="T19" fmla="*/ 21 h 258"/>
                  <a:gd name="T20" fmla="*/ 1 w 124"/>
                  <a:gd name="T21" fmla="*/ 24 h 258"/>
                  <a:gd name="T22" fmla="*/ 0 w 124"/>
                  <a:gd name="T23" fmla="*/ 29 h 258"/>
                  <a:gd name="T24" fmla="*/ 0 w 124"/>
                  <a:gd name="T25" fmla="*/ 34 h 258"/>
                  <a:gd name="T26" fmla="*/ 0 w 124"/>
                  <a:gd name="T27" fmla="*/ 36 h 258"/>
                  <a:gd name="T28" fmla="*/ 1 w 124"/>
                  <a:gd name="T29" fmla="*/ 39 h 258"/>
                  <a:gd name="T30" fmla="*/ 1 w 124"/>
                  <a:gd name="T31" fmla="*/ 41 h 258"/>
                  <a:gd name="T32" fmla="*/ 2 w 124"/>
                  <a:gd name="T33" fmla="*/ 44 h 258"/>
                  <a:gd name="T34" fmla="*/ 4 w 124"/>
                  <a:gd name="T35" fmla="*/ 49 h 258"/>
                  <a:gd name="T36" fmla="*/ 6 w 124"/>
                  <a:gd name="T37" fmla="*/ 55 h 258"/>
                  <a:gd name="T38" fmla="*/ 10 w 124"/>
                  <a:gd name="T39" fmla="*/ 61 h 258"/>
                  <a:gd name="T40" fmla="*/ 13 w 124"/>
                  <a:gd name="T41" fmla="*/ 68 h 258"/>
                  <a:gd name="T42" fmla="*/ 17 w 124"/>
                  <a:gd name="T43" fmla="*/ 74 h 258"/>
                  <a:gd name="T44" fmla="*/ 21 w 124"/>
                  <a:gd name="T45" fmla="*/ 80 h 258"/>
                  <a:gd name="T46" fmla="*/ 29 w 124"/>
                  <a:gd name="T47" fmla="*/ 90 h 258"/>
                  <a:gd name="T48" fmla="*/ 36 w 124"/>
                  <a:gd name="T49" fmla="*/ 99 h 258"/>
                  <a:gd name="T50" fmla="*/ 40 w 124"/>
                  <a:gd name="T51" fmla="*/ 105 h 258"/>
                  <a:gd name="T52" fmla="*/ 42 w 124"/>
                  <a:gd name="T53" fmla="*/ 107 h 258"/>
                  <a:gd name="T54" fmla="*/ 15 w 124"/>
                  <a:gd name="T55" fmla="*/ 0 h 2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4"/>
                  <a:gd name="T85" fmla="*/ 0 h 258"/>
                  <a:gd name="T86" fmla="*/ 124 w 124"/>
                  <a:gd name="T87" fmla="*/ 258 h 2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4" h="258">
                    <a:moveTo>
                      <a:pt x="43" y="0"/>
                    </a:moveTo>
                    <a:lnTo>
                      <a:pt x="41" y="1"/>
                    </a:lnTo>
                    <a:lnTo>
                      <a:pt x="36" y="4"/>
                    </a:lnTo>
                    <a:lnTo>
                      <a:pt x="29" y="9"/>
                    </a:lnTo>
                    <a:lnTo>
                      <a:pt x="22" y="17"/>
                    </a:lnTo>
                    <a:lnTo>
                      <a:pt x="18" y="22"/>
                    </a:lnTo>
                    <a:lnTo>
                      <a:pt x="14" y="28"/>
                    </a:lnTo>
                    <a:lnTo>
                      <a:pt x="10" y="34"/>
                    </a:lnTo>
                    <a:lnTo>
                      <a:pt x="7" y="42"/>
                    </a:lnTo>
                    <a:lnTo>
                      <a:pt x="4" y="50"/>
                    </a:lnTo>
                    <a:lnTo>
                      <a:pt x="2" y="59"/>
                    </a:lnTo>
                    <a:lnTo>
                      <a:pt x="1" y="70"/>
                    </a:lnTo>
                    <a:lnTo>
                      <a:pt x="0" y="81"/>
                    </a:lnTo>
                    <a:lnTo>
                      <a:pt x="1" y="87"/>
                    </a:lnTo>
                    <a:lnTo>
                      <a:pt x="2" y="93"/>
                    </a:lnTo>
                    <a:lnTo>
                      <a:pt x="3" y="99"/>
                    </a:lnTo>
                    <a:lnTo>
                      <a:pt x="6" y="106"/>
                    </a:lnTo>
                    <a:lnTo>
                      <a:pt x="12" y="119"/>
                    </a:lnTo>
                    <a:lnTo>
                      <a:pt x="19" y="133"/>
                    </a:lnTo>
                    <a:lnTo>
                      <a:pt x="29" y="148"/>
                    </a:lnTo>
                    <a:lnTo>
                      <a:pt x="39" y="163"/>
                    </a:lnTo>
                    <a:lnTo>
                      <a:pt x="50" y="178"/>
                    </a:lnTo>
                    <a:lnTo>
                      <a:pt x="62" y="192"/>
                    </a:lnTo>
                    <a:lnTo>
                      <a:pt x="85" y="218"/>
                    </a:lnTo>
                    <a:lnTo>
                      <a:pt x="105" y="239"/>
                    </a:lnTo>
                    <a:lnTo>
                      <a:pt x="119" y="253"/>
                    </a:lnTo>
                    <a:lnTo>
                      <a:pt x="124" y="258"/>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76" name="Freeform 64">
                <a:extLst>
                  <a:ext uri="{FF2B5EF4-FFF2-40B4-BE49-F238E27FC236}">
                    <a16:creationId xmlns:a16="http://schemas.microsoft.com/office/drawing/2014/main" id="{2A28D934-C8AE-4750-BC8A-8826041E88B2}"/>
                  </a:ext>
                </a:extLst>
              </p:cNvPr>
              <p:cNvSpPr>
                <a:spLocks/>
              </p:cNvSpPr>
              <p:nvPr/>
            </p:nvSpPr>
            <p:spPr bwMode="auto">
              <a:xfrm>
                <a:off x="2141" y="2309"/>
                <a:ext cx="77" cy="155"/>
              </a:xfrm>
              <a:custGeom>
                <a:avLst/>
                <a:gdLst>
                  <a:gd name="T0" fmla="*/ 79 w 225"/>
                  <a:gd name="T1" fmla="*/ 11 h 371"/>
                  <a:gd name="T2" fmla="*/ 75 w 225"/>
                  <a:gd name="T3" fmla="*/ 10 h 371"/>
                  <a:gd name="T4" fmla="*/ 67 w 225"/>
                  <a:gd name="T5" fmla="*/ 7 h 371"/>
                  <a:gd name="T6" fmla="*/ 61 w 225"/>
                  <a:gd name="T7" fmla="*/ 5 h 371"/>
                  <a:gd name="T8" fmla="*/ 54 w 225"/>
                  <a:gd name="T9" fmla="*/ 4 h 371"/>
                  <a:gd name="T10" fmla="*/ 47 w 225"/>
                  <a:gd name="T11" fmla="*/ 2 h 371"/>
                  <a:gd name="T12" fmla="*/ 39 w 225"/>
                  <a:gd name="T13" fmla="*/ 1 h 371"/>
                  <a:gd name="T14" fmla="*/ 32 w 225"/>
                  <a:gd name="T15" fmla="*/ 0 h 371"/>
                  <a:gd name="T16" fmla="*/ 25 w 225"/>
                  <a:gd name="T17" fmla="*/ 0 h 371"/>
                  <a:gd name="T18" fmla="*/ 21 w 225"/>
                  <a:gd name="T19" fmla="*/ 0 h 371"/>
                  <a:gd name="T20" fmla="*/ 18 w 225"/>
                  <a:gd name="T21" fmla="*/ 0 h 371"/>
                  <a:gd name="T22" fmla="*/ 15 w 225"/>
                  <a:gd name="T23" fmla="*/ 1 h 371"/>
                  <a:gd name="T24" fmla="*/ 12 w 225"/>
                  <a:gd name="T25" fmla="*/ 2 h 371"/>
                  <a:gd name="T26" fmla="*/ 9 w 225"/>
                  <a:gd name="T27" fmla="*/ 3 h 371"/>
                  <a:gd name="T28" fmla="*/ 7 w 225"/>
                  <a:gd name="T29" fmla="*/ 4 h 371"/>
                  <a:gd name="T30" fmla="*/ 5 w 225"/>
                  <a:gd name="T31" fmla="*/ 5 h 371"/>
                  <a:gd name="T32" fmla="*/ 3 w 225"/>
                  <a:gd name="T33" fmla="*/ 7 h 371"/>
                  <a:gd name="T34" fmla="*/ 2 w 225"/>
                  <a:gd name="T35" fmla="*/ 9 h 371"/>
                  <a:gd name="T36" fmla="*/ 1 w 225"/>
                  <a:gd name="T37" fmla="*/ 12 h 371"/>
                  <a:gd name="T38" fmla="*/ 0 w 225"/>
                  <a:gd name="T39" fmla="*/ 15 h 371"/>
                  <a:gd name="T40" fmla="*/ 0 w 225"/>
                  <a:gd name="T41" fmla="*/ 18 h 371"/>
                  <a:gd name="T42" fmla="*/ 0 w 225"/>
                  <a:gd name="T43" fmla="*/ 25 h 371"/>
                  <a:gd name="T44" fmla="*/ 1 w 225"/>
                  <a:gd name="T45" fmla="*/ 33 h 371"/>
                  <a:gd name="T46" fmla="*/ 3 w 225"/>
                  <a:gd name="T47" fmla="*/ 43 h 371"/>
                  <a:gd name="T48" fmla="*/ 5 w 225"/>
                  <a:gd name="T49" fmla="*/ 53 h 371"/>
                  <a:gd name="T50" fmla="*/ 10 w 225"/>
                  <a:gd name="T51" fmla="*/ 76 h 371"/>
                  <a:gd name="T52" fmla="*/ 16 w 225"/>
                  <a:gd name="T53" fmla="*/ 99 h 371"/>
                  <a:gd name="T54" fmla="*/ 22 w 225"/>
                  <a:gd name="T55" fmla="*/ 120 h 371"/>
                  <a:gd name="T56" fmla="*/ 27 w 225"/>
                  <a:gd name="T57" fmla="*/ 138 h 371"/>
                  <a:gd name="T58" fmla="*/ 30 w 225"/>
                  <a:gd name="T59" fmla="*/ 150 h 371"/>
                  <a:gd name="T60" fmla="*/ 32 w 225"/>
                  <a:gd name="T61" fmla="*/ 155 h 371"/>
                  <a:gd name="T62" fmla="*/ 32 w 225"/>
                  <a:gd name="T63" fmla="*/ 152 h 371"/>
                  <a:gd name="T64" fmla="*/ 32 w 225"/>
                  <a:gd name="T65" fmla="*/ 142 h 371"/>
                  <a:gd name="T66" fmla="*/ 33 w 225"/>
                  <a:gd name="T67" fmla="*/ 129 h 371"/>
                  <a:gd name="T68" fmla="*/ 34 w 225"/>
                  <a:gd name="T69" fmla="*/ 113 h 371"/>
                  <a:gd name="T70" fmla="*/ 35 w 225"/>
                  <a:gd name="T71" fmla="*/ 105 h 371"/>
                  <a:gd name="T72" fmla="*/ 37 w 225"/>
                  <a:gd name="T73" fmla="*/ 96 h 371"/>
                  <a:gd name="T74" fmla="*/ 38 w 225"/>
                  <a:gd name="T75" fmla="*/ 87 h 371"/>
                  <a:gd name="T76" fmla="*/ 40 w 225"/>
                  <a:gd name="T77" fmla="*/ 79 h 371"/>
                  <a:gd name="T78" fmla="*/ 43 w 225"/>
                  <a:gd name="T79" fmla="*/ 71 h 371"/>
                  <a:gd name="T80" fmla="*/ 46 w 225"/>
                  <a:gd name="T81" fmla="*/ 64 h 371"/>
                  <a:gd name="T82" fmla="*/ 47 w 225"/>
                  <a:gd name="T83" fmla="*/ 60 h 371"/>
                  <a:gd name="T84" fmla="*/ 49 w 225"/>
                  <a:gd name="T85" fmla="*/ 57 h 371"/>
                  <a:gd name="T86" fmla="*/ 51 w 225"/>
                  <a:gd name="T87" fmla="*/ 54 h 371"/>
                  <a:gd name="T88" fmla="*/ 53 w 225"/>
                  <a:gd name="T89" fmla="*/ 51 h 371"/>
                  <a:gd name="T90" fmla="*/ 65 w 225"/>
                  <a:gd name="T91" fmla="*/ 34 h 371"/>
                  <a:gd name="T92" fmla="*/ 73 w 225"/>
                  <a:gd name="T93" fmla="*/ 21 h 371"/>
                  <a:gd name="T94" fmla="*/ 77 w 225"/>
                  <a:gd name="T95" fmla="*/ 13 h 371"/>
                  <a:gd name="T96" fmla="*/ 79 w 225"/>
                  <a:gd name="T97" fmla="*/ 11 h 3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5"/>
                  <a:gd name="T148" fmla="*/ 0 h 371"/>
                  <a:gd name="T149" fmla="*/ 225 w 225"/>
                  <a:gd name="T150" fmla="*/ 371 h 3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5" h="371">
                    <a:moveTo>
                      <a:pt x="225" y="26"/>
                    </a:moveTo>
                    <a:lnTo>
                      <a:pt x="215" y="23"/>
                    </a:lnTo>
                    <a:lnTo>
                      <a:pt x="190" y="17"/>
                    </a:lnTo>
                    <a:lnTo>
                      <a:pt x="173" y="13"/>
                    </a:lnTo>
                    <a:lnTo>
                      <a:pt x="154" y="9"/>
                    </a:lnTo>
                    <a:lnTo>
                      <a:pt x="134" y="5"/>
                    </a:lnTo>
                    <a:lnTo>
                      <a:pt x="112" y="2"/>
                    </a:lnTo>
                    <a:lnTo>
                      <a:pt x="91" y="0"/>
                    </a:lnTo>
                    <a:lnTo>
                      <a:pt x="71" y="0"/>
                    </a:lnTo>
                    <a:lnTo>
                      <a:pt x="61" y="0"/>
                    </a:lnTo>
                    <a:lnTo>
                      <a:pt x="52" y="1"/>
                    </a:lnTo>
                    <a:lnTo>
                      <a:pt x="43" y="2"/>
                    </a:lnTo>
                    <a:lnTo>
                      <a:pt x="35" y="4"/>
                    </a:lnTo>
                    <a:lnTo>
                      <a:pt x="27" y="6"/>
                    </a:lnTo>
                    <a:lnTo>
                      <a:pt x="20" y="9"/>
                    </a:lnTo>
                    <a:lnTo>
                      <a:pt x="14" y="13"/>
                    </a:lnTo>
                    <a:lnTo>
                      <a:pt x="9" y="17"/>
                    </a:lnTo>
                    <a:lnTo>
                      <a:pt x="5" y="22"/>
                    </a:lnTo>
                    <a:lnTo>
                      <a:pt x="2" y="28"/>
                    </a:lnTo>
                    <a:lnTo>
                      <a:pt x="0" y="35"/>
                    </a:lnTo>
                    <a:lnTo>
                      <a:pt x="0" y="43"/>
                    </a:lnTo>
                    <a:lnTo>
                      <a:pt x="1" y="60"/>
                    </a:lnTo>
                    <a:lnTo>
                      <a:pt x="4" y="80"/>
                    </a:lnTo>
                    <a:lnTo>
                      <a:pt x="8" y="103"/>
                    </a:lnTo>
                    <a:lnTo>
                      <a:pt x="14" y="128"/>
                    </a:lnTo>
                    <a:lnTo>
                      <a:pt x="28" y="181"/>
                    </a:lnTo>
                    <a:lnTo>
                      <a:pt x="45" y="237"/>
                    </a:lnTo>
                    <a:lnTo>
                      <a:pt x="62" y="288"/>
                    </a:lnTo>
                    <a:lnTo>
                      <a:pt x="76" y="330"/>
                    </a:lnTo>
                    <a:lnTo>
                      <a:pt x="86" y="359"/>
                    </a:lnTo>
                    <a:lnTo>
                      <a:pt x="90" y="371"/>
                    </a:lnTo>
                    <a:lnTo>
                      <a:pt x="90" y="363"/>
                    </a:lnTo>
                    <a:lnTo>
                      <a:pt x="91" y="340"/>
                    </a:lnTo>
                    <a:lnTo>
                      <a:pt x="93" y="309"/>
                    </a:lnTo>
                    <a:lnTo>
                      <a:pt x="98" y="271"/>
                    </a:lnTo>
                    <a:lnTo>
                      <a:pt x="101" y="251"/>
                    </a:lnTo>
                    <a:lnTo>
                      <a:pt x="105" y="230"/>
                    </a:lnTo>
                    <a:lnTo>
                      <a:pt x="109" y="209"/>
                    </a:lnTo>
                    <a:lnTo>
                      <a:pt x="115" y="189"/>
                    </a:lnTo>
                    <a:lnTo>
                      <a:pt x="123" y="170"/>
                    </a:lnTo>
                    <a:lnTo>
                      <a:pt x="131" y="152"/>
                    </a:lnTo>
                    <a:lnTo>
                      <a:pt x="135" y="144"/>
                    </a:lnTo>
                    <a:lnTo>
                      <a:pt x="140" y="137"/>
                    </a:lnTo>
                    <a:lnTo>
                      <a:pt x="145" y="130"/>
                    </a:lnTo>
                    <a:lnTo>
                      <a:pt x="150" y="123"/>
                    </a:lnTo>
                    <a:lnTo>
                      <a:pt x="184" y="81"/>
                    </a:lnTo>
                    <a:lnTo>
                      <a:pt x="207" y="51"/>
                    </a:lnTo>
                    <a:lnTo>
                      <a:pt x="220" y="32"/>
                    </a:lnTo>
                    <a:lnTo>
                      <a:pt x="225"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77" name="Freeform 65">
                <a:extLst>
                  <a:ext uri="{FF2B5EF4-FFF2-40B4-BE49-F238E27FC236}">
                    <a16:creationId xmlns:a16="http://schemas.microsoft.com/office/drawing/2014/main" id="{5D9BD295-12B9-4E4A-86E2-BA751696A6D2}"/>
                  </a:ext>
                </a:extLst>
              </p:cNvPr>
              <p:cNvSpPr>
                <a:spLocks/>
              </p:cNvSpPr>
              <p:nvPr/>
            </p:nvSpPr>
            <p:spPr bwMode="auto">
              <a:xfrm>
                <a:off x="2148" y="1419"/>
                <a:ext cx="219" cy="125"/>
              </a:xfrm>
              <a:custGeom>
                <a:avLst/>
                <a:gdLst>
                  <a:gd name="T0" fmla="*/ 0 w 628"/>
                  <a:gd name="T1" fmla="*/ 125 h 306"/>
                  <a:gd name="T2" fmla="*/ 2 w 628"/>
                  <a:gd name="T3" fmla="*/ 123 h 306"/>
                  <a:gd name="T4" fmla="*/ 6 w 628"/>
                  <a:gd name="T5" fmla="*/ 116 h 306"/>
                  <a:gd name="T6" fmla="*/ 13 w 628"/>
                  <a:gd name="T7" fmla="*/ 106 h 306"/>
                  <a:gd name="T8" fmla="*/ 22 w 628"/>
                  <a:gd name="T9" fmla="*/ 94 h 306"/>
                  <a:gd name="T10" fmla="*/ 32 w 628"/>
                  <a:gd name="T11" fmla="*/ 80 h 306"/>
                  <a:gd name="T12" fmla="*/ 44 w 628"/>
                  <a:gd name="T13" fmla="*/ 66 h 306"/>
                  <a:gd name="T14" fmla="*/ 56 w 628"/>
                  <a:gd name="T15" fmla="*/ 51 h 306"/>
                  <a:gd name="T16" fmla="*/ 69 w 628"/>
                  <a:gd name="T17" fmla="*/ 37 h 306"/>
                  <a:gd name="T18" fmla="*/ 72 w 628"/>
                  <a:gd name="T19" fmla="*/ 33 h 306"/>
                  <a:gd name="T20" fmla="*/ 76 w 628"/>
                  <a:gd name="T21" fmla="*/ 30 h 306"/>
                  <a:gd name="T22" fmla="*/ 80 w 628"/>
                  <a:gd name="T23" fmla="*/ 27 h 306"/>
                  <a:gd name="T24" fmla="*/ 84 w 628"/>
                  <a:gd name="T25" fmla="*/ 25 h 306"/>
                  <a:gd name="T26" fmla="*/ 88 w 628"/>
                  <a:gd name="T27" fmla="*/ 22 h 306"/>
                  <a:gd name="T28" fmla="*/ 93 w 628"/>
                  <a:gd name="T29" fmla="*/ 20 h 306"/>
                  <a:gd name="T30" fmla="*/ 98 w 628"/>
                  <a:gd name="T31" fmla="*/ 18 h 306"/>
                  <a:gd name="T32" fmla="*/ 103 w 628"/>
                  <a:gd name="T33" fmla="*/ 16 h 306"/>
                  <a:gd name="T34" fmla="*/ 114 w 628"/>
                  <a:gd name="T35" fmla="*/ 12 h 306"/>
                  <a:gd name="T36" fmla="*/ 124 w 628"/>
                  <a:gd name="T37" fmla="*/ 9 h 306"/>
                  <a:gd name="T38" fmla="*/ 136 w 628"/>
                  <a:gd name="T39" fmla="*/ 7 h 306"/>
                  <a:gd name="T40" fmla="*/ 147 w 628"/>
                  <a:gd name="T41" fmla="*/ 4 h 306"/>
                  <a:gd name="T42" fmla="*/ 157 w 628"/>
                  <a:gd name="T43" fmla="*/ 3 h 306"/>
                  <a:gd name="T44" fmla="*/ 167 w 628"/>
                  <a:gd name="T45" fmla="*/ 2 h 306"/>
                  <a:gd name="T46" fmla="*/ 176 w 628"/>
                  <a:gd name="T47" fmla="*/ 1 h 306"/>
                  <a:gd name="T48" fmla="*/ 184 w 628"/>
                  <a:gd name="T49" fmla="*/ 0 h 306"/>
                  <a:gd name="T50" fmla="*/ 196 w 628"/>
                  <a:gd name="T51" fmla="*/ 0 h 306"/>
                  <a:gd name="T52" fmla="*/ 200 w 628"/>
                  <a:gd name="T53" fmla="*/ 0 h 306"/>
                  <a:gd name="T54" fmla="*/ 219 w 628"/>
                  <a:gd name="T55" fmla="*/ 28 h 306"/>
                  <a:gd name="T56" fmla="*/ 215 w 628"/>
                  <a:gd name="T57" fmla="*/ 29 h 306"/>
                  <a:gd name="T58" fmla="*/ 205 w 628"/>
                  <a:gd name="T59" fmla="*/ 30 h 306"/>
                  <a:gd name="T60" fmla="*/ 189 w 628"/>
                  <a:gd name="T61" fmla="*/ 33 h 306"/>
                  <a:gd name="T62" fmla="*/ 170 w 628"/>
                  <a:gd name="T63" fmla="*/ 36 h 306"/>
                  <a:gd name="T64" fmla="*/ 149 w 628"/>
                  <a:gd name="T65" fmla="*/ 40 h 306"/>
                  <a:gd name="T66" fmla="*/ 128 w 628"/>
                  <a:gd name="T67" fmla="*/ 45 h 306"/>
                  <a:gd name="T68" fmla="*/ 118 w 628"/>
                  <a:gd name="T69" fmla="*/ 48 h 306"/>
                  <a:gd name="T70" fmla="*/ 108 w 628"/>
                  <a:gd name="T71" fmla="*/ 51 h 306"/>
                  <a:gd name="T72" fmla="*/ 100 w 628"/>
                  <a:gd name="T73" fmla="*/ 54 h 306"/>
                  <a:gd name="T74" fmla="*/ 92 w 628"/>
                  <a:gd name="T75" fmla="*/ 57 h 306"/>
                  <a:gd name="T76" fmla="*/ 84 w 628"/>
                  <a:gd name="T77" fmla="*/ 60 h 306"/>
                  <a:gd name="T78" fmla="*/ 76 w 628"/>
                  <a:gd name="T79" fmla="*/ 65 h 306"/>
                  <a:gd name="T80" fmla="*/ 68 w 628"/>
                  <a:gd name="T81" fmla="*/ 69 h 306"/>
                  <a:gd name="T82" fmla="*/ 60 w 628"/>
                  <a:gd name="T83" fmla="*/ 75 h 306"/>
                  <a:gd name="T84" fmla="*/ 52 w 628"/>
                  <a:gd name="T85" fmla="*/ 80 h 306"/>
                  <a:gd name="T86" fmla="*/ 45 w 628"/>
                  <a:gd name="T87" fmla="*/ 86 h 306"/>
                  <a:gd name="T88" fmla="*/ 37 w 628"/>
                  <a:gd name="T89" fmla="*/ 92 h 306"/>
                  <a:gd name="T90" fmla="*/ 30 w 628"/>
                  <a:gd name="T91" fmla="*/ 97 h 306"/>
                  <a:gd name="T92" fmla="*/ 18 w 628"/>
                  <a:gd name="T93" fmla="*/ 108 h 306"/>
                  <a:gd name="T94" fmla="*/ 8 w 628"/>
                  <a:gd name="T95" fmla="*/ 117 h 306"/>
                  <a:gd name="T96" fmla="*/ 2 w 628"/>
                  <a:gd name="T97" fmla="*/ 123 h 306"/>
                  <a:gd name="T98" fmla="*/ 0 w 628"/>
                  <a:gd name="T99" fmla="*/ 125 h 3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28"/>
                  <a:gd name="T151" fmla="*/ 0 h 306"/>
                  <a:gd name="T152" fmla="*/ 628 w 628"/>
                  <a:gd name="T153" fmla="*/ 306 h 3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28" h="306">
                    <a:moveTo>
                      <a:pt x="0" y="306"/>
                    </a:moveTo>
                    <a:lnTo>
                      <a:pt x="5" y="300"/>
                    </a:lnTo>
                    <a:lnTo>
                      <a:pt x="17" y="284"/>
                    </a:lnTo>
                    <a:lnTo>
                      <a:pt x="37" y="260"/>
                    </a:lnTo>
                    <a:lnTo>
                      <a:pt x="63" y="230"/>
                    </a:lnTo>
                    <a:lnTo>
                      <a:pt x="93" y="196"/>
                    </a:lnTo>
                    <a:lnTo>
                      <a:pt x="127" y="161"/>
                    </a:lnTo>
                    <a:lnTo>
                      <a:pt x="162" y="125"/>
                    </a:lnTo>
                    <a:lnTo>
                      <a:pt x="198" y="90"/>
                    </a:lnTo>
                    <a:lnTo>
                      <a:pt x="207" y="82"/>
                    </a:lnTo>
                    <a:lnTo>
                      <a:pt x="217" y="74"/>
                    </a:lnTo>
                    <a:lnTo>
                      <a:pt x="228" y="67"/>
                    </a:lnTo>
                    <a:lnTo>
                      <a:pt x="240" y="60"/>
                    </a:lnTo>
                    <a:lnTo>
                      <a:pt x="253" y="54"/>
                    </a:lnTo>
                    <a:lnTo>
                      <a:pt x="267" y="48"/>
                    </a:lnTo>
                    <a:lnTo>
                      <a:pt x="281" y="43"/>
                    </a:lnTo>
                    <a:lnTo>
                      <a:pt x="296" y="38"/>
                    </a:lnTo>
                    <a:lnTo>
                      <a:pt x="326" y="29"/>
                    </a:lnTo>
                    <a:lnTo>
                      <a:pt x="357" y="22"/>
                    </a:lnTo>
                    <a:lnTo>
                      <a:pt x="389" y="16"/>
                    </a:lnTo>
                    <a:lnTo>
                      <a:pt x="421" y="11"/>
                    </a:lnTo>
                    <a:lnTo>
                      <a:pt x="451" y="7"/>
                    </a:lnTo>
                    <a:lnTo>
                      <a:pt x="479" y="4"/>
                    </a:lnTo>
                    <a:lnTo>
                      <a:pt x="505" y="2"/>
                    </a:lnTo>
                    <a:lnTo>
                      <a:pt x="528" y="1"/>
                    </a:lnTo>
                    <a:lnTo>
                      <a:pt x="561" y="0"/>
                    </a:lnTo>
                    <a:lnTo>
                      <a:pt x="574" y="0"/>
                    </a:lnTo>
                    <a:lnTo>
                      <a:pt x="628" y="69"/>
                    </a:lnTo>
                    <a:lnTo>
                      <a:pt x="617" y="70"/>
                    </a:lnTo>
                    <a:lnTo>
                      <a:pt x="587" y="74"/>
                    </a:lnTo>
                    <a:lnTo>
                      <a:pt x="542" y="80"/>
                    </a:lnTo>
                    <a:lnTo>
                      <a:pt x="488" y="88"/>
                    </a:lnTo>
                    <a:lnTo>
                      <a:pt x="428" y="98"/>
                    </a:lnTo>
                    <a:lnTo>
                      <a:pt x="367" y="110"/>
                    </a:lnTo>
                    <a:lnTo>
                      <a:pt x="338" y="117"/>
                    </a:lnTo>
                    <a:lnTo>
                      <a:pt x="311" y="124"/>
                    </a:lnTo>
                    <a:lnTo>
                      <a:pt x="286" y="131"/>
                    </a:lnTo>
                    <a:lnTo>
                      <a:pt x="263" y="139"/>
                    </a:lnTo>
                    <a:lnTo>
                      <a:pt x="240" y="148"/>
                    </a:lnTo>
                    <a:lnTo>
                      <a:pt x="217" y="159"/>
                    </a:lnTo>
                    <a:lnTo>
                      <a:pt x="195" y="170"/>
                    </a:lnTo>
                    <a:lnTo>
                      <a:pt x="172" y="183"/>
                    </a:lnTo>
                    <a:lnTo>
                      <a:pt x="150" y="197"/>
                    </a:lnTo>
                    <a:lnTo>
                      <a:pt x="128" y="210"/>
                    </a:lnTo>
                    <a:lnTo>
                      <a:pt x="107" y="224"/>
                    </a:lnTo>
                    <a:lnTo>
                      <a:pt x="87" y="238"/>
                    </a:lnTo>
                    <a:lnTo>
                      <a:pt x="52" y="265"/>
                    </a:lnTo>
                    <a:lnTo>
                      <a:pt x="24" y="286"/>
                    </a:lnTo>
                    <a:lnTo>
                      <a:pt x="6" y="300"/>
                    </a:lnTo>
                    <a:lnTo>
                      <a:pt x="0" y="3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78" name="Freeform 66">
                <a:extLst>
                  <a:ext uri="{FF2B5EF4-FFF2-40B4-BE49-F238E27FC236}">
                    <a16:creationId xmlns:a16="http://schemas.microsoft.com/office/drawing/2014/main" id="{CFCCF479-E54F-4B8C-9255-8ADA2A76313D}"/>
                  </a:ext>
                </a:extLst>
              </p:cNvPr>
              <p:cNvSpPr>
                <a:spLocks/>
              </p:cNvSpPr>
              <p:nvPr/>
            </p:nvSpPr>
            <p:spPr bwMode="auto">
              <a:xfrm>
                <a:off x="3047" y="1121"/>
                <a:ext cx="343" cy="81"/>
              </a:xfrm>
              <a:custGeom>
                <a:avLst/>
                <a:gdLst>
                  <a:gd name="T0" fmla="*/ 0 w 976"/>
                  <a:gd name="T1" fmla="*/ 45 h 195"/>
                  <a:gd name="T2" fmla="*/ 45 w 976"/>
                  <a:gd name="T3" fmla="*/ 81 h 195"/>
                  <a:gd name="T4" fmla="*/ 50 w 976"/>
                  <a:gd name="T5" fmla="*/ 79 h 195"/>
                  <a:gd name="T6" fmla="*/ 65 w 976"/>
                  <a:gd name="T7" fmla="*/ 74 h 195"/>
                  <a:gd name="T8" fmla="*/ 86 w 976"/>
                  <a:gd name="T9" fmla="*/ 66 h 195"/>
                  <a:gd name="T10" fmla="*/ 111 w 976"/>
                  <a:gd name="T11" fmla="*/ 57 h 195"/>
                  <a:gd name="T12" fmla="*/ 125 w 976"/>
                  <a:gd name="T13" fmla="*/ 53 h 195"/>
                  <a:gd name="T14" fmla="*/ 138 w 976"/>
                  <a:gd name="T15" fmla="*/ 49 h 195"/>
                  <a:gd name="T16" fmla="*/ 152 w 976"/>
                  <a:gd name="T17" fmla="*/ 45 h 195"/>
                  <a:gd name="T18" fmla="*/ 166 w 976"/>
                  <a:gd name="T19" fmla="*/ 41 h 195"/>
                  <a:gd name="T20" fmla="*/ 178 w 976"/>
                  <a:gd name="T21" fmla="*/ 38 h 195"/>
                  <a:gd name="T22" fmla="*/ 190 w 976"/>
                  <a:gd name="T23" fmla="*/ 36 h 195"/>
                  <a:gd name="T24" fmla="*/ 200 w 976"/>
                  <a:gd name="T25" fmla="*/ 34 h 195"/>
                  <a:gd name="T26" fmla="*/ 209 w 976"/>
                  <a:gd name="T27" fmla="*/ 34 h 195"/>
                  <a:gd name="T28" fmla="*/ 217 w 976"/>
                  <a:gd name="T29" fmla="*/ 34 h 195"/>
                  <a:gd name="T30" fmla="*/ 227 w 976"/>
                  <a:gd name="T31" fmla="*/ 36 h 195"/>
                  <a:gd name="T32" fmla="*/ 237 w 976"/>
                  <a:gd name="T33" fmla="*/ 37 h 195"/>
                  <a:gd name="T34" fmla="*/ 248 w 976"/>
                  <a:gd name="T35" fmla="*/ 40 h 195"/>
                  <a:gd name="T36" fmla="*/ 259 w 976"/>
                  <a:gd name="T37" fmla="*/ 43 h 195"/>
                  <a:gd name="T38" fmla="*/ 270 w 976"/>
                  <a:gd name="T39" fmla="*/ 46 h 195"/>
                  <a:gd name="T40" fmla="*/ 281 w 976"/>
                  <a:gd name="T41" fmla="*/ 49 h 195"/>
                  <a:gd name="T42" fmla="*/ 292 w 976"/>
                  <a:gd name="T43" fmla="*/ 53 h 195"/>
                  <a:gd name="T44" fmla="*/ 311 w 976"/>
                  <a:gd name="T45" fmla="*/ 60 h 195"/>
                  <a:gd name="T46" fmla="*/ 327 w 976"/>
                  <a:gd name="T47" fmla="*/ 66 h 195"/>
                  <a:gd name="T48" fmla="*/ 338 w 976"/>
                  <a:gd name="T49" fmla="*/ 70 h 195"/>
                  <a:gd name="T50" fmla="*/ 342 w 976"/>
                  <a:gd name="T51" fmla="*/ 72 h 195"/>
                  <a:gd name="T52" fmla="*/ 338 w 976"/>
                  <a:gd name="T53" fmla="*/ 69 h 195"/>
                  <a:gd name="T54" fmla="*/ 327 w 976"/>
                  <a:gd name="T55" fmla="*/ 60 h 195"/>
                  <a:gd name="T56" fmla="*/ 319 w 976"/>
                  <a:gd name="T57" fmla="*/ 54 h 195"/>
                  <a:gd name="T58" fmla="*/ 309 w 976"/>
                  <a:gd name="T59" fmla="*/ 47 h 195"/>
                  <a:gd name="T60" fmla="*/ 299 w 976"/>
                  <a:gd name="T61" fmla="*/ 41 h 195"/>
                  <a:gd name="T62" fmla="*/ 287 w 976"/>
                  <a:gd name="T63" fmla="*/ 34 h 195"/>
                  <a:gd name="T64" fmla="*/ 275 w 976"/>
                  <a:gd name="T65" fmla="*/ 27 h 195"/>
                  <a:gd name="T66" fmla="*/ 262 w 976"/>
                  <a:gd name="T67" fmla="*/ 20 h 195"/>
                  <a:gd name="T68" fmla="*/ 254 w 976"/>
                  <a:gd name="T69" fmla="*/ 17 h 195"/>
                  <a:gd name="T70" fmla="*/ 248 w 976"/>
                  <a:gd name="T71" fmla="*/ 15 h 195"/>
                  <a:gd name="T72" fmla="*/ 240 w 976"/>
                  <a:gd name="T73" fmla="*/ 12 h 195"/>
                  <a:gd name="T74" fmla="*/ 233 w 976"/>
                  <a:gd name="T75" fmla="*/ 9 h 195"/>
                  <a:gd name="T76" fmla="*/ 226 w 976"/>
                  <a:gd name="T77" fmla="*/ 7 h 195"/>
                  <a:gd name="T78" fmla="*/ 219 w 976"/>
                  <a:gd name="T79" fmla="*/ 5 h 195"/>
                  <a:gd name="T80" fmla="*/ 212 w 976"/>
                  <a:gd name="T81" fmla="*/ 3 h 195"/>
                  <a:gd name="T82" fmla="*/ 204 w 976"/>
                  <a:gd name="T83" fmla="*/ 2 h 195"/>
                  <a:gd name="T84" fmla="*/ 197 w 976"/>
                  <a:gd name="T85" fmla="*/ 1 h 195"/>
                  <a:gd name="T86" fmla="*/ 189 w 976"/>
                  <a:gd name="T87" fmla="*/ 0 h 195"/>
                  <a:gd name="T88" fmla="*/ 182 w 976"/>
                  <a:gd name="T89" fmla="*/ 0 h 195"/>
                  <a:gd name="T90" fmla="*/ 175 w 976"/>
                  <a:gd name="T91" fmla="*/ 0 h 195"/>
                  <a:gd name="T92" fmla="*/ 160 w 976"/>
                  <a:gd name="T93" fmla="*/ 2 h 195"/>
                  <a:gd name="T94" fmla="*/ 145 w 976"/>
                  <a:gd name="T95" fmla="*/ 5 h 195"/>
                  <a:gd name="T96" fmla="*/ 131 w 976"/>
                  <a:gd name="T97" fmla="*/ 8 h 195"/>
                  <a:gd name="T98" fmla="*/ 116 w 976"/>
                  <a:gd name="T99" fmla="*/ 12 h 195"/>
                  <a:gd name="T100" fmla="*/ 86 w 976"/>
                  <a:gd name="T101" fmla="*/ 19 h 195"/>
                  <a:gd name="T102" fmla="*/ 59 w 976"/>
                  <a:gd name="T103" fmla="*/ 26 h 195"/>
                  <a:gd name="T104" fmla="*/ 35 w 976"/>
                  <a:gd name="T105" fmla="*/ 34 h 195"/>
                  <a:gd name="T106" fmla="*/ 16 w 976"/>
                  <a:gd name="T107" fmla="*/ 39 h 195"/>
                  <a:gd name="T108" fmla="*/ 4 w 976"/>
                  <a:gd name="T109" fmla="*/ 44 h 195"/>
                  <a:gd name="T110" fmla="*/ 0 w 976"/>
                  <a:gd name="T111" fmla="*/ 45 h 1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76"/>
                  <a:gd name="T169" fmla="*/ 0 h 195"/>
                  <a:gd name="T170" fmla="*/ 976 w 976"/>
                  <a:gd name="T171" fmla="*/ 195 h 19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76" h="195">
                    <a:moveTo>
                      <a:pt x="0" y="109"/>
                    </a:moveTo>
                    <a:lnTo>
                      <a:pt x="129" y="195"/>
                    </a:lnTo>
                    <a:lnTo>
                      <a:pt x="144" y="190"/>
                    </a:lnTo>
                    <a:lnTo>
                      <a:pt x="185" y="177"/>
                    </a:lnTo>
                    <a:lnTo>
                      <a:pt x="245" y="159"/>
                    </a:lnTo>
                    <a:lnTo>
                      <a:pt x="318" y="138"/>
                    </a:lnTo>
                    <a:lnTo>
                      <a:pt x="356" y="128"/>
                    </a:lnTo>
                    <a:lnTo>
                      <a:pt x="395" y="117"/>
                    </a:lnTo>
                    <a:lnTo>
                      <a:pt x="435" y="108"/>
                    </a:lnTo>
                    <a:lnTo>
                      <a:pt x="473" y="99"/>
                    </a:lnTo>
                    <a:lnTo>
                      <a:pt x="508" y="92"/>
                    </a:lnTo>
                    <a:lnTo>
                      <a:pt x="541" y="87"/>
                    </a:lnTo>
                    <a:lnTo>
                      <a:pt x="570" y="83"/>
                    </a:lnTo>
                    <a:lnTo>
                      <a:pt x="596" y="82"/>
                    </a:lnTo>
                    <a:lnTo>
                      <a:pt x="620" y="83"/>
                    </a:lnTo>
                    <a:lnTo>
                      <a:pt x="647" y="86"/>
                    </a:lnTo>
                    <a:lnTo>
                      <a:pt x="676" y="90"/>
                    </a:lnTo>
                    <a:lnTo>
                      <a:pt x="707" y="96"/>
                    </a:lnTo>
                    <a:lnTo>
                      <a:pt x="738" y="103"/>
                    </a:lnTo>
                    <a:lnTo>
                      <a:pt x="770" y="111"/>
                    </a:lnTo>
                    <a:lnTo>
                      <a:pt x="802" y="119"/>
                    </a:lnTo>
                    <a:lnTo>
                      <a:pt x="832" y="127"/>
                    </a:lnTo>
                    <a:lnTo>
                      <a:pt x="888" y="144"/>
                    </a:lnTo>
                    <a:lnTo>
                      <a:pt x="934" y="159"/>
                    </a:lnTo>
                    <a:lnTo>
                      <a:pt x="965" y="169"/>
                    </a:lnTo>
                    <a:lnTo>
                      <a:pt x="976" y="173"/>
                    </a:lnTo>
                    <a:lnTo>
                      <a:pt x="965" y="165"/>
                    </a:lnTo>
                    <a:lnTo>
                      <a:pt x="933" y="144"/>
                    </a:lnTo>
                    <a:lnTo>
                      <a:pt x="910" y="130"/>
                    </a:lnTo>
                    <a:lnTo>
                      <a:pt x="883" y="114"/>
                    </a:lnTo>
                    <a:lnTo>
                      <a:pt x="853" y="98"/>
                    </a:lnTo>
                    <a:lnTo>
                      <a:pt x="820" y="81"/>
                    </a:lnTo>
                    <a:lnTo>
                      <a:pt x="785" y="65"/>
                    </a:lnTo>
                    <a:lnTo>
                      <a:pt x="747" y="49"/>
                    </a:lnTo>
                    <a:lnTo>
                      <a:pt x="726" y="42"/>
                    </a:lnTo>
                    <a:lnTo>
                      <a:pt x="707" y="35"/>
                    </a:lnTo>
                    <a:lnTo>
                      <a:pt x="686" y="28"/>
                    </a:lnTo>
                    <a:lnTo>
                      <a:pt x="666" y="22"/>
                    </a:lnTo>
                    <a:lnTo>
                      <a:pt x="645" y="16"/>
                    </a:lnTo>
                    <a:lnTo>
                      <a:pt x="625" y="11"/>
                    </a:lnTo>
                    <a:lnTo>
                      <a:pt x="604" y="7"/>
                    </a:lnTo>
                    <a:lnTo>
                      <a:pt x="582" y="4"/>
                    </a:lnTo>
                    <a:lnTo>
                      <a:pt x="561" y="2"/>
                    </a:lnTo>
                    <a:lnTo>
                      <a:pt x="540" y="0"/>
                    </a:lnTo>
                    <a:lnTo>
                      <a:pt x="519" y="0"/>
                    </a:lnTo>
                    <a:lnTo>
                      <a:pt x="499" y="1"/>
                    </a:lnTo>
                    <a:lnTo>
                      <a:pt x="458" y="6"/>
                    </a:lnTo>
                    <a:lnTo>
                      <a:pt x="415" y="12"/>
                    </a:lnTo>
                    <a:lnTo>
                      <a:pt x="373" y="20"/>
                    </a:lnTo>
                    <a:lnTo>
                      <a:pt x="330" y="28"/>
                    </a:lnTo>
                    <a:lnTo>
                      <a:pt x="246" y="45"/>
                    </a:lnTo>
                    <a:lnTo>
                      <a:pt x="169" y="63"/>
                    </a:lnTo>
                    <a:lnTo>
                      <a:pt x="100" y="81"/>
                    </a:lnTo>
                    <a:lnTo>
                      <a:pt x="47" y="95"/>
                    </a:lnTo>
                    <a:lnTo>
                      <a:pt x="12" y="105"/>
                    </a:lnTo>
                    <a:lnTo>
                      <a:pt x="0"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79" name="Freeform 67">
                <a:extLst>
                  <a:ext uri="{FF2B5EF4-FFF2-40B4-BE49-F238E27FC236}">
                    <a16:creationId xmlns:a16="http://schemas.microsoft.com/office/drawing/2014/main" id="{E7FDE234-C8D0-478B-B5E0-E1AED062291B}"/>
                  </a:ext>
                </a:extLst>
              </p:cNvPr>
              <p:cNvSpPr>
                <a:spLocks/>
              </p:cNvSpPr>
              <p:nvPr/>
            </p:nvSpPr>
            <p:spPr bwMode="auto">
              <a:xfrm>
                <a:off x="3012" y="1277"/>
                <a:ext cx="298" cy="325"/>
              </a:xfrm>
              <a:custGeom>
                <a:avLst/>
                <a:gdLst>
                  <a:gd name="T0" fmla="*/ 282 w 854"/>
                  <a:gd name="T1" fmla="*/ 0 h 790"/>
                  <a:gd name="T2" fmla="*/ 251 w 854"/>
                  <a:gd name="T3" fmla="*/ 2 h 790"/>
                  <a:gd name="T4" fmla="*/ 221 w 854"/>
                  <a:gd name="T5" fmla="*/ 7 h 790"/>
                  <a:gd name="T6" fmla="*/ 194 w 854"/>
                  <a:gd name="T7" fmla="*/ 16 h 790"/>
                  <a:gd name="T8" fmla="*/ 169 w 854"/>
                  <a:gd name="T9" fmla="*/ 28 h 790"/>
                  <a:gd name="T10" fmla="*/ 146 w 854"/>
                  <a:gd name="T11" fmla="*/ 42 h 790"/>
                  <a:gd name="T12" fmla="*/ 124 w 854"/>
                  <a:gd name="T13" fmla="*/ 60 h 790"/>
                  <a:gd name="T14" fmla="*/ 104 w 854"/>
                  <a:gd name="T15" fmla="*/ 81 h 790"/>
                  <a:gd name="T16" fmla="*/ 87 w 854"/>
                  <a:gd name="T17" fmla="*/ 103 h 790"/>
                  <a:gd name="T18" fmla="*/ 70 w 854"/>
                  <a:gd name="T19" fmla="*/ 128 h 790"/>
                  <a:gd name="T20" fmla="*/ 56 w 854"/>
                  <a:gd name="T21" fmla="*/ 154 h 790"/>
                  <a:gd name="T22" fmla="*/ 43 w 854"/>
                  <a:gd name="T23" fmla="*/ 182 h 790"/>
                  <a:gd name="T24" fmla="*/ 31 w 854"/>
                  <a:gd name="T25" fmla="*/ 212 h 790"/>
                  <a:gd name="T26" fmla="*/ 21 w 854"/>
                  <a:gd name="T27" fmla="*/ 243 h 790"/>
                  <a:gd name="T28" fmla="*/ 11 w 854"/>
                  <a:gd name="T29" fmla="*/ 276 h 790"/>
                  <a:gd name="T30" fmla="*/ 4 w 854"/>
                  <a:gd name="T31" fmla="*/ 308 h 790"/>
                  <a:gd name="T32" fmla="*/ 7 w 854"/>
                  <a:gd name="T33" fmla="*/ 320 h 790"/>
                  <a:gd name="T34" fmla="*/ 21 w 854"/>
                  <a:gd name="T35" fmla="*/ 308 h 790"/>
                  <a:gd name="T36" fmla="*/ 32 w 854"/>
                  <a:gd name="T37" fmla="*/ 295 h 790"/>
                  <a:gd name="T38" fmla="*/ 42 w 854"/>
                  <a:gd name="T39" fmla="*/ 280 h 790"/>
                  <a:gd name="T40" fmla="*/ 50 w 854"/>
                  <a:gd name="T41" fmla="*/ 264 h 790"/>
                  <a:gd name="T42" fmla="*/ 58 w 854"/>
                  <a:gd name="T43" fmla="*/ 246 h 790"/>
                  <a:gd name="T44" fmla="*/ 69 w 854"/>
                  <a:gd name="T45" fmla="*/ 219 h 790"/>
                  <a:gd name="T46" fmla="*/ 83 w 854"/>
                  <a:gd name="T47" fmla="*/ 182 h 790"/>
                  <a:gd name="T48" fmla="*/ 94 w 854"/>
                  <a:gd name="T49" fmla="*/ 155 h 790"/>
                  <a:gd name="T50" fmla="*/ 103 w 854"/>
                  <a:gd name="T51" fmla="*/ 138 h 790"/>
                  <a:gd name="T52" fmla="*/ 112 w 854"/>
                  <a:gd name="T53" fmla="*/ 122 h 790"/>
                  <a:gd name="T54" fmla="*/ 124 w 854"/>
                  <a:gd name="T55" fmla="*/ 107 h 790"/>
                  <a:gd name="T56" fmla="*/ 137 w 854"/>
                  <a:gd name="T57" fmla="*/ 94 h 790"/>
                  <a:gd name="T58" fmla="*/ 152 w 854"/>
                  <a:gd name="T59" fmla="*/ 83 h 790"/>
                  <a:gd name="T60" fmla="*/ 180 w 854"/>
                  <a:gd name="T61" fmla="*/ 67 h 790"/>
                  <a:gd name="T62" fmla="*/ 225 w 854"/>
                  <a:gd name="T63" fmla="*/ 42 h 790"/>
                  <a:gd name="T64" fmla="*/ 268 w 854"/>
                  <a:gd name="T65" fmla="*/ 19 h 790"/>
                  <a:gd name="T66" fmla="*/ 295 w 854"/>
                  <a:gd name="T67" fmla="*/ 3 h 7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4"/>
                  <a:gd name="T103" fmla="*/ 0 h 790"/>
                  <a:gd name="T104" fmla="*/ 854 w 854"/>
                  <a:gd name="T105" fmla="*/ 790 h 7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4" h="790">
                    <a:moveTo>
                      <a:pt x="854" y="1"/>
                    </a:moveTo>
                    <a:lnTo>
                      <a:pt x="806" y="0"/>
                    </a:lnTo>
                    <a:lnTo>
                      <a:pt x="761" y="1"/>
                    </a:lnTo>
                    <a:lnTo>
                      <a:pt x="716" y="4"/>
                    </a:lnTo>
                    <a:lnTo>
                      <a:pt x="673" y="10"/>
                    </a:lnTo>
                    <a:lnTo>
                      <a:pt x="632" y="17"/>
                    </a:lnTo>
                    <a:lnTo>
                      <a:pt x="593" y="27"/>
                    </a:lnTo>
                    <a:lnTo>
                      <a:pt x="555" y="38"/>
                    </a:lnTo>
                    <a:lnTo>
                      <a:pt x="517" y="52"/>
                    </a:lnTo>
                    <a:lnTo>
                      <a:pt x="482" y="67"/>
                    </a:lnTo>
                    <a:lnTo>
                      <a:pt x="448" y="84"/>
                    </a:lnTo>
                    <a:lnTo>
                      <a:pt x="416" y="103"/>
                    </a:lnTo>
                    <a:lnTo>
                      <a:pt x="385" y="124"/>
                    </a:lnTo>
                    <a:lnTo>
                      <a:pt x="354" y="147"/>
                    </a:lnTo>
                    <a:lnTo>
                      <a:pt x="325" y="171"/>
                    </a:lnTo>
                    <a:lnTo>
                      <a:pt x="298" y="196"/>
                    </a:lnTo>
                    <a:lnTo>
                      <a:pt x="272" y="222"/>
                    </a:lnTo>
                    <a:lnTo>
                      <a:pt x="248" y="250"/>
                    </a:lnTo>
                    <a:lnTo>
                      <a:pt x="224" y="279"/>
                    </a:lnTo>
                    <a:lnTo>
                      <a:pt x="200" y="311"/>
                    </a:lnTo>
                    <a:lnTo>
                      <a:pt x="179" y="342"/>
                    </a:lnTo>
                    <a:lnTo>
                      <a:pt x="159" y="375"/>
                    </a:lnTo>
                    <a:lnTo>
                      <a:pt x="140" y="409"/>
                    </a:lnTo>
                    <a:lnTo>
                      <a:pt x="122" y="443"/>
                    </a:lnTo>
                    <a:lnTo>
                      <a:pt x="105" y="480"/>
                    </a:lnTo>
                    <a:lnTo>
                      <a:pt x="88" y="516"/>
                    </a:lnTo>
                    <a:lnTo>
                      <a:pt x="73" y="553"/>
                    </a:lnTo>
                    <a:lnTo>
                      <a:pt x="59" y="591"/>
                    </a:lnTo>
                    <a:lnTo>
                      <a:pt x="46" y="630"/>
                    </a:lnTo>
                    <a:lnTo>
                      <a:pt x="32" y="670"/>
                    </a:lnTo>
                    <a:lnTo>
                      <a:pt x="21" y="709"/>
                    </a:lnTo>
                    <a:lnTo>
                      <a:pt x="10" y="749"/>
                    </a:lnTo>
                    <a:lnTo>
                      <a:pt x="0" y="790"/>
                    </a:lnTo>
                    <a:lnTo>
                      <a:pt x="21" y="778"/>
                    </a:lnTo>
                    <a:lnTo>
                      <a:pt x="40" y="764"/>
                    </a:lnTo>
                    <a:lnTo>
                      <a:pt x="59" y="749"/>
                    </a:lnTo>
                    <a:lnTo>
                      <a:pt x="76" y="733"/>
                    </a:lnTo>
                    <a:lnTo>
                      <a:pt x="91" y="716"/>
                    </a:lnTo>
                    <a:lnTo>
                      <a:pt x="106" y="699"/>
                    </a:lnTo>
                    <a:lnTo>
                      <a:pt x="119" y="680"/>
                    </a:lnTo>
                    <a:lnTo>
                      <a:pt x="132" y="661"/>
                    </a:lnTo>
                    <a:lnTo>
                      <a:pt x="144" y="641"/>
                    </a:lnTo>
                    <a:lnTo>
                      <a:pt x="155" y="620"/>
                    </a:lnTo>
                    <a:lnTo>
                      <a:pt x="166" y="598"/>
                    </a:lnTo>
                    <a:lnTo>
                      <a:pt x="177" y="576"/>
                    </a:lnTo>
                    <a:lnTo>
                      <a:pt x="197" y="532"/>
                    </a:lnTo>
                    <a:lnTo>
                      <a:pt x="217" y="488"/>
                    </a:lnTo>
                    <a:lnTo>
                      <a:pt x="237" y="442"/>
                    </a:lnTo>
                    <a:lnTo>
                      <a:pt x="258" y="398"/>
                    </a:lnTo>
                    <a:lnTo>
                      <a:pt x="269" y="377"/>
                    </a:lnTo>
                    <a:lnTo>
                      <a:pt x="281" y="356"/>
                    </a:lnTo>
                    <a:lnTo>
                      <a:pt x="293" y="335"/>
                    </a:lnTo>
                    <a:lnTo>
                      <a:pt x="307" y="316"/>
                    </a:lnTo>
                    <a:lnTo>
                      <a:pt x="321" y="296"/>
                    </a:lnTo>
                    <a:lnTo>
                      <a:pt x="336" y="277"/>
                    </a:lnTo>
                    <a:lnTo>
                      <a:pt x="353" y="260"/>
                    </a:lnTo>
                    <a:lnTo>
                      <a:pt x="372" y="243"/>
                    </a:lnTo>
                    <a:lnTo>
                      <a:pt x="391" y="228"/>
                    </a:lnTo>
                    <a:lnTo>
                      <a:pt x="411" y="214"/>
                    </a:lnTo>
                    <a:lnTo>
                      <a:pt x="433" y="201"/>
                    </a:lnTo>
                    <a:lnTo>
                      <a:pt x="457" y="189"/>
                    </a:lnTo>
                    <a:lnTo>
                      <a:pt x="513" y="164"/>
                    </a:lnTo>
                    <a:lnTo>
                      <a:pt x="578" y="135"/>
                    </a:lnTo>
                    <a:lnTo>
                      <a:pt x="643" y="103"/>
                    </a:lnTo>
                    <a:lnTo>
                      <a:pt x="708" y="73"/>
                    </a:lnTo>
                    <a:lnTo>
                      <a:pt x="765" y="45"/>
                    </a:lnTo>
                    <a:lnTo>
                      <a:pt x="811" y="22"/>
                    </a:lnTo>
                    <a:lnTo>
                      <a:pt x="842" y="7"/>
                    </a:lnTo>
                    <a:lnTo>
                      <a:pt x="85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80" name="Freeform 68">
                <a:extLst>
                  <a:ext uri="{FF2B5EF4-FFF2-40B4-BE49-F238E27FC236}">
                    <a16:creationId xmlns:a16="http://schemas.microsoft.com/office/drawing/2014/main" id="{05865A1B-F5D2-4D61-ABD1-179436B43998}"/>
                  </a:ext>
                </a:extLst>
              </p:cNvPr>
              <p:cNvSpPr>
                <a:spLocks/>
              </p:cNvSpPr>
              <p:nvPr/>
            </p:nvSpPr>
            <p:spPr bwMode="auto">
              <a:xfrm>
                <a:off x="3304" y="1271"/>
                <a:ext cx="230" cy="313"/>
              </a:xfrm>
              <a:custGeom>
                <a:avLst/>
                <a:gdLst>
                  <a:gd name="T0" fmla="*/ 215 w 661"/>
                  <a:gd name="T1" fmla="*/ 4 h 756"/>
                  <a:gd name="T2" fmla="*/ 202 w 661"/>
                  <a:gd name="T3" fmla="*/ 13 h 756"/>
                  <a:gd name="T4" fmla="*/ 192 w 661"/>
                  <a:gd name="T5" fmla="*/ 24 h 756"/>
                  <a:gd name="T6" fmla="*/ 182 w 661"/>
                  <a:gd name="T7" fmla="*/ 37 h 756"/>
                  <a:gd name="T8" fmla="*/ 174 w 661"/>
                  <a:gd name="T9" fmla="*/ 51 h 756"/>
                  <a:gd name="T10" fmla="*/ 167 w 661"/>
                  <a:gd name="T11" fmla="*/ 67 h 756"/>
                  <a:gd name="T12" fmla="*/ 158 w 661"/>
                  <a:gd name="T13" fmla="*/ 91 h 756"/>
                  <a:gd name="T14" fmla="*/ 147 w 661"/>
                  <a:gd name="T15" fmla="*/ 125 h 756"/>
                  <a:gd name="T16" fmla="*/ 136 w 661"/>
                  <a:gd name="T17" fmla="*/ 159 h 756"/>
                  <a:gd name="T18" fmla="*/ 127 w 661"/>
                  <a:gd name="T19" fmla="*/ 183 h 756"/>
                  <a:gd name="T20" fmla="*/ 119 w 661"/>
                  <a:gd name="T21" fmla="*/ 198 h 756"/>
                  <a:gd name="T22" fmla="*/ 110 w 661"/>
                  <a:gd name="T23" fmla="*/ 212 h 756"/>
                  <a:gd name="T24" fmla="*/ 100 w 661"/>
                  <a:gd name="T25" fmla="*/ 225 h 756"/>
                  <a:gd name="T26" fmla="*/ 84 w 661"/>
                  <a:gd name="T27" fmla="*/ 241 h 756"/>
                  <a:gd name="T28" fmla="*/ 54 w 661"/>
                  <a:gd name="T29" fmla="*/ 267 h 756"/>
                  <a:gd name="T30" fmla="*/ 24 w 661"/>
                  <a:gd name="T31" fmla="*/ 293 h 756"/>
                  <a:gd name="T32" fmla="*/ 3 w 661"/>
                  <a:gd name="T33" fmla="*/ 310 h 756"/>
                  <a:gd name="T34" fmla="*/ 3 w 661"/>
                  <a:gd name="T35" fmla="*/ 312 h 756"/>
                  <a:gd name="T36" fmla="*/ 21 w 661"/>
                  <a:gd name="T37" fmla="*/ 308 h 756"/>
                  <a:gd name="T38" fmla="*/ 37 w 661"/>
                  <a:gd name="T39" fmla="*/ 303 h 756"/>
                  <a:gd name="T40" fmla="*/ 58 w 661"/>
                  <a:gd name="T41" fmla="*/ 295 h 756"/>
                  <a:gd name="T42" fmla="*/ 80 w 661"/>
                  <a:gd name="T43" fmla="*/ 285 h 756"/>
                  <a:gd name="T44" fmla="*/ 102 w 661"/>
                  <a:gd name="T45" fmla="*/ 271 h 756"/>
                  <a:gd name="T46" fmla="*/ 120 w 661"/>
                  <a:gd name="T47" fmla="*/ 259 h 756"/>
                  <a:gd name="T48" fmla="*/ 130 w 661"/>
                  <a:gd name="T49" fmla="*/ 249 h 756"/>
                  <a:gd name="T50" fmla="*/ 148 w 661"/>
                  <a:gd name="T51" fmla="*/ 231 h 756"/>
                  <a:gd name="T52" fmla="*/ 172 w 661"/>
                  <a:gd name="T53" fmla="*/ 204 h 756"/>
                  <a:gd name="T54" fmla="*/ 188 w 661"/>
                  <a:gd name="T55" fmla="*/ 184 h 756"/>
                  <a:gd name="T56" fmla="*/ 197 w 661"/>
                  <a:gd name="T57" fmla="*/ 171 h 756"/>
                  <a:gd name="T58" fmla="*/ 206 w 661"/>
                  <a:gd name="T59" fmla="*/ 158 h 756"/>
                  <a:gd name="T60" fmla="*/ 213 w 661"/>
                  <a:gd name="T61" fmla="*/ 144 h 756"/>
                  <a:gd name="T62" fmla="*/ 219 w 661"/>
                  <a:gd name="T63" fmla="*/ 130 h 756"/>
                  <a:gd name="T64" fmla="*/ 224 w 661"/>
                  <a:gd name="T65" fmla="*/ 115 h 756"/>
                  <a:gd name="T66" fmla="*/ 228 w 661"/>
                  <a:gd name="T67" fmla="*/ 100 h 756"/>
                  <a:gd name="T68" fmla="*/ 230 w 661"/>
                  <a:gd name="T69" fmla="*/ 84 h 756"/>
                  <a:gd name="T70" fmla="*/ 231 w 661"/>
                  <a:gd name="T71" fmla="*/ 67 h 756"/>
                  <a:gd name="T72" fmla="*/ 230 w 661"/>
                  <a:gd name="T73" fmla="*/ 49 h 756"/>
                  <a:gd name="T74" fmla="*/ 228 w 661"/>
                  <a:gd name="T75" fmla="*/ 30 h 756"/>
                  <a:gd name="T76" fmla="*/ 224 w 661"/>
                  <a:gd name="T77" fmla="*/ 10 h 7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1"/>
                  <a:gd name="T118" fmla="*/ 0 h 756"/>
                  <a:gd name="T119" fmla="*/ 661 w 661"/>
                  <a:gd name="T120" fmla="*/ 756 h 7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1" h="756">
                    <a:moveTo>
                      <a:pt x="633" y="0"/>
                    </a:moveTo>
                    <a:lnTo>
                      <a:pt x="614" y="9"/>
                    </a:lnTo>
                    <a:lnTo>
                      <a:pt x="595" y="20"/>
                    </a:lnTo>
                    <a:lnTo>
                      <a:pt x="578" y="32"/>
                    </a:lnTo>
                    <a:lnTo>
                      <a:pt x="562" y="45"/>
                    </a:lnTo>
                    <a:lnTo>
                      <a:pt x="548" y="59"/>
                    </a:lnTo>
                    <a:lnTo>
                      <a:pt x="534" y="74"/>
                    </a:lnTo>
                    <a:lnTo>
                      <a:pt x="522" y="90"/>
                    </a:lnTo>
                    <a:lnTo>
                      <a:pt x="510" y="107"/>
                    </a:lnTo>
                    <a:lnTo>
                      <a:pt x="498" y="124"/>
                    </a:lnTo>
                    <a:lnTo>
                      <a:pt x="488" y="143"/>
                    </a:lnTo>
                    <a:lnTo>
                      <a:pt x="478" y="161"/>
                    </a:lnTo>
                    <a:lnTo>
                      <a:pt x="469" y="180"/>
                    </a:lnTo>
                    <a:lnTo>
                      <a:pt x="453" y="220"/>
                    </a:lnTo>
                    <a:lnTo>
                      <a:pt x="437" y="260"/>
                    </a:lnTo>
                    <a:lnTo>
                      <a:pt x="422" y="302"/>
                    </a:lnTo>
                    <a:lnTo>
                      <a:pt x="406" y="343"/>
                    </a:lnTo>
                    <a:lnTo>
                      <a:pt x="390" y="383"/>
                    </a:lnTo>
                    <a:lnTo>
                      <a:pt x="372" y="422"/>
                    </a:lnTo>
                    <a:lnTo>
                      <a:pt x="362" y="441"/>
                    </a:lnTo>
                    <a:lnTo>
                      <a:pt x="352" y="461"/>
                    </a:lnTo>
                    <a:lnTo>
                      <a:pt x="340" y="479"/>
                    </a:lnTo>
                    <a:lnTo>
                      <a:pt x="327" y="496"/>
                    </a:lnTo>
                    <a:lnTo>
                      <a:pt x="314" y="513"/>
                    </a:lnTo>
                    <a:lnTo>
                      <a:pt x="300" y="528"/>
                    </a:lnTo>
                    <a:lnTo>
                      <a:pt x="285" y="543"/>
                    </a:lnTo>
                    <a:lnTo>
                      <a:pt x="269" y="557"/>
                    </a:lnTo>
                    <a:lnTo>
                      <a:pt x="239" y="581"/>
                    </a:lnTo>
                    <a:lnTo>
                      <a:pt x="200" y="611"/>
                    </a:lnTo>
                    <a:lnTo>
                      <a:pt x="155" y="644"/>
                    </a:lnTo>
                    <a:lnTo>
                      <a:pt x="110" y="677"/>
                    </a:lnTo>
                    <a:lnTo>
                      <a:pt x="68" y="707"/>
                    </a:lnTo>
                    <a:lnTo>
                      <a:pt x="34" y="732"/>
                    </a:lnTo>
                    <a:lnTo>
                      <a:pt x="9" y="749"/>
                    </a:lnTo>
                    <a:lnTo>
                      <a:pt x="0" y="756"/>
                    </a:lnTo>
                    <a:lnTo>
                      <a:pt x="10" y="754"/>
                    </a:lnTo>
                    <a:lnTo>
                      <a:pt x="39" y="749"/>
                    </a:lnTo>
                    <a:lnTo>
                      <a:pt x="59" y="744"/>
                    </a:lnTo>
                    <a:lnTo>
                      <a:pt x="82" y="738"/>
                    </a:lnTo>
                    <a:lnTo>
                      <a:pt x="107" y="731"/>
                    </a:lnTo>
                    <a:lnTo>
                      <a:pt x="135" y="723"/>
                    </a:lnTo>
                    <a:lnTo>
                      <a:pt x="165" y="713"/>
                    </a:lnTo>
                    <a:lnTo>
                      <a:pt x="196" y="701"/>
                    </a:lnTo>
                    <a:lnTo>
                      <a:pt x="228" y="688"/>
                    </a:lnTo>
                    <a:lnTo>
                      <a:pt x="261" y="672"/>
                    </a:lnTo>
                    <a:lnTo>
                      <a:pt x="293" y="655"/>
                    </a:lnTo>
                    <a:lnTo>
                      <a:pt x="325" y="636"/>
                    </a:lnTo>
                    <a:lnTo>
                      <a:pt x="342" y="625"/>
                    </a:lnTo>
                    <a:lnTo>
                      <a:pt x="357" y="613"/>
                    </a:lnTo>
                    <a:lnTo>
                      <a:pt x="372" y="602"/>
                    </a:lnTo>
                    <a:lnTo>
                      <a:pt x="387" y="589"/>
                    </a:lnTo>
                    <a:lnTo>
                      <a:pt x="424" y="557"/>
                    </a:lnTo>
                    <a:lnTo>
                      <a:pt x="459" y="525"/>
                    </a:lnTo>
                    <a:lnTo>
                      <a:pt x="492" y="493"/>
                    </a:lnTo>
                    <a:lnTo>
                      <a:pt x="524" y="462"/>
                    </a:lnTo>
                    <a:lnTo>
                      <a:pt x="538" y="445"/>
                    </a:lnTo>
                    <a:lnTo>
                      <a:pt x="552" y="429"/>
                    </a:lnTo>
                    <a:lnTo>
                      <a:pt x="565" y="413"/>
                    </a:lnTo>
                    <a:lnTo>
                      <a:pt x="577" y="397"/>
                    </a:lnTo>
                    <a:lnTo>
                      <a:pt x="589" y="381"/>
                    </a:lnTo>
                    <a:lnTo>
                      <a:pt x="599" y="364"/>
                    </a:lnTo>
                    <a:lnTo>
                      <a:pt x="609" y="348"/>
                    </a:lnTo>
                    <a:lnTo>
                      <a:pt x="619" y="331"/>
                    </a:lnTo>
                    <a:lnTo>
                      <a:pt x="627" y="314"/>
                    </a:lnTo>
                    <a:lnTo>
                      <a:pt x="634" y="296"/>
                    </a:lnTo>
                    <a:lnTo>
                      <a:pt x="641" y="278"/>
                    </a:lnTo>
                    <a:lnTo>
                      <a:pt x="647" y="259"/>
                    </a:lnTo>
                    <a:lnTo>
                      <a:pt x="651" y="241"/>
                    </a:lnTo>
                    <a:lnTo>
                      <a:pt x="655" y="222"/>
                    </a:lnTo>
                    <a:lnTo>
                      <a:pt x="658" y="202"/>
                    </a:lnTo>
                    <a:lnTo>
                      <a:pt x="659" y="182"/>
                    </a:lnTo>
                    <a:lnTo>
                      <a:pt x="661" y="162"/>
                    </a:lnTo>
                    <a:lnTo>
                      <a:pt x="661" y="141"/>
                    </a:lnTo>
                    <a:lnTo>
                      <a:pt x="658" y="118"/>
                    </a:lnTo>
                    <a:lnTo>
                      <a:pt x="656" y="96"/>
                    </a:lnTo>
                    <a:lnTo>
                      <a:pt x="652" y="73"/>
                    </a:lnTo>
                    <a:lnTo>
                      <a:pt x="647" y="49"/>
                    </a:lnTo>
                    <a:lnTo>
                      <a:pt x="641" y="25"/>
                    </a:lnTo>
                    <a:lnTo>
                      <a:pt x="6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81" name="Freeform 69">
                <a:extLst>
                  <a:ext uri="{FF2B5EF4-FFF2-40B4-BE49-F238E27FC236}">
                    <a16:creationId xmlns:a16="http://schemas.microsoft.com/office/drawing/2014/main" id="{B2915807-D041-4CF0-84FB-05BAF20B132F}"/>
                  </a:ext>
                </a:extLst>
              </p:cNvPr>
              <p:cNvSpPr>
                <a:spLocks/>
              </p:cNvSpPr>
              <p:nvPr/>
            </p:nvSpPr>
            <p:spPr bwMode="auto">
              <a:xfrm>
                <a:off x="3117" y="1679"/>
                <a:ext cx="91" cy="123"/>
              </a:xfrm>
              <a:custGeom>
                <a:avLst/>
                <a:gdLst>
                  <a:gd name="T0" fmla="*/ 2 w 264"/>
                  <a:gd name="T1" fmla="*/ 0 h 300"/>
                  <a:gd name="T2" fmla="*/ 6 w 264"/>
                  <a:gd name="T3" fmla="*/ 0 h 300"/>
                  <a:gd name="T4" fmla="*/ 16 w 264"/>
                  <a:gd name="T5" fmla="*/ 2 h 300"/>
                  <a:gd name="T6" fmla="*/ 31 w 264"/>
                  <a:gd name="T7" fmla="*/ 5 h 300"/>
                  <a:gd name="T8" fmla="*/ 47 w 264"/>
                  <a:gd name="T9" fmla="*/ 9 h 300"/>
                  <a:gd name="T10" fmla="*/ 55 w 264"/>
                  <a:gd name="T11" fmla="*/ 11 h 300"/>
                  <a:gd name="T12" fmla="*/ 63 w 264"/>
                  <a:gd name="T13" fmla="*/ 14 h 300"/>
                  <a:gd name="T14" fmla="*/ 71 w 264"/>
                  <a:gd name="T15" fmla="*/ 16 h 300"/>
                  <a:gd name="T16" fmla="*/ 78 w 264"/>
                  <a:gd name="T17" fmla="*/ 19 h 300"/>
                  <a:gd name="T18" fmla="*/ 81 w 264"/>
                  <a:gd name="T19" fmla="*/ 21 h 300"/>
                  <a:gd name="T20" fmla="*/ 84 w 264"/>
                  <a:gd name="T21" fmla="*/ 22 h 300"/>
                  <a:gd name="T22" fmla="*/ 86 w 264"/>
                  <a:gd name="T23" fmla="*/ 24 h 300"/>
                  <a:gd name="T24" fmla="*/ 88 w 264"/>
                  <a:gd name="T25" fmla="*/ 25 h 300"/>
                  <a:gd name="T26" fmla="*/ 90 w 264"/>
                  <a:gd name="T27" fmla="*/ 27 h 300"/>
                  <a:gd name="T28" fmla="*/ 91 w 264"/>
                  <a:gd name="T29" fmla="*/ 29 h 300"/>
                  <a:gd name="T30" fmla="*/ 92 w 264"/>
                  <a:gd name="T31" fmla="*/ 31 h 300"/>
                  <a:gd name="T32" fmla="*/ 92 w 264"/>
                  <a:gd name="T33" fmla="*/ 33 h 300"/>
                  <a:gd name="T34" fmla="*/ 92 w 264"/>
                  <a:gd name="T35" fmla="*/ 35 h 300"/>
                  <a:gd name="T36" fmla="*/ 92 w 264"/>
                  <a:gd name="T37" fmla="*/ 37 h 300"/>
                  <a:gd name="T38" fmla="*/ 91 w 264"/>
                  <a:gd name="T39" fmla="*/ 40 h 300"/>
                  <a:gd name="T40" fmla="*/ 90 w 264"/>
                  <a:gd name="T41" fmla="*/ 43 h 300"/>
                  <a:gd name="T42" fmla="*/ 87 w 264"/>
                  <a:gd name="T43" fmla="*/ 50 h 300"/>
                  <a:gd name="T44" fmla="*/ 83 w 264"/>
                  <a:gd name="T45" fmla="*/ 56 h 300"/>
                  <a:gd name="T46" fmla="*/ 78 w 264"/>
                  <a:gd name="T47" fmla="*/ 64 h 300"/>
                  <a:gd name="T48" fmla="*/ 74 w 264"/>
                  <a:gd name="T49" fmla="*/ 71 h 300"/>
                  <a:gd name="T50" fmla="*/ 68 w 264"/>
                  <a:gd name="T51" fmla="*/ 79 h 300"/>
                  <a:gd name="T52" fmla="*/ 62 w 264"/>
                  <a:gd name="T53" fmla="*/ 86 h 300"/>
                  <a:gd name="T54" fmla="*/ 55 w 264"/>
                  <a:gd name="T55" fmla="*/ 93 h 300"/>
                  <a:gd name="T56" fmla="*/ 49 w 264"/>
                  <a:gd name="T57" fmla="*/ 100 h 300"/>
                  <a:gd name="T58" fmla="*/ 43 w 264"/>
                  <a:gd name="T59" fmla="*/ 106 h 300"/>
                  <a:gd name="T60" fmla="*/ 36 w 264"/>
                  <a:gd name="T61" fmla="*/ 112 h 300"/>
                  <a:gd name="T62" fmla="*/ 30 w 264"/>
                  <a:gd name="T63" fmla="*/ 117 h 300"/>
                  <a:gd name="T64" fmla="*/ 24 w 264"/>
                  <a:gd name="T65" fmla="*/ 120 h 300"/>
                  <a:gd name="T66" fmla="*/ 21 w 264"/>
                  <a:gd name="T67" fmla="*/ 121 h 300"/>
                  <a:gd name="T68" fmla="*/ 18 w 264"/>
                  <a:gd name="T69" fmla="*/ 122 h 300"/>
                  <a:gd name="T70" fmla="*/ 16 w 264"/>
                  <a:gd name="T71" fmla="*/ 123 h 300"/>
                  <a:gd name="T72" fmla="*/ 13 w 264"/>
                  <a:gd name="T73" fmla="*/ 123 h 300"/>
                  <a:gd name="T74" fmla="*/ 12 w 264"/>
                  <a:gd name="T75" fmla="*/ 123 h 300"/>
                  <a:gd name="T76" fmla="*/ 10 w 264"/>
                  <a:gd name="T77" fmla="*/ 122 h 300"/>
                  <a:gd name="T78" fmla="*/ 8 w 264"/>
                  <a:gd name="T79" fmla="*/ 120 h 300"/>
                  <a:gd name="T80" fmla="*/ 7 w 264"/>
                  <a:gd name="T81" fmla="*/ 118 h 300"/>
                  <a:gd name="T82" fmla="*/ 6 w 264"/>
                  <a:gd name="T83" fmla="*/ 115 h 300"/>
                  <a:gd name="T84" fmla="*/ 5 w 264"/>
                  <a:gd name="T85" fmla="*/ 112 h 300"/>
                  <a:gd name="T86" fmla="*/ 4 w 264"/>
                  <a:gd name="T87" fmla="*/ 108 h 300"/>
                  <a:gd name="T88" fmla="*/ 3 w 264"/>
                  <a:gd name="T89" fmla="*/ 104 h 300"/>
                  <a:gd name="T90" fmla="*/ 2 w 264"/>
                  <a:gd name="T91" fmla="*/ 94 h 300"/>
                  <a:gd name="T92" fmla="*/ 1 w 264"/>
                  <a:gd name="T93" fmla="*/ 84 h 300"/>
                  <a:gd name="T94" fmla="*/ 0 w 264"/>
                  <a:gd name="T95" fmla="*/ 73 h 300"/>
                  <a:gd name="T96" fmla="*/ 0 w 264"/>
                  <a:gd name="T97" fmla="*/ 62 h 300"/>
                  <a:gd name="T98" fmla="*/ 0 w 264"/>
                  <a:gd name="T99" fmla="*/ 39 h 300"/>
                  <a:gd name="T100" fmla="*/ 1 w 264"/>
                  <a:gd name="T101" fmla="*/ 19 h 300"/>
                  <a:gd name="T102" fmla="*/ 2 w 264"/>
                  <a:gd name="T103" fmla="*/ 5 h 300"/>
                  <a:gd name="T104" fmla="*/ 2 w 264"/>
                  <a:gd name="T105" fmla="*/ 0 h 3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4"/>
                  <a:gd name="T160" fmla="*/ 0 h 300"/>
                  <a:gd name="T161" fmla="*/ 264 w 264"/>
                  <a:gd name="T162" fmla="*/ 300 h 3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4" h="300">
                    <a:moveTo>
                      <a:pt x="6" y="0"/>
                    </a:moveTo>
                    <a:lnTo>
                      <a:pt x="17" y="1"/>
                    </a:lnTo>
                    <a:lnTo>
                      <a:pt x="46" y="5"/>
                    </a:lnTo>
                    <a:lnTo>
                      <a:pt x="88" y="12"/>
                    </a:lnTo>
                    <a:lnTo>
                      <a:pt x="135" y="22"/>
                    </a:lnTo>
                    <a:lnTo>
                      <a:pt x="159" y="27"/>
                    </a:lnTo>
                    <a:lnTo>
                      <a:pt x="182" y="33"/>
                    </a:lnTo>
                    <a:lnTo>
                      <a:pt x="204" y="40"/>
                    </a:lnTo>
                    <a:lnTo>
                      <a:pt x="223" y="47"/>
                    </a:lnTo>
                    <a:lnTo>
                      <a:pt x="233" y="51"/>
                    </a:lnTo>
                    <a:lnTo>
                      <a:pt x="241" y="54"/>
                    </a:lnTo>
                    <a:lnTo>
                      <a:pt x="247" y="58"/>
                    </a:lnTo>
                    <a:lnTo>
                      <a:pt x="253" y="62"/>
                    </a:lnTo>
                    <a:lnTo>
                      <a:pt x="258" y="67"/>
                    </a:lnTo>
                    <a:lnTo>
                      <a:pt x="261" y="71"/>
                    </a:lnTo>
                    <a:lnTo>
                      <a:pt x="264" y="75"/>
                    </a:lnTo>
                    <a:lnTo>
                      <a:pt x="264" y="80"/>
                    </a:lnTo>
                    <a:lnTo>
                      <a:pt x="264" y="85"/>
                    </a:lnTo>
                    <a:lnTo>
                      <a:pt x="263" y="91"/>
                    </a:lnTo>
                    <a:lnTo>
                      <a:pt x="260" y="97"/>
                    </a:lnTo>
                    <a:lnTo>
                      <a:pt x="258" y="104"/>
                    </a:lnTo>
                    <a:lnTo>
                      <a:pt x="250" y="121"/>
                    </a:lnTo>
                    <a:lnTo>
                      <a:pt x="239" y="137"/>
                    </a:lnTo>
                    <a:lnTo>
                      <a:pt x="225" y="155"/>
                    </a:lnTo>
                    <a:lnTo>
                      <a:pt x="211" y="173"/>
                    </a:lnTo>
                    <a:lnTo>
                      <a:pt x="195" y="192"/>
                    </a:lnTo>
                    <a:lnTo>
                      <a:pt x="177" y="210"/>
                    </a:lnTo>
                    <a:lnTo>
                      <a:pt x="159" y="228"/>
                    </a:lnTo>
                    <a:lnTo>
                      <a:pt x="141" y="244"/>
                    </a:lnTo>
                    <a:lnTo>
                      <a:pt x="122" y="259"/>
                    </a:lnTo>
                    <a:lnTo>
                      <a:pt x="104" y="273"/>
                    </a:lnTo>
                    <a:lnTo>
                      <a:pt x="86" y="285"/>
                    </a:lnTo>
                    <a:lnTo>
                      <a:pt x="69" y="293"/>
                    </a:lnTo>
                    <a:lnTo>
                      <a:pt x="60" y="296"/>
                    </a:lnTo>
                    <a:lnTo>
                      <a:pt x="52" y="298"/>
                    </a:lnTo>
                    <a:lnTo>
                      <a:pt x="45" y="300"/>
                    </a:lnTo>
                    <a:lnTo>
                      <a:pt x="38" y="300"/>
                    </a:lnTo>
                    <a:lnTo>
                      <a:pt x="33" y="299"/>
                    </a:lnTo>
                    <a:lnTo>
                      <a:pt x="28" y="297"/>
                    </a:lnTo>
                    <a:lnTo>
                      <a:pt x="24" y="293"/>
                    </a:lnTo>
                    <a:lnTo>
                      <a:pt x="20" y="287"/>
                    </a:lnTo>
                    <a:lnTo>
                      <a:pt x="17" y="281"/>
                    </a:lnTo>
                    <a:lnTo>
                      <a:pt x="14" y="272"/>
                    </a:lnTo>
                    <a:lnTo>
                      <a:pt x="11" y="263"/>
                    </a:lnTo>
                    <a:lnTo>
                      <a:pt x="9" y="253"/>
                    </a:lnTo>
                    <a:lnTo>
                      <a:pt x="5" y="230"/>
                    </a:lnTo>
                    <a:lnTo>
                      <a:pt x="2" y="205"/>
                    </a:lnTo>
                    <a:lnTo>
                      <a:pt x="1" y="178"/>
                    </a:lnTo>
                    <a:lnTo>
                      <a:pt x="0" y="150"/>
                    </a:lnTo>
                    <a:lnTo>
                      <a:pt x="1" y="94"/>
                    </a:lnTo>
                    <a:lnTo>
                      <a:pt x="3" y="46"/>
                    </a:lnTo>
                    <a:lnTo>
                      <a:pt x="5" y="12"/>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82" name="Freeform 70">
                <a:extLst>
                  <a:ext uri="{FF2B5EF4-FFF2-40B4-BE49-F238E27FC236}">
                    <a16:creationId xmlns:a16="http://schemas.microsoft.com/office/drawing/2014/main" id="{E24A9161-ED17-40D3-9480-BC2B459DDD7C}"/>
                  </a:ext>
                </a:extLst>
              </p:cNvPr>
              <p:cNvSpPr>
                <a:spLocks/>
              </p:cNvSpPr>
              <p:nvPr/>
            </p:nvSpPr>
            <p:spPr bwMode="auto">
              <a:xfrm>
                <a:off x="2902" y="1931"/>
                <a:ext cx="143" cy="305"/>
              </a:xfrm>
              <a:custGeom>
                <a:avLst/>
                <a:gdLst>
                  <a:gd name="T0" fmla="*/ 123 w 408"/>
                  <a:gd name="T1" fmla="*/ 6 h 734"/>
                  <a:gd name="T2" fmla="*/ 130 w 408"/>
                  <a:gd name="T3" fmla="*/ 20 h 734"/>
                  <a:gd name="T4" fmla="*/ 136 w 408"/>
                  <a:gd name="T5" fmla="*/ 36 h 734"/>
                  <a:gd name="T6" fmla="*/ 140 w 408"/>
                  <a:gd name="T7" fmla="*/ 53 h 734"/>
                  <a:gd name="T8" fmla="*/ 142 w 408"/>
                  <a:gd name="T9" fmla="*/ 70 h 734"/>
                  <a:gd name="T10" fmla="*/ 144 w 408"/>
                  <a:gd name="T11" fmla="*/ 89 h 734"/>
                  <a:gd name="T12" fmla="*/ 144 w 408"/>
                  <a:gd name="T13" fmla="*/ 107 h 734"/>
                  <a:gd name="T14" fmla="*/ 143 w 408"/>
                  <a:gd name="T15" fmla="*/ 126 h 734"/>
                  <a:gd name="T16" fmla="*/ 140 w 408"/>
                  <a:gd name="T17" fmla="*/ 145 h 734"/>
                  <a:gd name="T18" fmla="*/ 137 w 408"/>
                  <a:gd name="T19" fmla="*/ 164 h 734"/>
                  <a:gd name="T20" fmla="*/ 132 w 408"/>
                  <a:gd name="T21" fmla="*/ 181 h 734"/>
                  <a:gd name="T22" fmla="*/ 125 w 408"/>
                  <a:gd name="T23" fmla="*/ 198 h 734"/>
                  <a:gd name="T24" fmla="*/ 118 w 408"/>
                  <a:gd name="T25" fmla="*/ 214 h 734"/>
                  <a:gd name="T26" fmla="*/ 109 w 408"/>
                  <a:gd name="T27" fmla="*/ 228 h 734"/>
                  <a:gd name="T28" fmla="*/ 99 w 408"/>
                  <a:gd name="T29" fmla="*/ 240 h 734"/>
                  <a:gd name="T30" fmla="*/ 88 w 408"/>
                  <a:gd name="T31" fmla="*/ 251 h 734"/>
                  <a:gd name="T32" fmla="*/ 67 w 408"/>
                  <a:gd name="T33" fmla="*/ 265 h 734"/>
                  <a:gd name="T34" fmla="*/ 39 w 408"/>
                  <a:gd name="T35" fmla="*/ 282 h 734"/>
                  <a:gd name="T36" fmla="*/ 16 w 408"/>
                  <a:gd name="T37" fmla="*/ 296 h 734"/>
                  <a:gd name="T38" fmla="*/ 2 w 408"/>
                  <a:gd name="T39" fmla="*/ 303 h 734"/>
                  <a:gd name="T40" fmla="*/ 8 w 408"/>
                  <a:gd name="T41" fmla="*/ 294 h 734"/>
                  <a:gd name="T42" fmla="*/ 23 w 408"/>
                  <a:gd name="T43" fmla="*/ 275 h 734"/>
                  <a:gd name="T44" fmla="*/ 35 w 408"/>
                  <a:gd name="T45" fmla="*/ 256 h 734"/>
                  <a:gd name="T46" fmla="*/ 46 w 408"/>
                  <a:gd name="T47" fmla="*/ 238 h 734"/>
                  <a:gd name="T48" fmla="*/ 56 w 408"/>
                  <a:gd name="T49" fmla="*/ 220 h 734"/>
                  <a:gd name="T50" fmla="*/ 64 w 408"/>
                  <a:gd name="T51" fmla="*/ 203 h 734"/>
                  <a:gd name="T52" fmla="*/ 72 w 408"/>
                  <a:gd name="T53" fmla="*/ 186 h 734"/>
                  <a:gd name="T54" fmla="*/ 78 w 408"/>
                  <a:gd name="T55" fmla="*/ 169 h 734"/>
                  <a:gd name="T56" fmla="*/ 86 w 408"/>
                  <a:gd name="T57" fmla="*/ 143 h 734"/>
                  <a:gd name="T58" fmla="*/ 96 w 408"/>
                  <a:gd name="T59" fmla="*/ 106 h 734"/>
                  <a:gd name="T60" fmla="*/ 104 w 408"/>
                  <a:gd name="T61" fmla="*/ 67 h 734"/>
                  <a:gd name="T62" fmla="*/ 114 w 408"/>
                  <a:gd name="T63" fmla="*/ 24 h 7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8"/>
                  <a:gd name="T97" fmla="*/ 0 h 734"/>
                  <a:gd name="T98" fmla="*/ 408 w 408"/>
                  <a:gd name="T99" fmla="*/ 734 h 7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8" h="734">
                    <a:moveTo>
                      <a:pt x="338" y="0"/>
                    </a:moveTo>
                    <a:lnTo>
                      <a:pt x="349" y="15"/>
                    </a:lnTo>
                    <a:lnTo>
                      <a:pt x="360" y="32"/>
                    </a:lnTo>
                    <a:lnTo>
                      <a:pt x="369" y="49"/>
                    </a:lnTo>
                    <a:lnTo>
                      <a:pt x="377" y="68"/>
                    </a:lnTo>
                    <a:lnTo>
                      <a:pt x="384" y="87"/>
                    </a:lnTo>
                    <a:lnTo>
                      <a:pt x="390" y="106"/>
                    </a:lnTo>
                    <a:lnTo>
                      <a:pt x="396" y="127"/>
                    </a:lnTo>
                    <a:lnTo>
                      <a:pt x="400" y="148"/>
                    </a:lnTo>
                    <a:lnTo>
                      <a:pt x="403" y="170"/>
                    </a:lnTo>
                    <a:lnTo>
                      <a:pt x="406" y="192"/>
                    </a:lnTo>
                    <a:lnTo>
                      <a:pt x="407" y="214"/>
                    </a:lnTo>
                    <a:lnTo>
                      <a:pt x="408" y="237"/>
                    </a:lnTo>
                    <a:lnTo>
                      <a:pt x="408" y="259"/>
                    </a:lnTo>
                    <a:lnTo>
                      <a:pt x="406" y="282"/>
                    </a:lnTo>
                    <a:lnTo>
                      <a:pt x="404" y="305"/>
                    </a:lnTo>
                    <a:lnTo>
                      <a:pt x="401" y="328"/>
                    </a:lnTo>
                    <a:lnTo>
                      <a:pt x="397" y="351"/>
                    </a:lnTo>
                    <a:lnTo>
                      <a:pt x="392" y="373"/>
                    </a:lnTo>
                    <a:lnTo>
                      <a:pt x="387" y="395"/>
                    </a:lnTo>
                    <a:lnTo>
                      <a:pt x="380" y="416"/>
                    </a:lnTo>
                    <a:lnTo>
                      <a:pt x="373" y="437"/>
                    </a:lnTo>
                    <a:lnTo>
                      <a:pt x="364" y="458"/>
                    </a:lnTo>
                    <a:lnTo>
                      <a:pt x="354" y="478"/>
                    </a:lnTo>
                    <a:lnTo>
                      <a:pt x="344" y="498"/>
                    </a:lnTo>
                    <a:lnTo>
                      <a:pt x="333" y="516"/>
                    </a:lnTo>
                    <a:lnTo>
                      <a:pt x="321" y="533"/>
                    </a:lnTo>
                    <a:lnTo>
                      <a:pt x="308" y="550"/>
                    </a:lnTo>
                    <a:lnTo>
                      <a:pt x="294" y="565"/>
                    </a:lnTo>
                    <a:lnTo>
                      <a:pt x="280" y="580"/>
                    </a:lnTo>
                    <a:lnTo>
                      <a:pt x="264" y="593"/>
                    </a:lnTo>
                    <a:lnTo>
                      <a:pt x="248" y="605"/>
                    </a:lnTo>
                    <a:lnTo>
                      <a:pt x="231" y="616"/>
                    </a:lnTo>
                    <a:lnTo>
                      <a:pt x="189" y="640"/>
                    </a:lnTo>
                    <a:lnTo>
                      <a:pt x="149" y="662"/>
                    </a:lnTo>
                    <a:lnTo>
                      <a:pt x="111" y="682"/>
                    </a:lnTo>
                    <a:lnTo>
                      <a:pt x="75" y="700"/>
                    </a:lnTo>
                    <a:lnTo>
                      <a:pt x="45" y="714"/>
                    </a:lnTo>
                    <a:lnTo>
                      <a:pt x="20" y="725"/>
                    </a:lnTo>
                    <a:lnTo>
                      <a:pt x="5" y="732"/>
                    </a:lnTo>
                    <a:lnTo>
                      <a:pt x="0" y="734"/>
                    </a:lnTo>
                    <a:lnTo>
                      <a:pt x="22" y="710"/>
                    </a:lnTo>
                    <a:lnTo>
                      <a:pt x="44" y="686"/>
                    </a:lnTo>
                    <a:lnTo>
                      <a:pt x="64" y="663"/>
                    </a:lnTo>
                    <a:lnTo>
                      <a:pt x="82" y="641"/>
                    </a:lnTo>
                    <a:lnTo>
                      <a:pt x="99" y="618"/>
                    </a:lnTo>
                    <a:lnTo>
                      <a:pt x="115" y="596"/>
                    </a:lnTo>
                    <a:lnTo>
                      <a:pt x="131" y="574"/>
                    </a:lnTo>
                    <a:lnTo>
                      <a:pt x="145" y="553"/>
                    </a:lnTo>
                    <a:lnTo>
                      <a:pt x="158" y="532"/>
                    </a:lnTo>
                    <a:lnTo>
                      <a:pt x="170" y="511"/>
                    </a:lnTo>
                    <a:lnTo>
                      <a:pt x="182" y="491"/>
                    </a:lnTo>
                    <a:lnTo>
                      <a:pt x="192" y="469"/>
                    </a:lnTo>
                    <a:lnTo>
                      <a:pt x="203" y="449"/>
                    </a:lnTo>
                    <a:lnTo>
                      <a:pt x="213" y="428"/>
                    </a:lnTo>
                    <a:lnTo>
                      <a:pt x="221" y="408"/>
                    </a:lnTo>
                    <a:lnTo>
                      <a:pt x="230" y="387"/>
                    </a:lnTo>
                    <a:lnTo>
                      <a:pt x="245" y="345"/>
                    </a:lnTo>
                    <a:lnTo>
                      <a:pt x="259" y="301"/>
                    </a:lnTo>
                    <a:lnTo>
                      <a:pt x="271" y="257"/>
                    </a:lnTo>
                    <a:lnTo>
                      <a:pt x="284" y="211"/>
                    </a:lnTo>
                    <a:lnTo>
                      <a:pt x="296" y="162"/>
                    </a:lnTo>
                    <a:lnTo>
                      <a:pt x="309" y="111"/>
                    </a:lnTo>
                    <a:lnTo>
                      <a:pt x="323" y="57"/>
                    </a:lnTo>
                    <a:lnTo>
                      <a:pt x="3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83" name="Freeform 71">
                <a:extLst>
                  <a:ext uri="{FF2B5EF4-FFF2-40B4-BE49-F238E27FC236}">
                    <a16:creationId xmlns:a16="http://schemas.microsoft.com/office/drawing/2014/main" id="{6542C9E9-CB3A-484F-8B28-EFF251861742}"/>
                  </a:ext>
                </a:extLst>
              </p:cNvPr>
              <p:cNvSpPr>
                <a:spLocks/>
              </p:cNvSpPr>
              <p:nvPr/>
            </p:nvSpPr>
            <p:spPr bwMode="auto">
              <a:xfrm>
                <a:off x="3079" y="1806"/>
                <a:ext cx="292" cy="478"/>
              </a:xfrm>
              <a:custGeom>
                <a:avLst/>
                <a:gdLst>
                  <a:gd name="T0" fmla="*/ 288 w 838"/>
                  <a:gd name="T1" fmla="*/ 3 h 1154"/>
                  <a:gd name="T2" fmla="*/ 268 w 838"/>
                  <a:gd name="T3" fmla="*/ 17 h 1154"/>
                  <a:gd name="T4" fmla="*/ 249 w 838"/>
                  <a:gd name="T5" fmla="*/ 33 h 1154"/>
                  <a:gd name="T6" fmla="*/ 228 w 838"/>
                  <a:gd name="T7" fmla="*/ 52 h 1154"/>
                  <a:gd name="T8" fmla="*/ 206 w 838"/>
                  <a:gd name="T9" fmla="*/ 75 h 1154"/>
                  <a:gd name="T10" fmla="*/ 191 w 838"/>
                  <a:gd name="T11" fmla="*/ 93 h 1154"/>
                  <a:gd name="T12" fmla="*/ 182 w 838"/>
                  <a:gd name="T13" fmla="*/ 106 h 1154"/>
                  <a:gd name="T14" fmla="*/ 173 w 838"/>
                  <a:gd name="T15" fmla="*/ 119 h 1154"/>
                  <a:gd name="T16" fmla="*/ 166 w 838"/>
                  <a:gd name="T17" fmla="*/ 132 h 1154"/>
                  <a:gd name="T18" fmla="*/ 152 w 838"/>
                  <a:gd name="T19" fmla="*/ 170 h 1154"/>
                  <a:gd name="T20" fmla="*/ 127 w 838"/>
                  <a:gd name="T21" fmla="*/ 245 h 1154"/>
                  <a:gd name="T22" fmla="*/ 107 w 838"/>
                  <a:gd name="T23" fmla="*/ 303 h 1154"/>
                  <a:gd name="T24" fmla="*/ 94 w 838"/>
                  <a:gd name="T25" fmla="*/ 339 h 1154"/>
                  <a:gd name="T26" fmla="*/ 82 w 838"/>
                  <a:gd name="T27" fmla="*/ 370 h 1154"/>
                  <a:gd name="T28" fmla="*/ 72 w 838"/>
                  <a:gd name="T29" fmla="*/ 389 h 1154"/>
                  <a:gd name="T30" fmla="*/ 67 w 838"/>
                  <a:gd name="T31" fmla="*/ 398 h 1154"/>
                  <a:gd name="T32" fmla="*/ 53 w 838"/>
                  <a:gd name="T33" fmla="*/ 417 h 1154"/>
                  <a:gd name="T34" fmla="*/ 31 w 838"/>
                  <a:gd name="T35" fmla="*/ 442 h 1154"/>
                  <a:gd name="T36" fmla="*/ 13 w 838"/>
                  <a:gd name="T37" fmla="*/ 462 h 1154"/>
                  <a:gd name="T38" fmla="*/ 2 w 838"/>
                  <a:gd name="T39" fmla="*/ 474 h 1154"/>
                  <a:gd name="T40" fmla="*/ 5 w 838"/>
                  <a:gd name="T41" fmla="*/ 476 h 1154"/>
                  <a:gd name="T42" fmla="*/ 25 w 838"/>
                  <a:gd name="T43" fmla="*/ 476 h 1154"/>
                  <a:gd name="T44" fmla="*/ 44 w 838"/>
                  <a:gd name="T45" fmla="*/ 474 h 1154"/>
                  <a:gd name="T46" fmla="*/ 67 w 838"/>
                  <a:gd name="T47" fmla="*/ 470 h 1154"/>
                  <a:gd name="T48" fmla="*/ 84 w 838"/>
                  <a:gd name="T49" fmla="*/ 465 h 1154"/>
                  <a:gd name="T50" fmla="*/ 96 w 838"/>
                  <a:gd name="T51" fmla="*/ 460 h 1154"/>
                  <a:gd name="T52" fmla="*/ 108 w 838"/>
                  <a:gd name="T53" fmla="*/ 454 h 1154"/>
                  <a:gd name="T54" fmla="*/ 119 w 838"/>
                  <a:gd name="T55" fmla="*/ 446 h 1154"/>
                  <a:gd name="T56" fmla="*/ 129 w 838"/>
                  <a:gd name="T57" fmla="*/ 438 h 1154"/>
                  <a:gd name="T58" fmla="*/ 138 w 838"/>
                  <a:gd name="T59" fmla="*/ 428 h 1154"/>
                  <a:gd name="T60" fmla="*/ 146 w 838"/>
                  <a:gd name="T61" fmla="*/ 417 h 1154"/>
                  <a:gd name="T62" fmla="*/ 154 w 838"/>
                  <a:gd name="T63" fmla="*/ 405 h 1154"/>
                  <a:gd name="T64" fmla="*/ 160 w 838"/>
                  <a:gd name="T65" fmla="*/ 392 h 1154"/>
                  <a:gd name="T66" fmla="*/ 166 w 838"/>
                  <a:gd name="T67" fmla="*/ 379 h 1154"/>
                  <a:gd name="T68" fmla="*/ 174 w 838"/>
                  <a:gd name="T69" fmla="*/ 357 h 1154"/>
                  <a:gd name="T70" fmla="*/ 181 w 838"/>
                  <a:gd name="T71" fmla="*/ 328 h 1154"/>
                  <a:gd name="T72" fmla="*/ 191 w 838"/>
                  <a:gd name="T73" fmla="*/ 279 h 1154"/>
                  <a:gd name="T74" fmla="*/ 199 w 838"/>
                  <a:gd name="T75" fmla="*/ 229 h 1154"/>
                  <a:gd name="T76" fmla="*/ 206 w 838"/>
                  <a:gd name="T77" fmla="*/ 196 h 1154"/>
                  <a:gd name="T78" fmla="*/ 214 w 838"/>
                  <a:gd name="T79" fmla="*/ 163 h 1154"/>
                  <a:gd name="T80" fmla="*/ 225 w 838"/>
                  <a:gd name="T81" fmla="*/ 131 h 1154"/>
                  <a:gd name="T82" fmla="*/ 239 w 838"/>
                  <a:gd name="T83" fmla="*/ 99 h 1154"/>
                  <a:gd name="T84" fmla="*/ 253 w 838"/>
                  <a:gd name="T85" fmla="*/ 71 h 1154"/>
                  <a:gd name="T86" fmla="*/ 272 w 838"/>
                  <a:gd name="T87" fmla="*/ 33 h 1154"/>
                  <a:gd name="T88" fmla="*/ 290 w 838"/>
                  <a:gd name="T89" fmla="*/ 4 h 11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8"/>
                  <a:gd name="T136" fmla="*/ 0 h 1154"/>
                  <a:gd name="T137" fmla="*/ 838 w 838"/>
                  <a:gd name="T138" fmla="*/ 1154 h 11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8" h="1154">
                    <a:moveTo>
                      <a:pt x="838" y="0"/>
                    </a:moveTo>
                    <a:lnTo>
                      <a:pt x="826" y="7"/>
                    </a:lnTo>
                    <a:lnTo>
                      <a:pt x="792" y="27"/>
                    </a:lnTo>
                    <a:lnTo>
                      <a:pt x="769" y="42"/>
                    </a:lnTo>
                    <a:lnTo>
                      <a:pt x="743" y="60"/>
                    </a:lnTo>
                    <a:lnTo>
                      <a:pt x="715" y="79"/>
                    </a:lnTo>
                    <a:lnTo>
                      <a:pt x="685" y="102"/>
                    </a:lnTo>
                    <a:lnTo>
                      <a:pt x="653" y="126"/>
                    </a:lnTo>
                    <a:lnTo>
                      <a:pt x="622" y="153"/>
                    </a:lnTo>
                    <a:lnTo>
                      <a:pt x="591" y="181"/>
                    </a:lnTo>
                    <a:lnTo>
                      <a:pt x="562" y="210"/>
                    </a:lnTo>
                    <a:lnTo>
                      <a:pt x="548" y="225"/>
                    </a:lnTo>
                    <a:lnTo>
                      <a:pt x="534" y="240"/>
                    </a:lnTo>
                    <a:lnTo>
                      <a:pt x="521" y="256"/>
                    </a:lnTo>
                    <a:lnTo>
                      <a:pt x="509" y="272"/>
                    </a:lnTo>
                    <a:lnTo>
                      <a:pt x="497" y="288"/>
                    </a:lnTo>
                    <a:lnTo>
                      <a:pt x="485" y="305"/>
                    </a:lnTo>
                    <a:lnTo>
                      <a:pt x="476" y="321"/>
                    </a:lnTo>
                    <a:lnTo>
                      <a:pt x="467" y="338"/>
                    </a:lnTo>
                    <a:lnTo>
                      <a:pt x="436" y="413"/>
                    </a:lnTo>
                    <a:lnTo>
                      <a:pt x="401" y="501"/>
                    </a:lnTo>
                    <a:lnTo>
                      <a:pt x="365" y="594"/>
                    </a:lnTo>
                    <a:lnTo>
                      <a:pt x="327" y="689"/>
                    </a:lnTo>
                    <a:lnTo>
                      <a:pt x="308" y="735"/>
                    </a:lnTo>
                    <a:lnTo>
                      <a:pt x="289" y="780"/>
                    </a:lnTo>
                    <a:lnTo>
                      <a:pt x="271" y="822"/>
                    </a:lnTo>
                    <a:lnTo>
                      <a:pt x="253" y="861"/>
                    </a:lnTo>
                    <a:lnTo>
                      <a:pt x="235" y="897"/>
                    </a:lnTo>
                    <a:lnTo>
                      <a:pt x="217" y="928"/>
                    </a:lnTo>
                    <a:lnTo>
                      <a:pt x="208" y="943"/>
                    </a:lnTo>
                    <a:lnTo>
                      <a:pt x="200" y="955"/>
                    </a:lnTo>
                    <a:lnTo>
                      <a:pt x="192" y="966"/>
                    </a:lnTo>
                    <a:lnTo>
                      <a:pt x="184" y="976"/>
                    </a:lnTo>
                    <a:lnTo>
                      <a:pt x="152" y="1010"/>
                    </a:lnTo>
                    <a:lnTo>
                      <a:pt x="121" y="1042"/>
                    </a:lnTo>
                    <a:lnTo>
                      <a:pt x="90" y="1072"/>
                    </a:lnTo>
                    <a:lnTo>
                      <a:pt x="62" y="1098"/>
                    </a:lnTo>
                    <a:lnTo>
                      <a:pt x="38" y="1121"/>
                    </a:lnTo>
                    <a:lnTo>
                      <a:pt x="18" y="1138"/>
                    </a:lnTo>
                    <a:lnTo>
                      <a:pt x="5" y="1149"/>
                    </a:lnTo>
                    <a:lnTo>
                      <a:pt x="0" y="1153"/>
                    </a:lnTo>
                    <a:lnTo>
                      <a:pt x="14" y="1154"/>
                    </a:lnTo>
                    <a:lnTo>
                      <a:pt x="47" y="1154"/>
                    </a:lnTo>
                    <a:lnTo>
                      <a:pt x="71" y="1154"/>
                    </a:lnTo>
                    <a:lnTo>
                      <a:pt x="97" y="1152"/>
                    </a:lnTo>
                    <a:lnTo>
                      <a:pt x="127" y="1149"/>
                    </a:lnTo>
                    <a:lnTo>
                      <a:pt x="158" y="1145"/>
                    </a:lnTo>
                    <a:lnTo>
                      <a:pt x="192" y="1139"/>
                    </a:lnTo>
                    <a:lnTo>
                      <a:pt x="225" y="1131"/>
                    </a:lnTo>
                    <a:lnTo>
                      <a:pt x="242" y="1127"/>
                    </a:lnTo>
                    <a:lnTo>
                      <a:pt x="259" y="1121"/>
                    </a:lnTo>
                    <a:lnTo>
                      <a:pt x="276" y="1115"/>
                    </a:lnTo>
                    <a:lnTo>
                      <a:pt x="293" y="1108"/>
                    </a:lnTo>
                    <a:lnTo>
                      <a:pt x="309" y="1100"/>
                    </a:lnTo>
                    <a:lnTo>
                      <a:pt x="325" y="1091"/>
                    </a:lnTo>
                    <a:lnTo>
                      <a:pt x="341" y="1082"/>
                    </a:lnTo>
                    <a:lnTo>
                      <a:pt x="356" y="1073"/>
                    </a:lnTo>
                    <a:lnTo>
                      <a:pt x="370" y="1062"/>
                    </a:lnTo>
                    <a:lnTo>
                      <a:pt x="384" y="1050"/>
                    </a:lnTo>
                    <a:lnTo>
                      <a:pt x="397" y="1038"/>
                    </a:lnTo>
                    <a:lnTo>
                      <a:pt x="409" y="1024"/>
                    </a:lnTo>
                    <a:lnTo>
                      <a:pt x="420" y="1010"/>
                    </a:lnTo>
                    <a:lnTo>
                      <a:pt x="431" y="996"/>
                    </a:lnTo>
                    <a:lnTo>
                      <a:pt x="441" y="982"/>
                    </a:lnTo>
                    <a:lnTo>
                      <a:pt x="451" y="966"/>
                    </a:lnTo>
                    <a:lnTo>
                      <a:pt x="460" y="951"/>
                    </a:lnTo>
                    <a:lnTo>
                      <a:pt x="468" y="934"/>
                    </a:lnTo>
                    <a:lnTo>
                      <a:pt x="476" y="918"/>
                    </a:lnTo>
                    <a:lnTo>
                      <a:pt x="484" y="901"/>
                    </a:lnTo>
                    <a:lnTo>
                      <a:pt x="498" y="866"/>
                    </a:lnTo>
                    <a:lnTo>
                      <a:pt x="510" y="831"/>
                    </a:lnTo>
                    <a:lnTo>
                      <a:pt x="520" y="794"/>
                    </a:lnTo>
                    <a:lnTo>
                      <a:pt x="530" y="755"/>
                    </a:lnTo>
                    <a:lnTo>
                      <a:pt x="547" y="677"/>
                    </a:lnTo>
                    <a:lnTo>
                      <a:pt x="563" y="596"/>
                    </a:lnTo>
                    <a:lnTo>
                      <a:pt x="571" y="556"/>
                    </a:lnTo>
                    <a:lnTo>
                      <a:pt x="580" y="515"/>
                    </a:lnTo>
                    <a:lnTo>
                      <a:pt x="590" y="475"/>
                    </a:lnTo>
                    <a:lnTo>
                      <a:pt x="602" y="434"/>
                    </a:lnTo>
                    <a:lnTo>
                      <a:pt x="615" y="394"/>
                    </a:lnTo>
                    <a:lnTo>
                      <a:pt x="630" y="355"/>
                    </a:lnTo>
                    <a:lnTo>
                      <a:pt x="647" y="317"/>
                    </a:lnTo>
                    <a:lnTo>
                      <a:pt x="666" y="277"/>
                    </a:lnTo>
                    <a:lnTo>
                      <a:pt x="685" y="240"/>
                    </a:lnTo>
                    <a:lnTo>
                      <a:pt x="705" y="205"/>
                    </a:lnTo>
                    <a:lnTo>
                      <a:pt x="725" y="171"/>
                    </a:lnTo>
                    <a:lnTo>
                      <a:pt x="744" y="139"/>
                    </a:lnTo>
                    <a:lnTo>
                      <a:pt x="780" y="81"/>
                    </a:lnTo>
                    <a:lnTo>
                      <a:pt x="810" y="38"/>
                    </a:lnTo>
                    <a:lnTo>
                      <a:pt x="831" y="10"/>
                    </a:lnTo>
                    <a:lnTo>
                      <a:pt x="8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84" name="Freeform 72">
                <a:extLst>
                  <a:ext uri="{FF2B5EF4-FFF2-40B4-BE49-F238E27FC236}">
                    <a16:creationId xmlns:a16="http://schemas.microsoft.com/office/drawing/2014/main" id="{2562BEAB-53D0-47FF-A4D4-C54B6B8ED1AC}"/>
                  </a:ext>
                </a:extLst>
              </p:cNvPr>
              <p:cNvSpPr>
                <a:spLocks/>
              </p:cNvSpPr>
              <p:nvPr/>
            </p:nvSpPr>
            <p:spPr bwMode="auto">
              <a:xfrm>
                <a:off x="3395" y="1766"/>
                <a:ext cx="110" cy="229"/>
              </a:xfrm>
              <a:custGeom>
                <a:avLst/>
                <a:gdLst>
                  <a:gd name="T0" fmla="*/ 68 w 315"/>
                  <a:gd name="T1" fmla="*/ 0 h 555"/>
                  <a:gd name="T2" fmla="*/ 66 w 315"/>
                  <a:gd name="T3" fmla="*/ 4 h 555"/>
                  <a:gd name="T4" fmla="*/ 63 w 315"/>
                  <a:gd name="T5" fmla="*/ 8 h 555"/>
                  <a:gd name="T6" fmla="*/ 59 w 315"/>
                  <a:gd name="T7" fmla="*/ 14 h 555"/>
                  <a:gd name="T8" fmla="*/ 55 w 315"/>
                  <a:gd name="T9" fmla="*/ 21 h 555"/>
                  <a:gd name="T10" fmla="*/ 51 w 315"/>
                  <a:gd name="T11" fmla="*/ 28 h 555"/>
                  <a:gd name="T12" fmla="*/ 47 w 315"/>
                  <a:gd name="T13" fmla="*/ 37 h 555"/>
                  <a:gd name="T14" fmla="*/ 43 w 315"/>
                  <a:gd name="T15" fmla="*/ 45 h 555"/>
                  <a:gd name="T16" fmla="*/ 39 w 315"/>
                  <a:gd name="T17" fmla="*/ 55 h 555"/>
                  <a:gd name="T18" fmla="*/ 35 w 315"/>
                  <a:gd name="T19" fmla="*/ 65 h 555"/>
                  <a:gd name="T20" fmla="*/ 31 w 315"/>
                  <a:gd name="T21" fmla="*/ 75 h 555"/>
                  <a:gd name="T22" fmla="*/ 27 w 315"/>
                  <a:gd name="T23" fmla="*/ 85 h 555"/>
                  <a:gd name="T24" fmla="*/ 23 w 315"/>
                  <a:gd name="T25" fmla="*/ 97 h 555"/>
                  <a:gd name="T26" fmla="*/ 19 w 315"/>
                  <a:gd name="T27" fmla="*/ 108 h 555"/>
                  <a:gd name="T28" fmla="*/ 16 w 315"/>
                  <a:gd name="T29" fmla="*/ 118 h 555"/>
                  <a:gd name="T30" fmla="*/ 13 w 315"/>
                  <a:gd name="T31" fmla="*/ 129 h 555"/>
                  <a:gd name="T32" fmla="*/ 9 w 315"/>
                  <a:gd name="T33" fmla="*/ 140 h 555"/>
                  <a:gd name="T34" fmla="*/ 7 w 315"/>
                  <a:gd name="T35" fmla="*/ 151 h 555"/>
                  <a:gd name="T36" fmla="*/ 5 w 315"/>
                  <a:gd name="T37" fmla="*/ 161 h 555"/>
                  <a:gd name="T38" fmla="*/ 3 w 315"/>
                  <a:gd name="T39" fmla="*/ 171 h 555"/>
                  <a:gd name="T40" fmla="*/ 1 w 315"/>
                  <a:gd name="T41" fmla="*/ 180 h 555"/>
                  <a:gd name="T42" fmla="*/ 0 w 315"/>
                  <a:gd name="T43" fmla="*/ 189 h 555"/>
                  <a:gd name="T44" fmla="*/ 0 w 315"/>
                  <a:gd name="T45" fmla="*/ 197 h 555"/>
                  <a:gd name="T46" fmla="*/ 0 w 315"/>
                  <a:gd name="T47" fmla="*/ 205 h 555"/>
                  <a:gd name="T48" fmla="*/ 1 w 315"/>
                  <a:gd name="T49" fmla="*/ 211 h 555"/>
                  <a:gd name="T50" fmla="*/ 2 w 315"/>
                  <a:gd name="T51" fmla="*/ 217 h 555"/>
                  <a:gd name="T52" fmla="*/ 5 w 315"/>
                  <a:gd name="T53" fmla="*/ 221 h 555"/>
                  <a:gd name="T54" fmla="*/ 8 w 315"/>
                  <a:gd name="T55" fmla="*/ 225 h 555"/>
                  <a:gd name="T56" fmla="*/ 12 w 315"/>
                  <a:gd name="T57" fmla="*/ 228 h 555"/>
                  <a:gd name="T58" fmla="*/ 16 w 315"/>
                  <a:gd name="T59" fmla="*/ 229 h 555"/>
                  <a:gd name="T60" fmla="*/ 21 w 315"/>
                  <a:gd name="T61" fmla="*/ 229 h 555"/>
                  <a:gd name="T62" fmla="*/ 28 w 315"/>
                  <a:gd name="T63" fmla="*/ 227 h 555"/>
                  <a:gd name="T64" fmla="*/ 35 w 315"/>
                  <a:gd name="T65" fmla="*/ 224 h 555"/>
                  <a:gd name="T66" fmla="*/ 37 w 315"/>
                  <a:gd name="T67" fmla="*/ 222 h 555"/>
                  <a:gd name="T68" fmla="*/ 40 w 315"/>
                  <a:gd name="T69" fmla="*/ 220 h 555"/>
                  <a:gd name="T70" fmla="*/ 43 w 315"/>
                  <a:gd name="T71" fmla="*/ 217 h 555"/>
                  <a:gd name="T72" fmla="*/ 46 w 315"/>
                  <a:gd name="T73" fmla="*/ 213 h 555"/>
                  <a:gd name="T74" fmla="*/ 49 w 315"/>
                  <a:gd name="T75" fmla="*/ 208 h 555"/>
                  <a:gd name="T76" fmla="*/ 52 w 315"/>
                  <a:gd name="T77" fmla="*/ 204 h 555"/>
                  <a:gd name="T78" fmla="*/ 54 w 315"/>
                  <a:gd name="T79" fmla="*/ 198 h 555"/>
                  <a:gd name="T80" fmla="*/ 58 w 315"/>
                  <a:gd name="T81" fmla="*/ 193 h 555"/>
                  <a:gd name="T82" fmla="*/ 64 w 315"/>
                  <a:gd name="T83" fmla="*/ 180 h 555"/>
                  <a:gd name="T84" fmla="*/ 70 w 315"/>
                  <a:gd name="T85" fmla="*/ 167 h 555"/>
                  <a:gd name="T86" fmla="*/ 76 w 315"/>
                  <a:gd name="T87" fmla="*/ 152 h 555"/>
                  <a:gd name="T88" fmla="*/ 82 w 315"/>
                  <a:gd name="T89" fmla="*/ 138 h 555"/>
                  <a:gd name="T90" fmla="*/ 93 w 315"/>
                  <a:gd name="T91" fmla="*/ 110 h 555"/>
                  <a:gd name="T92" fmla="*/ 102 w 315"/>
                  <a:gd name="T93" fmla="*/ 85 h 555"/>
                  <a:gd name="T94" fmla="*/ 108 w 315"/>
                  <a:gd name="T95" fmla="*/ 68 h 555"/>
                  <a:gd name="T96" fmla="*/ 110 w 315"/>
                  <a:gd name="T97" fmla="*/ 62 h 555"/>
                  <a:gd name="T98" fmla="*/ 100 w 315"/>
                  <a:gd name="T99" fmla="*/ 46 h 555"/>
                  <a:gd name="T100" fmla="*/ 90 w 315"/>
                  <a:gd name="T101" fmla="*/ 31 h 555"/>
                  <a:gd name="T102" fmla="*/ 79 w 315"/>
                  <a:gd name="T103" fmla="*/ 15 h 555"/>
                  <a:gd name="T104" fmla="*/ 68 w 315"/>
                  <a:gd name="T105" fmla="*/ 0 h 5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5"/>
                  <a:gd name="T160" fmla="*/ 0 h 555"/>
                  <a:gd name="T161" fmla="*/ 315 w 315"/>
                  <a:gd name="T162" fmla="*/ 555 h 5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5" h="555">
                    <a:moveTo>
                      <a:pt x="196" y="0"/>
                    </a:moveTo>
                    <a:lnTo>
                      <a:pt x="188" y="9"/>
                    </a:lnTo>
                    <a:lnTo>
                      <a:pt x="179" y="20"/>
                    </a:lnTo>
                    <a:lnTo>
                      <a:pt x="169" y="34"/>
                    </a:lnTo>
                    <a:lnTo>
                      <a:pt x="158" y="50"/>
                    </a:lnTo>
                    <a:lnTo>
                      <a:pt x="147" y="69"/>
                    </a:lnTo>
                    <a:lnTo>
                      <a:pt x="136" y="89"/>
                    </a:lnTo>
                    <a:lnTo>
                      <a:pt x="124" y="110"/>
                    </a:lnTo>
                    <a:lnTo>
                      <a:pt x="112" y="133"/>
                    </a:lnTo>
                    <a:lnTo>
                      <a:pt x="101" y="157"/>
                    </a:lnTo>
                    <a:lnTo>
                      <a:pt x="89" y="182"/>
                    </a:lnTo>
                    <a:lnTo>
                      <a:pt x="77" y="207"/>
                    </a:lnTo>
                    <a:lnTo>
                      <a:pt x="66" y="234"/>
                    </a:lnTo>
                    <a:lnTo>
                      <a:pt x="55" y="261"/>
                    </a:lnTo>
                    <a:lnTo>
                      <a:pt x="45" y="287"/>
                    </a:lnTo>
                    <a:lnTo>
                      <a:pt x="36" y="313"/>
                    </a:lnTo>
                    <a:lnTo>
                      <a:pt x="27" y="339"/>
                    </a:lnTo>
                    <a:lnTo>
                      <a:pt x="20" y="365"/>
                    </a:lnTo>
                    <a:lnTo>
                      <a:pt x="13" y="390"/>
                    </a:lnTo>
                    <a:lnTo>
                      <a:pt x="8" y="414"/>
                    </a:lnTo>
                    <a:lnTo>
                      <a:pt x="4" y="437"/>
                    </a:lnTo>
                    <a:lnTo>
                      <a:pt x="1" y="458"/>
                    </a:lnTo>
                    <a:lnTo>
                      <a:pt x="0" y="478"/>
                    </a:lnTo>
                    <a:lnTo>
                      <a:pt x="1" y="496"/>
                    </a:lnTo>
                    <a:lnTo>
                      <a:pt x="3" y="511"/>
                    </a:lnTo>
                    <a:lnTo>
                      <a:pt x="7" y="525"/>
                    </a:lnTo>
                    <a:lnTo>
                      <a:pt x="14" y="536"/>
                    </a:lnTo>
                    <a:lnTo>
                      <a:pt x="22" y="545"/>
                    </a:lnTo>
                    <a:lnTo>
                      <a:pt x="33" y="552"/>
                    </a:lnTo>
                    <a:lnTo>
                      <a:pt x="45" y="555"/>
                    </a:lnTo>
                    <a:lnTo>
                      <a:pt x="61" y="554"/>
                    </a:lnTo>
                    <a:lnTo>
                      <a:pt x="80" y="550"/>
                    </a:lnTo>
                    <a:lnTo>
                      <a:pt x="100" y="542"/>
                    </a:lnTo>
                    <a:lnTo>
                      <a:pt x="107" y="538"/>
                    </a:lnTo>
                    <a:lnTo>
                      <a:pt x="115" y="532"/>
                    </a:lnTo>
                    <a:lnTo>
                      <a:pt x="123" y="525"/>
                    </a:lnTo>
                    <a:lnTo>
                      <a:pt x="131" y="516"/>
                    </a:lnTo>
                    <a:lnTo>
                      <a:pt x="139" y="505"/>
                    </a:lnTo>
                    <a:lnTo>
                      <a:pt x="148" y="494"/>
                    </a:lnTo>
                    <a:lnTo>
                      <a:pt x="156" y="481"/>
                    </a:lnTo>
                    <a:lnTo>
                      <a:pt x="165" y="467"/>
                    </a:lnTo>
                    <a:lnTo>
                      <a:pt x="183" y="437"/>
                    </a:lnTo>
                    <a:lnTo>
                      <a:pt x="201" y="404"/>
                    </a:lnTo>
                    <a:lnTo>
                      <a:pt x="218" y="369"/>
                    </a:lnTo>
                    <a:lnTo>
                      <a:pt x="235" y="334"/>
                    </a:lnTo>
                    <a:lnTo>
                      <a:pt x="267" y="266"/>
                    </a:lnTo>
                    <a:lnTo>
                      <a:pt x="292" y="207"/>
                    </a:lnTo>
                    <a:lnTo>
                      <a:pt x="309" y="166"/>
                    </a:lnTo>
                    <a:lnTo>
                      <a:pt x="315" y="150"/>
                    </a:lnTo>
                    <a:lnTo>
                      <a:pt x="287" y="111"/>
                    </a:lnTo>
                    <a:lnTo>
                      <a:pt x="258" y="74"/>
                    </a:lnTo>
                    <a:lnTo>
                      <a:pt x="227" y="36"/>
                    </a:lnTo>
                    <a:lnTo>
                      <a:pt x="1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85" name="Freeform 73">
                <a:extLst>
                  <a:ext uri="{FF2B5EF4-FFF2-40B4-BE49-F238E27FC236}">
                    <a16:creationId xmlns:a16="http://schemas.microsoft.com/office/drawing/2014/main" id="{52BB3A80-91E1-4EBF-8037-4DCDC0B423BD}"/>
                  </a:ext>
                </a:extLst>
              </p:cNvPr>
              <p:cNvSpPr>
                <a:spLocks/>
              </p:cNvSpPr>
              <p:nvPr/>
            </p:nvSpPr>
            <p:spPr bwMode="auto">
              <a:xfrm>
                <a:off x="3586" y="1406"/>
                <a:ext cx="225" cy="254"/>
              </a:xfrm>
              <a:custGeom>
                <a:avLst/>
                <a:gdLst>
                  <a:gd name="T0" fmla="*/ 186 w 643"/>
                  <a:gd name="T1" fmla="*/ 12 h 616"/>
                  <a:gd name="T2" fmla="*/ 176 w 643"/>
                  <a:gd name="T3" fmla="*/ 33 h 616"/>
                  <a:gd name="T4" fmla="*/ 166 w 643"/>
                  <a:gd name="T5" fmla="*/ 54 h 616"/>
                  <a:gd name="T6" fmla="*/ 156 w 643"/>
                  <a:gd name="T7" fmla="*/ 73 h 616"/>
                  <a:gd name="T8" fmla="*/ 146 w 643"/>
                  <a:gd name="T9" fmla="*/ 90 h 616"/>
                  <a:gd name="T10" fmla="*/ 136 w 643"/>
                  <a:gd name="T11" fmla="*/ 106 h 616"/>
                  <a:gd name="T12" fmla="*/ 120 w 643"/>
                  <a:gd name="T13" fmla="*/ 129 h 616"/>
                  <a:gd name="T14" fmla="*/ 97 w 643"/>
                  <a:gd name="T15" fmla="*/ 156 h 616"/>
                  <a:gd name="T16" fmla="*/ 73 w 643"/>
                  <a:gd name="T17" fmla="*/ 183 h 616"/>
                  <a:gd name="T18" fmla="*/ 31 w 643"/>
                  <a:gd name="T19" fmla="*/ 224 h 616"/>
                  <a:gd name="T20" fmla="*/ 7 w 643"/>
                  <a:gd name="T21" fmla="*/ 254 h 616"/>
                  <a:gd name="T22" fmla="*/ 38 w 643"/>
                  <a:gd name="T23" fmla="*/ 254 h 616"/>
                  <a:gd name="T24" fmla="*/ 67 w 643"/>
                  <a:gd name="T25" fmla="*/ 252 h 616"/>
                  <a:gd name="T26" fmla="*/ 99 w 643"/>
                  <a:gd name="T27" fmla="*/ 249 h 616"/>
                  <a:gd name="T28" fmla="*/ 123 w 643"/>
                  <a:gd name="T29" fmla="*/ 244 h 616"/>
                  <a:gd name="T30" fmla="*/ 139 w 643"/>
                  <a:gd name="T31" fmla="*/ 240 h 616"/>
                  <a:gd name="T32" fmla="*/ 153 w 643"/>
                  <a:gd name="T33" fmla="*/ 235 h 616"/>
                  <a:gd name="T34" fmla="*/ 166 w 643"/>
                  <a:gd name="T35" fmla="*/ 228 h 616"/>
                  <a:gd name="T36" fmla="*/ 177 w 643"/>
                  <a:gd name="T37" fmla="*/ 221 h 616"/>
                  <a:gd name="T38" fmla="*/ 186 w 643"/>
                  <a:gd name="T39" fmla="*/ 213 h 616"/>
                  <a:gd name="T40" fmla="*/ 197 w 643"/>
                  <a:gd name="T41" fmla="*/ 194 h 616"/>
                  <a:gd name="T42" fmla="*/ 207 w 643"/>
                  <a:gd name="T43" fmla="*/ 173 h 616"/>
                  <a:gd name="T44" fmla="*/ 213 w 643"/>
                  <a:gd name="T45" fmla="*/ 160 h 616"/>
                  <a:gd name="T46" fmla="*/ 217 w 643"/>
                  <a:gd name="T47" fmla="*/ 148 h 616"/>
                  <a:gd name="T48" fmla="*/ 221 w 643"/>
                  <a:gd name="T49" fmla="*/ 136 h 616"/>
                  <a:gd name="T50" fmla="*/ 223 w 643"/>
                  <a:gd name="T51" fmla="*/ 124 h 616"/>
                  <a:gd name="T52" fmla="*/ 224 w 643"/>
                  <a:gd name="T53" fmla="*/ 111 h 616"/>
                  <a:gd name="T54" fmla="*/ 224 w 643"/>
                  <a:gd name="T55" fmla="*/ 99 h 616"/>
                  <a:gd name="T56" fmla="*/ 223 w 643"/>
                  <a:gd name="T57" fmla="*/ 87 h 616"/>
                  <a:gd name="T58" fmla="*/ 221 w 643"/>
                  <a:gd name="T59" fmla="*/ 75 h 616"/>
                  <a:gd name="T60" fmla="*/ 218 w 643"/>
                  <a:gd name="T61" fmla="*/ 63 h 616"/>
                  <a:gd name="T62" fmla="*/ 214 w 643"/>
                  <a:gd name="T63" fmla="*/ 49 h 616"/>
                  <a:gd name="T64" fmla="*/ 209 w 643"/>
                  <a:gd name="T65" fmla="*/ 36 h 616"/>
                  <a:gd name="T66" fmla="*/ 199 w 643"/>
                  <a:gd name="T67" fmla="*/ 15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3"/>
                  <a:gd name="T103" fmla="*/ 0 h 616"/>
                  <a:gd name="T104" fmla="*/ 643 w 643"/>
                  <a:gd name="T105" fmla="*/ 616 h 6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3" h="616">
                    <a:moveTo>
                      <a:pt x="548" y="0"/>
                    </a:moveTo>
                    <a:lnTo>
                      <a:pt x="534" y="28"/>
                    </a:lnTo>
                    <a:lnTo>
                      <a:pt x="520" y="55"/>
                    </a:lnTo>
                    <a:lnTo>
                      <a:pt x="506" y="81"/>
                    </a:lnTo>
                    <a:lnTo>
                      <a:pt x="491" y="106"/>
                    </a:lnTo>
                    <a:lnTo>
                      <a:pt x="477" y="130"/>
                    </a:lnTo>
                    <a:lnTo>
                      <a:pt x="463" y="154"/>
                    </a:lnTo>
                    <a:lnTo>
                      <a:pt x="449" y="176"/>
                    </a:lnTo>
                    <a:lnTo>
                      <a:pt x="434" y="198"/>
                    </a:lnTo>
                    <a:lnTo>
                      <a:pt x="420" y="218"/>
                    </a:lnTo>
                    <a:lnTo>
                      <a:pt x="405" y="238"/>
                    </a:lnTo>
                    <a:lnTo>
                      <a:pt x="390" y="257"/>
                    </a:lnTo>
                    <a:lnTo>
                      <a:pt x="375" y="276"/>
                    </a:lnTo>
                    <a:lnTo>
                      <a:pt x="345" y="312"/>
                    </a:lnTo>
                    <a:lnTo>
                      <a:pt x="312" y="346"/>
                    </a:lnTo>
                    <a:lnTo>
                      <a:pt x="279" y="379"/>
                    </a:lnTo>
                    <a:lnTo>
                      <a:pt x="245" y="411"/>
                    </a:lnTo>
                    <a:lnTo>
                      <a:pt x="209" y="443"/>
                    </a:lnTo>
                    <a:lnTo>
                      <a:pt x="171" y="476"/>
                    </a:lnTo>
                    <a:lnTo>
                      <a:pt x="90" y="543"/>
                    </a:lnTo>
                    <a:lnTo>
                      <a:pt x="0" y="616"/>
                    </a:lnTo>
                    <a:lnTo>
                      <a:pt x="20" y="616"/>
                    </a:lnTo>
                    <a:lnTo>
                      <a:pt x="72" y="616"/>
                    </a:lnTo>
                    <a:lnTo>
                      <a:pt x="108" y="616"/>
                    </a:lnTo>
                    <a:lnTo>
                      <a:pt x="147" y="614"/>
                    </a:lnTo>
                    <a:lnTo>
                      <a:pt x="192" y="612"/>
                    </a:lnTo>
                    <a:lnTo>
                      <a:pt x="237" y="608"/>
                    </a:lnTo>
                    <a:lnTo>
                      <a:pt x="284" y="603"/>
                    </a:lnTo>
                    <a:lnTo>
                      <a:pt x="330" y="596"/>
                    </a:lnTo>
                    <a:lnTo>
                      <a:pt x="354" y="591"/>
                    </a:lnTo>
                    <a:lnTo>
                      <a:pt x="377" y="587"/>
                    </a:lnTo>
                    <a:lnTo>
                      <a:pt x="398" y="581"/>
                    </a:lnTo>
                    <a:lnTo>
                      <a:pt x="419" y="575"/>
                    </a:lnTo>
                    <a:lnTo>
                      <a:pt x="439" y="569"/>
                    </a:lnTo>
                    <a:lnTo>
                      <a:pt x="458" y="562"/>
                    </a:lnTo>
                    <a:lnTo>
                      <a:pt x="476" y="554"/>
                    </a:lnTo>
                    <a:lnTo>
                      <a:pt x="492" y="546"/>
                    </a:lnTo>
                    <a:lnTo>
                      <a:pt x="508" y="536"/>
                    </a:lnTo>
                    <a:lnTo>
                      <a:pt x="522" y="526"/>
                    </a:lnTo>
                    <a:lnTo>
                      <a:pt x="533" y="516"/>
                    </a:lnTo>
                    <a:lnTo>
                      <a:pt x="543" y="504"/>
                    </a:lnTo>
                    <a:lnTo>
                      <a:pt x="566" y="470"/>
                    </a:lnTo>
                    <a:lnTo>
                      <a:pt x="586" y="436"/>
                    </a:lnTo>
                    <a:lnTo>
                      <a:pt x="595" y="420"/>
                    </a:lnTo>
                    <a:lnTo>
                      <a:pt x="604" y="404"/>
                    </a:lnTo>
                    <a:lnTo>
                      <a:pt x="611" y="389"/>
                    </a:lnTo>
                    <a:lnTo>
                      <a:pt x="618" y="374"/>
                    </a:lnTo>
                    <a:lnTo>
                      <a:pt x="624" y="359"/>
                    </a:lnTo>
                    <a:lnTo>
                      <a:pt x="629" y="344"/>
                    </a:lnTo>
                    <a:lnTo>
                      <a:pt x="633" y="329"/>
                    </a:lnTo>
                    <a:lnTo>
                      <a:pt x="637" y="314"/>
                    </a:lnTo>
                    <a:lnTo>
                      <a:pt x="639" y="300"/>
                    </a:lnTo>
                    <a:lnTo>
                      <a:pt x="642" y="284"/>
                    </a:lnTo>
                    <a:lnTo>
                      <a:pt x="643" y="270"/>
                    </a:lnTo>
                    <a:lnTo>
                      <a:pt x="643" y="255"/>
                    </a:lnTo>
                    <a:lnTo>
                      <a:pt x="643" y="241"/>
                    </a:lnTo>
                    <a:lnTo>
                      <a:pt x="642" y="226"/>
                    </a:lnTo>
                    <a:lnTo>
                      <a:pt x="640" y="212"/>
                    </a:lnTo>
                    <a:lnTo>
                      <a:pt x="638" y="197"/>
                    </a:lnTo>
                    <a:lnTo>
                      <a:pt x="634" y="182"/>
                    </a:lnTo>
                    <a:lnTo>
                      <a:pt x="630" y="167"/>
                    </a:lnTo>
                    <a:lnTo>
                      <a:pt x="625" y="152"/>
                    </a:lnTo>
                    <a:lnTo>
                      <a:pt x="620" y="136"/>
                    </a:lnTo>
                    <a:lnTo>
                      <a:pt x="614" y="119"/>
                    </a:lnTo>
                    <a:lnTo>
                      <a:pt x="606" y="103"/>
                    </a:lnTo>
                    <a:lnTo>
                      <a:pt x="599" y="87"/>
                    </a:lnTo>
                    <a:lnTo>
                      <a:pt x="590" y="70"/>
                    </a:lnTo>
                    <a:lnTo>
                      <a:pt x="570" y="36"/>
                    </a:lnTo>
                    <a:lnTo>
                      <a:pt x="5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86" name="Freeform 74">
                <a:extLst>
                  <a:ext uri="{FF2B5EF4-FFF2-40B4-BE49-F238E27FC236}">
                    <a16:creationId xmlns:a16="http://schemas.microsoft.com/office/drawing/2014/main" id="{2B02CC52-A161-4664-853B-CFBF7430DB78}"/>
                  </a:ext>
                </a:extLst>
              </p:cNvPr>
              <p:cNvSpPr>
                <a:spLocks/>
              </p:cNvSpPr>
              <p:nvPr/>
            </p:nvSpPr>
            <p:spPr bwMode="auto">
              <a:xfrm>
                <a:off x="3586" y="1864"/>
                <a:ext cx="134" cy="325"/>
              </a:xfrm>
              <a:custGeom>
                <a:avLst/>
                <a:gdLst>
                  <a:gd name="T0" fmla="*/ 111 w 380"/>
                  <a:gd name="T1" fmla="*/ 1 h 788"/>
                  <a:gd name="T2" fmla="*/ 96 w 380"/>
                  <a:gd name="T3" fmla="*/ 0 h 788"/>
                  <a:gd name="T4" fmla="*/ 83 w 380"/>
                  <a:gd name="T5" fmla="*/ 3 h 788"/>
                  <a:gd name="T6" fmla="*/ 70 w 380"/>
                  <a:gd name="T7" fmla="*/ 11 h 788"/>
                  <a:gd name="T8" fmla="*/ 58 w 380"/>
                  <a:gd name="T9" fmla="*/ 22 h 788"/>
                  <a:gd name="T10" fmla="*/ 48 w 380"/>
                  <a:gd name="T11" fmla="*/ 37 h 788"/>
                  <a:gd name="T12" fmla="*/ 37 w 380"/>
                  <a:gd name="T13" fmla="*/ 54 h 788"/>
                  <a:gd name="T14" fmla="*/ 29 w 380"/>
                  <a:gd name="T15" fmla="*/ 74 h 788"/>
                  <a:gd name="T16" fmla="*/ 21 w 380"/>
                  <a:gd name="T17" fmla="*/ 94 h 788"/>
                  <a:gd name="T18" fmla="*/ 14 w 380"/>
                  <a:gd name="T19" fmla="*/ 116 h 788"/>
                  <a:gd name="T20" fmla="*/ 9 w 380"/>
                  <a:gd name="T21" fmla="*/ 139 h 788"/>
                  <a:gd name="T22" fmla="*/ 5 w 380"/>
                  <a:gd name="T23" fmla="*/ 160 h 788"/>
                  <a:gd name="T24" fmla="*/ 2 w 380"/>
                  <a:gd name="T25" fmla="*/ 181 h 788"/>
                  <a:gd name="T26" fmla="*/ 0 w 380"/>
                  <a:gd name="T27" fmla="*/ 200 h 788"/>
                  <a:gd name="T28" fmla="*/ 0 w 380"/>
                  <a:gd name="T29" fmla="*/ 218 h 788"/>
                  <a:gd name="T30" fmla="*/ 2 w 380"/>
                  <a:gd name="T31" fmla="*/ 233 h 788"/>
                  <a:gd name="T32" fmla="*/ 5 w 380"/>
                  <a:gd name="T33" fmla="*/ 244 h 788"/>
                  <a:gd name="T34" fmla="*/ 10 w 380"/>
                  <a:gd name="T35" fmla="*/ 254 h 788"/>
                  <a:gd name="T36" fmla="*/ 17 w 380"/>
                  <a:gd name="T37" fmla="*/ 264 h 788"/>
                  <a:gd name="T38" fmla="*/ 25 w 380"/>
                  <a:gd name="T39" fmla="*/ 273 h 788"/>
                  <a:gd name="T40" fmla="*/ 35 w 380"/>
                  <a:gd name="T41" fmla="*/ 281 h 788"/>
                  <a:gd name="T42" fmla="*/ 45 w 380"/>
                  <a:gd name="T43" fmla="*/ 289 h 788"/>
                  <a:gd name="T44" fmla="*/ 62 w 380"/>
                  <a:gd name="T45" fmla="*/ 299 h 788"/>
                  <a:gd name="T46" fmla="*/ 85 w 380"/>
                  <a:gd name="T47" fmla="*/ 309 h 788"/>
                  <a:gd name="T48" fmla="*/ 106 w 380"/>
                  <a:gd name="T49" fmla="*/ 317 h 788"/>
                  <a:gd name="T50" fmla="*/ 128 w 380"/>
                  <a:gd name="T51" fmla="*/ 324 h 788"/>
                  <a:gd name="T52" fmla="*/ 124 w 380"/>
                  <a:gd name="T53" fmla="*/ 306 h 788"/>
                  <a:gd name="T54" fmla="*/ 112 w 380"/>
                  <a:gd name="T55" fmla="*/ 276 h 788"/>
                  <a:gd name="T56" fmla="*/ 105 w 380"/>
                  <a:gd name="T57" fmla="*/ 257 h 788"/>
                  <a:gd name="T58" fmla="*/ 99 w 380"/>
                  <a:gd name="T59" fmla="*/ 236 h 788"/>
                  <a:gd name="T60" fmla="*/ 93 w 380"/>
                  <a:gd name="T61" fmla="*/ 217 h 788"/>
                  <a:gd name="T62" fmla="*/ 89 w 380"/>
                  <a:gd name="T63" fmla="*/ 196 h 788"/>
                  <a:gd name="T64" fmla="*/ 86 w 380"/>
                  <a:gd name="T65" fmla="*/ 176 h 788"/>
                  <a:gd name="T66" fmla="*/ 84 w 380"/>
                  <a:gd name="T67" fmla="*/ 155 h 788"/>
                  <a:gd name="T68" fmla="*/ 84 w 380"/>
                  <a:gd name="T69" fmla="*/ 135 h 788"/>
                  <a:gd name="T70" fmla="*/ 85 w 380"/>
                  <a:gd name="T71" fmla="*/ 114 h 788"/>
                  <a:gd name="T72" fmla="*/ 87 w 380"/>
                  <a:gd name="T73" fmla="*/ 94 h 788"/>
                  <a:gd name="T74" fmla="*/ 91 w 380"/>
                  <a:gd name="T75" fmla="*/ 74 h 788"/>
                  <a:gd name="T76" fmla="*/ 96 w 380"/>
                  <a:gd name="T77" fmla="*/ 53 h 788"/>
                  <a:gd name="T78" fmla="*/ 104 w 380"/>
                  <a:gd name="T79" fmla="*/ 33 h 788"/>
                  <a:gd name="T80" fmla="*/ 112 w 380"/>
                  <a:gd name="T81" fmla="*/ 14 h 7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0"/>
                  <a:gd name="T124" fmla="*/ 0 h 788"/>
                  <a:gd name="T125" fmla="*/ 380 w 380"/>
                  <a:gd name="T126" fmla="*/ 788 h 7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0" h="788">
                    <a:moveTo>
                      <a:pt x="337" y="10"/>
                    </a:moveTo>
                    <a:lnTo>
                      <a:pt x="316" y="3"/>
                    </a:lnTo>
                    <a:lnTo>
                      <a:pt x="295" y="0"/>
                    </a:lnTo>
                    <a:lnTo>
                      <a:pt x="275" y="0"/>
                    </a:lnTo>
                    <a:lnTo>
                      <a:pt x="256" y="2"/>
                    </a:lnTo>
                    <a:lnTo>
                      <a:pt x="237" y="8"/>
                    </a:lnTo>
                    <a:lnTo>
                      <a:pt x="219" y="16"/>
                    </a:lnTo>
                    <a:lnTo>
                      <a:pt x="201" y="27"/>
                    </a:lnTo>
                    <a:lnTo>
                      <a:pt x="184" y="39"/>
                    </a:lnTo>
                    <a:lnTo>
                      <a:pt x="167" y="54"/>
                    </a:lnTo>
                    <a:lnTo>
                      <a:pt x="151" y="71"/>
                    </a:lnTo>
                    <a:lnTo>
                      <a:pt x="136" y="90"/>
                    </a:lnTo>
                    <a:lnTo>
                      <a:pt x="121" y="110"/>
                    </a:lnTo>
                    <a:lnTo>
                      <a:pt x="107" y="132"/>
                    </a:lnTo>
                    <a:lnTo>
                      <a:pt x="94" y="155"/>
                    </a:lnTo>
                    <a:lnTo>
                      <a:pt x="82" y="179"/>
                    </a:lnTo>
                    <a:lnTo>
                      <a:pt x="71" y="204"/>
                    </a:lnTo>
                    <a:lnTo>
                      <a:pt x="60" y="229"/>
                    </a:lnTo>
                    <a:lnTo>
                      <a:pt x="50" y="255"/>
                    </a:lnTo>
                    <a:lnTo>
                      <a:pt x="41" y="282"/>
                    </a:lnTo>
                    <a:lnTo>
                      <a:pt x="33" y="308"/>
                    </a:lnTo>
                    <a:lnTo>
                      <a:pt x="25" y="336"/>
                    </a:lnTo>
                    <a:lnTo>
                      <a:pt x="19" y="362"/>
                    </a:lnTo>
                    <a:lnTo>
                      <a:pt x="14" y="388"/>
                    </a:lnTo>
                    <a:lnTo>
                      <a:pt x="8" y="413"/>
                    </a:lnTo>
                    <a:lnTo>
                      <a:pt x="5" y="438"/>
                    </a:lnTo>
                    <a:lnTo>
                      <a:pt x="2" y="462"/>
                    </a:lnTo>
                    <a:lnTo>
                      <a:pt x="0" y="486"/>
                    </a:lnTo>
                    <a:lnTo>
                      <a:pt x="0" y="508"/>
                    </a:lnTo>
                    <a:lnTo>
                      <a:pt x="1" y="528"/>
                    </a:lnTo>
                    <a:lnTo>
                      <a:pt x="2" y="547"/>
                    </a:lnTo>
                    <a:lnTo>
                      <a:pt x="5" y="564"/>
                    </a:lnTo>
                    <a:lnTo>
                      <a:pt x="10" y="579"/>
                    </a:lnTo>
                    <a:lnTo>
                      <a:pt x="15" y="592"/>
                    </a:lnTo>
                    <a:lnTo>
                      <a:pt x="21" y="605"/>
                    </a:lnTo>
                    <a:lnTo>
                      <a:pt x="29" y="617"/>
                    </a:lnTo>
                    <a:lnTo>
                      <a:pt x="38" y="629"/>
                    </a:lnTo>
                    <a:lnTo>
                      <a:pt x="48" y="641"/>
                    </a:lnTo>
                    <a:lnTo>
                      <a:pt x="60" y="652"/>
                    </a:lnTo>
                    <a:lnTo>
                      <a:pt x="72" y="663"/>
                    </a:lnTo>
                    <a:lnTo>
                      <a:pt x="85" y="673"/>
                    </a:lnTo>
                    <a:lnTo>
                      <a:pt x="100" y="682"/>
                    </a:lnTo>
                    <a:lnTo>
                      <a:pt x="114" y="692"/>
                    </a:lnTo>
                    <a:lnTo>
                      <a:pt x="129" y="700"/>
                    </a:lnTo>
                    <a:lnTo>
                      <a:pt x="145" y="709"/>
                    </a:lnTo>
                    <a:lnTo>
                      <a:pt x="178" y="724"/>
                    </a:lnTo>
                    <a:lnTo>
                      <a:pt x="211" y="738"/>
                    </a:lnTo>
                    <a:lnTo>
                      <a:pt x="243" y="749"/>
                    </a:lnTo>
                    <a:lnTo>
                      <a:pt x="274" y="760"/>
                    </a:lnTo>
                    <a:lnTo>
                      <a:pt x="302" y="768"/>
                    </a:lnTo>
                    <a:lnTo>
                      <a:pt x="327" y="775"/>
                    </a:lnTo>
                    <a:lnTo>
                      <a:pt x="366" y="785"/>
                    </a:lnTo>
                    <a:lnTo>
                      <a:pt x="380" y="788"/>
                    </a:lnTo>
                    <a:lnTo>
                      <a:pt x="355" y="741"/>
                    </a:lnTo>
                    <a:lnTo>
                      <a:pt x="332" y="694"/>
                    </a:lnTo>
                    <a:lnTo>
                      <a:pt x="320" y="670"/>
                    </a:lnTo>
                    <a:lnTo>
                      <a:pt x="309" y="647"/>
                    </a:lnTo>
                    <a:lnTo>
                      <a:pt x="300" y="622"/>
                    </a:lnTo>
                    <a:lnTo>
                      <a:pt x="291" y="597"/>
                    </a:lnTo>
                    <a:lnTo>
                      <a:pt x="282" y="573"/>
                    </a:lnTo>
                    <a:lnTo>
                      <a:pt x="274" y="549"/>
                    </a:lnTo>
                    <a:lnTo>
                      <a:pt x="267" y="525"/>
                    </a:lnTo>
                    <a:lnTo>
                      <a:pt x="261" y="500"/>
                    </a:lnTo>
                    <a:lnTo>
                      <a:pt x="255" y="476"/>
                    </a:lnTo>
                    <a:lnTo>
                      <a:pt x="251" y="450"/>
                    </a:lnTo>
                    <a:lnTo>
                      <a:pt x="247" y="426"/>
                    </a:lnTo>
                    <a:lnTo>
                      <a:pt x="244" y="401"/>
                    </a:lnTo>
                    <a:lnTo>
                      <a:pt x="241" y="376"/>
                    </a:lnTo>
                    <a:lnTo>
                      <a:pt x="240" y="352"/>
                    </a:lnTo>
                    <a:lnTo>
                      <a:pt x="240" y="327"/>
                    </a:lnTo>
                    <a:lnTo>
                      <a:pt x="241" y="301"/>
                    </a:lnTo>
                    <a:lnTo>
                      <a:pt x="242" y="277"/>
                    </a:lnTo>
                    <a:lnTo>
                      <a:pt x="245" y="252"/>
                    </a:lnTo>
                    <a:lnTo>
                      <a:pt x="249" y="228"/>
                    </a:lnTo>
                    <a:lnTo>
                      <a:pt x="254" y="203"/>
                    </a:lnTo>
                    <a:lnTo>
                      <a:pt x="260" y="179"/>
                    </a:lnTo>
                    <a:lnTo>
                      <a:pt x="267" y="155"/>
                    </a:lnTo>
                    <a:lnTo>
                      <a:pt x="275" y="129"/>
                    </a:lnTo>
                    <a:lnTo>
                      <a:pt x="285" y="105"/>
                    </a:lnTo>
                    <a:lnTo>
                      <a:pt x="296" y="81"/>
                    </a:lnTo>
                    <a:lnTo>
                      <a:pt x="308" y="58"/>
                    </a:lnTo>
                    <a:lnTo>
                      <a:pt x="321" y="34"/>
                    </a:lnTo>
                    <a:lnTo>
                      <a:pt x="33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87" name="Freeform 75">
                <a:extLst>
                  <a:ext uri="{FF2B5EF4-FFF2-40B4-BE49-F238E27FC236}">
                    <a16:creationId xmlns:a16="http://schemas.microsoft.com/office/drawing/2014/main" id="{0F2F80CD-98B3-41E3-8B0B-034CCB0B0698}"/>
                  </a:ext>
                </a:extLst>
              </p:cNvPr>
              <p:cNvSpPr>
                <a:spLocks/>
              </p:cNvSpPr>
              <p:nvPr/>
            </p:nvSpPr>
            <p:spPr bwMode="auto">
              <a:xfrm>
                <a:off x="4433" y="2189"/>
                <a:ext cx="148" cy="210"/>
              </a:xfrm>
              <a:custGeom>
                <a:avLst/>
                <a:gdLst>
                  <a:gd name="T0" fmla="*/ 109 w 420"/>
                  <a:gd name="T1" fmla="*/ 2 h 505"/>
                  <a:gd name="T2" fmla="*/ 91 w 420"/>
                  <a:gd name="T3" fmla="*/ 12 h 505"/>
                  <a:gd name="T4" fmla="*/ 67 w 420"/>
                  <a:gd name="T5" fmla="*/ 26 h 505"/>
                  <a:gd name="T6" fmla="*/ 48 w 420"/>
                  <a:gd name="T7" fmla="*/ 39 h 505"/>
                  <a:gd name="T8" fmla="*/ 36 w 420"/>
                  <a:gd name="T9" fmla="*/ 48 h 505"/>
                  <a:gd name="T10" fmla="*/ 25 w 420"/>
                  <a:gd name="T11" fmla="*/ 58 h 505"/>
                  <a:gd name="T12" fmla="*/ 15 w 420"/>
                  <a:gd name="T13" fmla="*/ 69 h 505"/>
                  <a:gd name="T14" fmla="*/ 8 w 420"/>
                  <a:gd name="T15" fmla="*/ 79 h 505"/>
                  <a:gd name="T16" fmla="*/ 2 w 420"/>
                  <a:gd name="T17" fmla="*/ 89 h 505"/>
                  <a:gd name="T18" fmla="*/ 0 w 420"/>
                  <a:gd name="T19" fmla="*/ 99 h 505"/>
                  <a:gd name="T20" fmla="*/ 1 w 420"/>
                  <a:gd name="T21" fmla="*/ 108 h 505"/>
                  <a:gd name="T22" fmla="*/ 7 w 420"/>
                  <a:gd name="T23" fmla="*/ 117 h 505"/>
                  <a:gd name="T24" fmla="*/ 17 w 420"/>
                  <a:gd name="T25" fmla="*/ 125 h 505"/>
                  <a:gd name="T26" fmla="*/ 28 w 420"/>
                  <a:gd name="T27" fmla="*/ 127 h 505"/>
                  <a:gd name="T28" fmla="*/ 37 w 420"/>
                  <a:gd name="T29" fmla="*/ 125 h 505"/>
                  <a:gd name="T30" fmla="*/ 45 w 420"/>
                  <a:gd name="T31" fmla="*/ 125 h 505"/>
                  <a:gd name="T32" fmla="*/ 53 w 420"/>
                  <a:gd name="T33" fmla="*/ 127 h 505"/>
                  <a:gd name="T34" fmla="*/ 60 w 420"/>
                  <a:gd name="T35" fmla="*/ 130 h 505"/>
                  <a:gd name="T36" fmla="*/ 68 w 420"/>
                  <a:gd name="T37" fmla="*/ 133 h 505"/>
                  <a:gd name="T38" fmla="*/ 74 w 420"/>
                  <a:gd name="T39" fmla="*/ 139 h 505"/>
                  <a:gd name="T40" fmla="*/ 81 w 420"/>
                  <a:gd name="T41" fmla="*/ 144 h 505"/>
                  <a:gd name="T42" fmla="*/ 90 w 420"/>
                  <a:gd name="T43" fmla="*/ 154 h 505"/>
                  <a:gd name="T44" fmla="*/ 101 w 420"/>
                  <a:gd name="T45" fmla="*/ 169 h 505"/>
                  <a:gd name="T46" fmla="*/ 117 w 420"/>
                  <a:gd name="T47" fmla="*/ 193 h 505"/>
                  <a:gd name="T48" fmla="*/ 129 w 420"/>
                  <a:gd name="T49" fmla="*/ 200 h 505"/>
                  <a:gd name="T50" fmla="*/ 135 w 420"/>
                  <a:gd name="T51" fmla="*/ 185 h 505"/>
                  <a:gd name="T52" fmla="*/ 140 w 420"/>
                  <a:gd name="T53" fmla="*/ 170 h 505"/>
                  <a:gd name="T54" fmla="*/ 144 w 420"/>
                  <a:gd name="T55" fmla="*/ 156 h 505"/>
                  <a:gd name="T56" fmla="*/ 146 w 420"/>
                  <a:gd name="T57" fmla="*/ 143 h 505"/>
                  <a:gd name="T58" fmla="*/ 147 w 420"/>
                  <a:gd name="T59" fmla="*/ 130 h 505"/>
                  <a:gd name="T60" fmla="*/ 147 w 420"/>
                  <a:gd name="T61" fmla="*/ 118 h 505"/>
                  <a:gd name="T62" fmla="*/ 146 w 420"/>
                  <a:gd name="T63" fmla="*/ 106 h 505"/>
                  <a:gd name="T64" fmla="*/ 143 w 420"/>
                  <a:gd name="T65" fmla="*/ 89 h 505"/>
                  <a:gd name="T66" fmla="*/ 137 w 420"/>
                  <a:gd name="T67" fmla="*/ 65 h 505"/>
                  <a:gd name="T68" fmla="*/ 124 w 420"/>
                  <a:gd name="T69" fmla="*/ 28 h 5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0"/>
                  <a:gd name="T106" fmla="*/ 0 h 505"/>
                  <a:gd name="T107" fmla="*/ 420 w 420"/>
                  <a:gd name="T108" fmla="*/ 505 h 5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0" h="505">
                    <a:moveTo>
                      <a:pt x="326" y="0"/>
                    </a:moveTo>
                    <a:lnTo>
                      <a:pt x="310" y="6"/>
                    </a:lnTo>
                    <a:lnTo>
                      <a:pt x="287" y="16"/>
                    </a:lnTo>
                    <a:lnTo>
                      <a:pt x="259" y="29"/>
                    </a:lnTo>
                    <a:lnTo>
                      <a:pt x="226" y="45"/>
                    </a:lnTo>
                    <a:lnTo>
                      <a:pt x="192" y="64"/>
                    </a:lnTo>
                    <a:lnTo>
                      <a:pt x="155" y="84"/>
                    </a:lnTo>
                    <a:lnTo>
                      <a:pt x="137" y="95"/>
                    </a:lnTo>
                    <a:lnTo>
                      <a:pt x="120" y="106"/>
                    </a:lnTo>
                    <a:lnTo>
                      <a:pt x="103" y="117"/>
                    </a:lnTo>
                    <a:lnTo>
                      <a:pt x="87" y="129"/>
                    </a:lnTo>
                    <a:lnTo>
                      <a:pt x="71" y="141"/>
                    </a:lnTo>
                    <a:lnTo>
                      <a:pt x="57" y="153"/>
                    </a:lnTo>
                    <a:lnTo>
                      <a:pt x="44" y="166"/>
                    </a:lnTo>
                    <a:lnTo>
                      <a:pt x="32" y="179"/>
                    </a:lnTo>
                    <a:lnTo>
                      <a:pt x="22" y="191"/>
                    </a:lnTo>
                    <a:lnTo>
                      <a:pt x="13" y="203"/>
                    </a:lnTo>
                    <a:lnTo>
                      <a:pt x="6" y="215"/>
                    </a:lnTo>
                    <a:lnTo>
                      <a:pt x="2" y="227"/>
                    </a:lnTo>
                    <a:lnTo>
                      <a:pt x="0" y="239"/>
                    </a:lnTo>
                    <a:lnTo>
                      <a:pt x="1" y="251"/>
                    </a:lnTo>
                    <a:lnTo>
                      <a:pt x="4" y="262"/>
                    </a:lnTo>
                    <a:lnTo>
                      <a:pt x="11" y="272"/>
                    </a:lnTo>
                    <a:lnTo>
                      <a:pt x="20" y="283"/>
                    </a:lnTo>
                    <a:lnTo>
                      <a:pt x="33" y="293"/>
                    </a:lnTo>
                    <a:lnTo>
                      <a:pt x="49" y="302"/>
                    </a:lnTo>
                    <a:lnTo>
                      <a:pt x="69" y="311"/>
                    </a:lnTo>
                    <a:lnTo>
                      <a:pt x="81" y="307"/>
                    </a:lnTo>
                    <a:lnTo>
                      <a:pt x="93" y="305"/>
                    </a:lnTo>
                    <a:lnTo>
                      <a:pt x="105" y="303"/>
                    </a:lnTo>
                    <a:lnTo>
                      <a:pt x="117" y="303"/>
                    </a:lnTo>
                    <a:lnTo>
                      <a:pt x="128" y="303"/>
                    </a:lnTo>
                    <a:lnTo>
                      <a:pt x="139" y="305"/>
                    </a:lnTo>
                    <a:lnTo>
                      <a:pt x="150" y="307"/>
                    </a:lnTo>
                    <a:lnTo>
                      <a:pt x="161" y="309"/>
                    </a:lnTo>
                    <a:lnTo>
                      <a:pt x="172" y="313"/>
                    </a:lnTo>
                    <a:lnTo>
                      <a:pt x="183" y="317"/>
                    </a:lnTo>
                    <a:lnTo>
                      <a:pt x="193" y="322"/>
                    </a:lnTo>
                    <a:lnTo>
                      <a:pt x="202" y="328"/>
                    </a:lnTo>
                    <a:lnTo>
                      <a:pt x="212" y="335"/>
                    </a:lnTo>
                    <a:lnTo>
                      <a:pt x="221" y="341"/>
                    </a:lnTo>
                    <a:lnTo>
                      <a:pt x="231" y="348"/>
                    </a:lnTo>
                    <a:lnTo>
                      <a:pt x="240" y="356"/>
                    </a:lnTo>
                    <a:lnTo>
                      <a:pt x="257" y="372"/>
                    </a:lnTo>
                    <a:lnTo>
                      <a:pt x="274" y="390"/>
                    </a:lnTo>
                    <a:lnTo>
                      <a:pt x="289" y="408"/>
                    </a:lnTo>
                    <a:lnTo>
                      <a:pt x="304" y="427"/>
                    </a:lnTo>
                    <a:lnTo>
                      <a:pt x="333" y="466"/>
                    </a:lnTo>
                    <a:lnTo>
                      <a:pt x="359" y="505"/>
                    </a:lnTo>
                    <a:lnTo>
                      <a:pt x="369" y="484"/>
                    </a:lnTo>
                    <a:lnTo>
                      <a:pt x="378" y="464"/>
                    </a:lnTo>
                    <a:lnTo>
                      <a:pt x="387" y="446"/>
                    </a:lnTo>
                    <a:lnTo>
                      <a:pt x="394" y="427"/>
                    </a:lnTo>
                    <a:lnTo>
                      <a:pt x="400" y="410"/>
                    </a:lnTo>
                    <a:lnTo>
                      <a:pt x="406" y="393"/>
                    </a:lnTo>
                    <a:lnTo>
                      <a:pt x="410" y="376"/>
                    </a:lnTo>
                    <a:lnTo>
                      <a:pt x="414" y="360"/>
                    </a:lnTo>
                    <a:lnTo>
                      <a:pt x="416" y="345"/>
                    </a:lnTo>
                    <a:lnTo>
                      <a:pt x="418" y="328"/>
                    </a:lnTo>
                    <a:lnTo>
                      <a:pt x="419" y="313"/>
                    </a:lnTo>
                    <a:lnTo>
                      <a:pt x="420" y="299"/>
                    </a:lnTo>
                    <a:lnTo>
                      <a:pt x="419" y="284"/>
                    </a:lnTo>
                    <a:lnTo>
                      <a:pt x="418" y="270"/>
                    </a:lnTo>
                    <a:lnTo>
                      <a:pt x="417" y="256"/>
                    </a:lnTo>
                    <a:lnTo>
                      <a:pt x="415" y="242"/>
                    </a:lnTo>
                    <a:lnTo>
                      <a:pt x="409" y="215"/>
                    </a:lnTo>
                    <a:lnTo>
                      <a:pt x="401" y="187"/>
                    </a:lnTo>
                    <a:lnTo>
                      <a:pt x="391" y="158"/>
                    </a:lnTo>
                    <a:lnTo>
                      <a:pt x="380" y="129"/>
                    </a:lnTo>
                    <a:lnTo>
                      <a:pt x="354" y="68"/>
                    </a:lnTo>
                    <a:lnTo>
                      <a:pt x="3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88" name="Freeform 76">
                <a:extLst>
                  <a:ext uri="{FF2B5EF4-FFF2-40B4-BE49-F238E27FC236}">
                    <a16:creationId xmlns:a16="http://schemas.microsoft.com/office/drawing/2014/main" id="{29AFC285-AA18-4D08-A61F-DEC632A7E3B4}"/>
                  </a:ext>
                </a:extLst>
              </p:cNvPr>
              <p:cNvSpPr>
                <a:spLocks/>
              </p:cNvSpPr>
              <p:nvPr/>
            </p:nvSpPr>
            <p:spPr bwMode="auto">
              <a:xfrm>
                <a:off x="4184" y="2358"/>
                <a:ext cx="215" cy="255"/>
              </a:xfrm>
              <a:custGeom>
                <a:avLst/>
                <a:gdLst>
                  <a:gd name="T0" fmla="*/ 9 w 613"/>
                  <a:gd name="T1" fmla="*/ 17 h 616"/>
                  <a:gd name="T2" fmla="*/ 25 w 613"/>
                  <a:gd name="T3" fmla="*/ 9 h 616"/>
                  <a:gd name="T4" fmla="*/ 40 w 613"/>
                  <a:gd name="T5" fmla="*/ 4 h 616"/>
                  <a:gd name="T6" fmla="*/ 54 w 613"/>
                  <a:gd name="T7" fmla="*/ 1 h 616"/>
                  <a:gd name="T8" fmla="*/ 66 w 613"/>
                  <a:gd name="T9" fmla="*/ 0 h 616"/>
                  <a:gd name="T10" fmla="*/ 78 w 613"/>
                  <a:gd name="T11" fmla="*/ 2 h 616"/>
                  <a:gd name="T12" fmla="*/ 88 w 613"/>
                  <a:gd name="T13" fmla="*/ 5 h 616"/>
                  <a:gd name="T14" fmla="*/ 98 w 613"/>
                  <a:gd name="T15" fmla="*/ 11 h 616"/>
                  <a:gd name="T16" fmla="*/ 107 w 613"/>
                  <a:gd name="T17" fmla="*/ 18 h 616"/>
                  <a:gd name="T18" fmla="*/ 115 w 613"/>
                  <a:gd name="T19" fmla="*/ 27 h 616"/>
                  <a:gd name="T20" fmla="*/ 122 w 613"/>
                  <a:gd name="T21" fmla="*/ 38 h 616"/>
                  <a:gd name="T22" fmla="*/ 130 w 613"/>
                  <a:gd name="T23" fmla="*/ 51 h 616"/>
                  <a:gd name="T24" fmla="*/ 141 w 613"/>
                  <a:gd name="T25" fmla="*/ 71 h 616"/>
                  <a:gd name="T26" fmla="*/ 155 w 613"/>
                  <a:gd name="T27" fmla="*/ 104 h 616"/>
                  <a:gd name="T28" fmla="*/ 166 w 613"/>
                  <a:gd name="T29" fmla="*/ 111 h 616"/>
                  <a:gd name="T30" fmla="*/ 174 w 613"/>
                  <a:gd name="T31" fmla="*/ 90 h 616"/>
                  <a:gd name="T32" fmla="*/ 182 w 613"/>
                  <a:gd name="T33" fmla="*/ 70 h 616"/>
                  <a:gd name="T34" fmla="*/ 191 w 613"/>
                  <a:gd name="T35" fmla="*/ 50 h 616"/>
                  <a:gd name="T36" fmla="*/ 202 w 613"/>
                  <a:gd name="T37" fmla="*/ 67 h 616"/>
                  <a:gd name="T38" fmla="*/ 211 w 613"/>
                  <a:gd name="T39" fmla="*/ 113 h 616"/>
                  <a:gd name="T40" fmla="*/ 214 w 613"/>
                  <a:gd name="T41" fmla="*/ 136 h 616"/>
                  <a:gd name="T42" fmla="*/ 215 w 613"/>
                  <a:gd name="T43" fmla="*/ 151 h 616"/>
                  <a:gd name="T44" fmla="*/ 215 w 613"/>
                  <a:gd name="T45" fmla="*/ 166 h 616"/>
                  <a:gd name="T46" fmla="*/ 214 w 613"/>
                  <a:gd name="T47" fmla="*/ 181 h 616"/>
                  <a:gd name="T48" fmla="*/ 211 w 613"/>
                  <a:gd name="T49" fmla="*/ 195 h 616"/>
                  <a:gd name="T50" fmla="*/ 208 w 613"/>
                  <a:gd name="T51" fmla="*/ 208 h 616"/>
                  <a:gd name="T52" fmla="*/ 202 w 613"/>
                  <a:gd name="T53" fmla="*/ 220 h 616"/>
                  <a:gd name="T54" fmla="*/ 195 w 613"/>
                  <a:gd name="T55" fmla="*/ 232 h 616"/>
                  <a:gd name="T56" fmla="*/ 186 w 613"/>
                  <a:gd name="T57" fmla="*/ 242 h 616"/>
                  <a:gd name="T58" fmla="*/ 174 w 613"/>
                  <a:gd name="T59" fmla="*/ 251 h 616"/>
                  <a:gd name="T60" fmla="*/ 160 w 613"/>
                  <a:gd name="T61" fmla="*/ 236 h 616"/>
                  <a:gd name="T62" fmla="*/ 143 w 613"/>
                  <a:gd name="T63" fmla="*/ 199 h 616"/>
                  <a:gd name="T64" fmla="*/ 127 w 613"/>
                  <a:gd name="T65" fmla="*/ 166 h 616"/>
                  <a:gd name="T66" fmla="*/ 109 w 613"/>
                  <a:gd name="T67" fmla="*/ 136 h 616"/>
                  <a:gd name="T68" fmla="*/ 89 w 613"/>
                  <a:gd name="T69" fmla="*/ 108 h 616"/>
                  <a:gd name="T70" fmla="*/ 68 w 613"/>
                  <a:gd name="T71" fmla="*/ 82 h 616"/>
                  <a:gd name="T72" fmla="*/ 43 w 613"/>
                  <a:gd name="T73" fmla="*/ 58 h 616"/>
                  <a:gd name="T74" fmla="*/ 15 w 613"/>
                  <a:gd name="T75" fmla="*/ 34 h 6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13"/>
                  <a:gd name="T115" fmla="*/ 0 h 616"/>
                  <a:gd name="T116" fmla="*/ 613 w 613"/>
                  <a:gd name="T117" fmla="*/ 616 h 6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13" h="616">
                    <a:moveTo>
                      <a:pt x="0" y="52"/>
                    </a:moveTo>
                    <a:lnTo>
                      <a:pt x="25" y="41"/>
                    </a:lnTo>
                    <a:lnTo>
                      <a:pt x="49" y="30"/>
                    </a:lnTo>
                    <a:lnTo>
                      <a:pt x="72" y="22"/>
                    </a:lnTo>
                    <a:lnTo>
                      <a:pt x="95" y="15"/>
                    </a:lnTo>
                    <a:lnTo>
                      <a:pt x="115" y="9"/>
                    </a:lnTo>
                    <a:lnTo>
                      <a:pt x="135" y="5"/>
                    </a:lnTo>
                    <a:lnTo>
                      <a:pt x="154" y="2"/>
                    </a:lnTo>
                    <a:lnTo>
                      <a:pt x="172" y="0"/>
                    </a:lnTo>
                    <a:lnTo>
                      <a:pt x="189" y="0"/>
                    </a:lnTo>
                    <a:lnTo>
                      <a:pt x="206" y="2"/>
                    </a:lnTo>
                    <a:lnTo>
                      <a:pt x="221" y="4"/>
                    </a:lnTo>
                    <a:lnTo>
                      <a:pt x="237" y="8"/>
                    </a:lnTo>
                    <a:lnTo>
                      <a:pt x="252" y="13"/>
                    </a:lnTo>
                    <a:lnTo>
                      <a:pt x="266" y="19"/>
                    </a:lnTo>
                    <a:lnTo>
                      <a:pt x="279" y="26"/>
                    </a:lnTo>
                    <a:lnTo>
                      <a:pt x="292" y="34"/>
                    </a:lnTo>
                    <a:lnTo>
                      <a:pt x="304" y="44"/>
                    </a:lnTo>
                    <a:lnTo>
                      <a:pt x="316" y="54"/>
                    </a:lnTo>
                    <a:lnTo>
                      <a:pt x="327" y="66"/>
                    </a:lnTo>
                    <a:lnTo>
                      <a:pt x="338" y="78"/>
                    </a:lnTo>
                    <a:lnTo>
                      <a:pt x="349" y="92"/>
                    </a:lnTo>
                    <a:lnTo>
                      <a:pt x="360" y="107"/>
                    </a:lnTo>
                    <a:lnTo>
                      <a:pt x="370" y="122"/>
                    </a:lnTo>
                    <a:lnTo>
                      <a:pt x="380" y="138"/>
                    </a:lnTo>
                    <a:lnTo>
                      <a:pt x="401" y="172"/>
                    </a:lnTo>
                    <a:lnTo>
                      <a:pt x="421" y="210"/>
                    </a:lnTo>
                    <a:lnTo>
                      <a:pt x="441" y="251"/>
                    </a:lnTo>
                    <a:lnTo>
                      <a:pt x="462" y="294"/>
                    </a:lnTo>
                    <a:lnTo>
                      <a:pt x="474" y="268"/>
                    </a:lnTo>
                    <a:lnTo>
                      <a:pt x="485" y="242"/>
                    </a:lnTo>
                    <a:lnTo>
                      <a:pt x="497" y="217"/>
                    </a:lnTo>
                    <a:lnTo>
                      <a:pt x="508" y="193"/>
                    </a:lnTo>
                    <a:lnTo>
                      <a:pt x="520" y="168"/>
                    </a:lnTo>
                    <a:lnTo>
                      <a:pt x="532" y="144"/>
                    </a:lnTo>
                    <a:lnTo>
                      <a:pt x="544" y="120"/>
                    </a:lnTo>
                    <a:lnTo>
                      <a:pt x="559" y="96"/>
                    </a:lnTo>
                    <a:lnTo>
                      <a:pt x="576" y="163"/>
                    </a:lnTo>
                    <a:lnTo>
                      <a:pt x="594" y="235"/>
                    </a:lnTo>
                    <a:lnTo>
                      <a:pt x="601" y="273"/>
                    </a:lnTo>
                    <a:lnTo>
                      <a:pt x="607" y="310"/>
                    </a:lnTo>
                    <a:lnTo>
                      <a:pt x="610" y="329"/>
                    </a:lnTo>
                    <a:lnTo>
                      <a:pt x="611" y="347"/>
                    </a:lnTo>
                    <a:lnTo>
                      <a:pt x="612" y="365"/>
                    </a:lnTo>
                    <a:lnTo>
                      <a:pt x="613" y="384"/>
                    </a:lnTo>
                    <a:lnTo>
                      <a:pt x="613" y="401"/>
                    </a:lnTo>
                    <a:lnTo>
                      <a:pt x="612" y="420"/>
                    </a:lnTo>
                    <a:lnTo>
                      <a:pt x="610" y="437"/>
                    </a:lnTo>
                    <a:lnTo>
                      <a:pt x="607" y="454"/>
                    </a:lnTo>
                    <a:lnTo>
                      <a:pt x="603" y="471"/>
                    </a:lnTo>
                    <a:lnTo>
                      <a:pt x="598" y="487"/>
                    </a:lnTo>
                    <a:lnTo>
                      <a:pt x="592" y="503"/>
                    </a:lnTo>
                    <a:lnTo>
                      <a:pt x="585" y="518"/>
                    </a:lnTo>
                    <a:lnTo>
                      <a:pt x="577" y="532"/>
                    </a:lnTo>
                    <a:lnTo>
                      <a:pt x="567" y="546"/>
                    </a:lnTo>
                    <a:lnTo>
                      <a:pt x="555" y="560"/>
                    </a:lnTo>
                    <a:lnTo>
                      <a:pt x="543" y="573"/>
                    </a:lnTo>
                    <a:lnTo>
                      <a:pt x="529" y="585"/>
                    </a:lnTo>
                    <a:lnTo>
                      <a:pt x="514" y="596"/>
                    </a:lnTo>
                    <a:lnTo>
                      <a:pt x="497" y="607"/>
                    </a:lnTo>
                    <a:lnTo>
                      <a:pt x="478" y="616"/>
                    </a:lnTo>
                    <a:lnTo>
                      <a:pt x="455" y="569"/>
                    </a:lnTo>
                    <a:lnTo>
                      <a:pt x="432" y="522"/>
                    </a:lnTo>
                    <a:lnTo>
                      <a:pt x="409" y="480"/>
                    </a:lnTo>
                    <a:lnTo>
                      <a:pt x="385" y="439"/>
                    </a:lnTo>
                    <a:lnTo>
                      <a:pt x="361" y="400"/>
                    </a:lnTo>
                    <a:lnTo>
                      <a:pt x="336" y="363"/>
                    </a:lnTo>
                    <a:lnTo>
                      <a:pt x="310" y="328"/>
                    </a:lnTo>
                    <a:lnTo>
                      <a:pt x="284" y="294"/>
                    </a:lnTo>
                    <a:lnTo>
                      <a:pt x="255" y="262"/>
                    </a:lnTo>
                    <a:lnTo>
                      <a:pt x="225" y="229"/>
                    </a:lnTo>
                    <a:lnTo>
                      <a:pt x="193" y="199"/>
                    </a:lnTo>
                    <a:lnTo>
                      <a:pt x="159" y="169"/>
                    </a:lnTo>
                    <a:lnTo>
                      <a:pt x="124" y="140"/>
                    </a:lnTo>
                    <a:lnTo>
                      <a:pt x="86" y="111"/>
                    </a:lnTo>
                    <a:lnTo>
                      <a:pt x="44" y="81"/>
                    </a:lnTo>
                    <a:lnTo>
                      <a:pt x="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89" name="Freeform 77">
                <a:extLst>
                  <a:ext uri="{FF2B5EF4-FFF2-40B4-BE49-F238E27FC236}">
                    <a16:creationId xmlns:a16="http://schemas.microsoft.com/office/drawing/2014/main" id="{7EEA33D6-FA6B-49AC-8DA3-AF2EA3D91F12}"/>
                  </a:ext>
                </a:extLst>
              </p:cNvPr>
              <p:cNvSpPr>
                <a:spLocks/>
              </p:cNvSpPr>
              <p:nvPr/>
            </p:nvSpPr>
            <p:spPr bwMode="auto">
              <a:xfrm>
                <a:off x="4508" y="2544"/>
                <a:ext cx="123" cy="128"/>
              </a:xfrm>
              <a:custGeom>
                <a:avLst/>
                <a:gdLst>
                  <a:gd name="T0" fmla="*/ 122 w 349"/>
                  <a:gd name="T1" fmla="*/ 0 h 307"/>
                  <a:gd name="T2" fmla="*/ 114 w 349"/>
                  <a:gd name="T3" fmla="*/ 0 h 307"/>
                  <a:gd name="T4" fmla="*/ 107 w 349"/>
                  <a:gd name="T5" fmla="*/ 0 h 307"/>
                  <a:gd name="T6" fmla="*/ 100 w 349"/>
                  <a:gd name="T7" fmla="*/ 0 h 307"/>
                  <a:gd name="T8" fmla="*/ 93 w 349"/>
                  <a:gd name="T9" fmla="*/ 1 h 307"/>
                  <a:gd name="T10" fmla="*/ 87 w 349"/>
                  <a:gd name="T11" fmla="*/ 2 h 307"/>
                  <a:gd name="T12" fmla="*/ 81 w 349"/>
                  <a:gd name="T13" fmla="*/ 3 h 307"/>
                  <a:gd name="T14" fmla="*/ 76 w 349"/>
                  <a:gd name="T15" fmla="*/ 5 h 307"/>
                  <a:gd name="T16" fmla="*/ 71 w 349"/>
                  <a:gd name="T17" fmla="*/ 6 h 307"/>
                  <a:gd name="T18" fmla="*/ 66 w 349"/>
                  <a:gd name="T19" fmla="*/ 9 h 307"/>
                  <a:gd name="T20" fmla="*/ 62 w 349"/>
                  <a:gd name="T21" fmla="*/ 11 h 307"/>
                  <a:gd name="T22" fmla="*/ 58 w 349"/>
                  <a:gd name="T23" fmla="*/ 14 h 307"/>
                  <a:gd name="T24" fmla="*/ 54 w 349"/>
                  <a:gd name="T25" fmla="*/ 17 h 307"/>
                  <a:gd name="T26" fmla="*/ 50 w 349"/>
                  <a:gd name="T27" fmla="*/ 20 h 307"/>
                  <a:gd name="T28" fmla="*/ 46 w 349"/>
                  <a:gd name="T29" fmla="*/ 24 h 307"/>
                  <a:gd name="T30" fmla="*/ 43 w 349"/>
                  <a:gd name="T31" fmla="*/ 28 h 307"/>
                  <a:gd name="T32" fmla="*/ 40 w 349"/>
                  <a:gd name="T33" fmla="*/ 32 h 307"/>
                  <a:gd name="T34" fmla="*/ 37 w 349"/>
                  <a:gd name="T35" fmla="*/ 36 h 307"/>
                  <a:gd name="T36" fmla="*/ 34 w 349"/>
                  <a:gd name="T37" fmla="*/ 41 h 307"/>
                  <a:gd name="T38" fmla="*/ 31 w 349"/>
                  <a:gd name="T39" fmla="*/ 46 h 307"/>
                  <a:gd name="T40" fmla="*/ 29 w 349"/>
                  <a:gd name="T41" fmla="*/ 51 h 307"/>
                  <a:gd name="T42" fmla="*/ 23 w 349"/>
                  <a:gd name="T43" fmla="*/ 62 h 307"/>
                  <a:gd name="T44" fmla="*/ 19 w 349"/>
                  <a:gd name="T45" fmla="*/ 73 h 307"/>
                  <a:gd name="T46" fmla="*/ 10 w 349"/>
                  <a:gd name="T47" fmla="*/ 99 h 307"/>
                  <a:gd name="T48" fmla="*/ 0 w 349"/>
                  <a:gd name="T49" fmla="*/ 127 h 307"/>
                  <a:gd name="T50" fmla="*/ 12 w 349"/>
                  <a:gd name="T51" fmla="*/ 123 h 307"/>
                  <a:gd name="T52" fmla="*/ 24 w 349"/>
                  <a:gd name="T53" fmla="*/ 120 h 307"/>
                  <a:gd name="T54" fmla="*/ 34 w 349"/>
                  <a:gd name="T55" fmla="*/ 115 h 307"/>
                  <a:gd name="T56" fmla="*/ 45 w 349"/>
                  <a:gd name="T57" fmla="*/ 110 h 307"/>
                  <a:gd name="T58" fmla="*/ 49 w 349"/>
                  <a:gd name="T59" fmla="*/ 108 h 307"/>
                  <a:gd name="T60" fmla="*/ 54 w 349"/>
                  <a:gd name="T61" fmla="*/ 105 h 307"/>
                  <a:gd name="T62" fmla="*/ 58 w 349"/>
                  <a:gd name="T63" fmla="*/ 102 h 307"/>
                  <a:gd name="T64" fmla="*/ 63 w 349"/>
                  <a:gd name="T65" fmla="*/ 99 h 307"/>
                  <a:gd name="T66" fmla="*/ 67 w 349"/>
                  <a:gd name="T67" fmla="*/ 96 h 307"/>
                  <a:gd name="T68" fmla="*/ 71 w 349"/>
                  <a:gd name="T69" fmla="*/ 93 h 307"/>
                  <a:gd name="T70" fmla="*/ 75 w 349"/>
                  <a:gd name="T71" fmla="*/ 90 h 307"/>
                  <a:gd name="T72" fmla="*/ 78 w 349"/>
                  <a:gd name="T73" fmla="*/ 86 h 307"/>
                  <a:gd name="T74" fmla="*/ 82 w 349"/>
                  <a:gd name="T75" fmla="*/ 82 h 307"/>
                  <a:gd name="T76" fmla="*/ 85 w 349"/>
                  <a:gd name="T77" fmla="*/ 78 h 307"/>
                  <a:gd name="T78" fmla="*/ 89 w 349"/>
                  <a:gd name="T79" fmla="*/ 74 h 307"/>
                  <a:gd name="T80" fmla="*/ 92 w 349"/>
                  <a:gd name="T81" fmla="*/ 70 h 307"/>
                  <a:gd name="T82" fmla="*/ 95 w 349"/>
                  <a:gd name="T83" fmla="*/ 65 h 307"/>
                  <a:gd name="T84" fmla="*/ 98 w 349"/>
                  <a:gd name="T85" fmla="*/ 60 h 307"/>
                  <a:gd name="T86" fmla="*/ 101 w 349"/>
                  <a:gd name="T87" fmla="*/ 56 h 307"/>
                  <a:gd name="T88" fmla="*/ 104 w 349"/>
                  <a:gd name="T89" fmla="*/ 50 h 307"/>
                  <a:gd name="T90" fmla="*/ 109 w 349"/>
                  <a:gd name="T91" fmla="*/ 39 h 307"/>
                  <a:gd name="T92" fmla="*/ 114 w 349"/>
                  <a:gd name="T93" fmla="*/ 27 h 307"/>
                  <a:gd name="T94" fmla="*/ 118 w 349"/>
                  <a:gd name="T95" fmla="*/ 14 h 307"/>
                  <a:gd name="T96" fmla="*/ 122 w 349"/>
                  <a:gd name="T97" fmla="*/ 0 h 3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9"/>
                  <a:gd name="T148" fmla="*/ 0 h 307"/>
                  <a:gd name="T149" fmla="*/ 349 w 349"/>
                  <a:gd name="T150" fmla="*/ 307 h 3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9" h="307">
                    <a:moveTo>
                      <a:pt x="349" y="1"/>
                    </a:moveTo>
                    <a:lnTo>
                      <a:pt x="327" y="0"/>
                    </a:lnTo>
                    <a:lnTo>
                      <a:pt x="306" y="0"/>
                    </a:lnTo>
                    <a:lnTo>
                      <a:pt x="287" y="0"/>
                    </a:lnTo>
                    <a:lnTo>
                      <a:pt x="267" y="2"/>
                    </a:lnTo>
                    <a:lnTo>
                      <a:pt x="250" y="4"/>
                    </a:lnTo>
                    <a:lnTo>
                      <a:pt x="233" y="7"/>
                    </a:lnTo>
                    <a:lnTo>
                      <a:pt x="218" y="11"/>
                    </a:lnTo>
                    <a:lnTo>
                      <a:pt x="203" y="15"/>
                    </a:lnTo>
                    <a:lnTo>
                      <a:pt x="190" y="21"/>
                    </a:lnTo>
                    <a:lnTo>
                      <a:pt x="177" y="27"/>
                    </a:lnTo>
                    <a:lnTo>
                      <a:pt x="165" y="33"/>
                    </a:lnTo>
                    <a:lnTo>
                      <a:pt x="154" y="41"/>
                    </a:lnTo>
                    <a:lnTo>
                      <a:pt x="143" y="49"/>
                    </a:lnTo>
                    <a:lnTo>
                      <a:pt x="133" y="58"/>
                    </a:lnTo>
                    <a:lnTo>
                      <a:pt x="123" y="67"/>
                    </a:lnTo>
                    <a:lnTo>
                      <a:pt x="114" y="77"/>
                    </a:lnTo>
                    <a:lnTo>
                      <a:pt x="105" y="87"/>
                    </a:lnTo>
                    <a:lnTo>
                      <a:pt x="97" y="99"/>
                    </a:lnTo>
                    <a:lnTo>
                      <a:pt x="89" y="110"/>
                    </a:lnTo>
                    <a:lnTo>
                      <a:pt x="82" y="123"/>
                    </a:lnTo>
                    <a:lnTo>
                      <a:pt x="67" y="149"/>
                    </a:lnTo>
                    <a:lnTo>
                      <a:pt x="54" y="177"/>
                    </a:lnTo>
                    <a:lnTo>
                      <a:pt x="28" y="239"/>
                    </a:lnTo>
                    <a:lnTo>
                      <a:pt x="0" y="307"/>
                    </a:lnTo>
                    <a:lnTo>
                      <a:pt x="35" y="298"/>
                    </a:lnTo>
                    <a:lnTo>
                      <a:pt x="68" y="289"/>
                    </a:lnTo>
                    <a:lnTo>
                      <a:pt x="98" y="279"/>
                    </a:lnTo>
                    <a:lnTo>
                      <a:pt x="128" y="267"/>
                    </a:lnTo>
                    <a:lnTo>
                      <a:pt x="141" y="260"/>
                    </a:lnTo>
                    <a:lnTo>
                      <a:pt x="155" y="254"/>
                    </a:lnTo>
                    <a:lnTo>
                      <a:pt x="167" y="247"/>
                    </a:lnTo>
                    <a:lnTo>
                      <a:pt x="180" y="240"/>
                    </a:lnTo>
                    <a:lnTo>
                      <a:pt x="191" y="233"/>
                    </a:lnTo>
                    <a:lnTo>
                      <a:pt x="203" y="225"/>
                    </a:lnTo>
                    <a:lnTo>
                      <a:pt x="214" y="217"/>
                    </a:lnTo>
                    <a:lnTo>
                      <a:pt x="224" y="208"/>
                    </a:lnTo>
                    <a:lnTo>
                      <a:pt x="234" y="199"/>
                    </a:lnTo>
                    <a:lnTo>
                      <a:pt x="244" y="189"/>
                    </a:lnTo>
                    <a:lnTo>
                      <a:pt x="254" y="179"/>
                    </a:lnTo>
                    <a:lnTo>
                      <a:pt x="263" y="169"/>
                    </a:lnTo>
                    <a:lnTo>
                      <a:pt x="271" y="158"/>
                    </a:lnTo>
                    <a:lnTo>
                      <a:pt x="281" y="146"/>
                    </a:lnTo>
                    <a:lnTo>
                      <a:pt x="289" y="135"/>
                    </a:lnTo>
                    <a:lnTo>
                      <a:pt x="297" y="122"/>
                    </a:lnTo>
                    <a:lnTo>
                      <a:pt x="311" y="95"/>
                    </a:lnTo>
                    <a:lnTo>
                      <a:pt x="325" y="66"/>
                    </a:lnTo>
                    <a:lnTo>
                      <a:pt x="337" y="35"/>
                    </a:lnTo>
                    <a:lnTo>
                      <a:pt x="34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90" name="Freeform 78">
                <a:extLst>
                  <a:ext uri="{FF2B5EF4-FFF2-40B4-BE49-F238E27FC236}">
                    <a16:creationId xmlns:a16="http://schemas.microsoft.com/office/drawing/2014/main" id="{1EBB8C65-D4AE-49E0-92F7-55B117E9552A}"/>
                  </a:ext>
                </a:extLst>
              </p:cNvPr>
              <p:cNvSpPr>
                <a:spLocks/>
              </p:cNvSpPr>
              <p:nvPr/>
            </p:nvSpPr>
            <p:spPr bwMode="auto">
              <a:xfrm>
                <a:off x="4393" y="2778"/>
                <a:ext cx="187" cy="293"/>
              </a:xfrm>
              <a:custGeom>
                <a:avLst/>
                <a:gdLst>
                  <a:gd name="T0" fmla="*/ 189 w 536"/>
                  <a:gd name="T1" fmla="*/ 0 h 709"/>
                  <a:gd name="T2" fmla="*/ 170 w 536"/>
                  <a:gd name="T3" fmla="*/ 40 h 709"/>
                  <a:gd name="T4" fmla="*/ 151 w 536"/>
                  <a:gd name="T5" fmla="*/ 80 h 709"/>
                  <a:gd name="T6" fmla="*/ 141 w 536"/>
                  <a:gd name="T7" fmla="*/ 101 h 709"/>
                  <a:gd name="T8" fmla="*/ 131 w 536"/>
                  <a:gd name="T9" fmla="*/ 121 h 709"/>
                  <a:gd name="T10" fmla="*/ 121 w 536"/>
                  <a:gd name="T11" fmla="*/ 142 h 709"/>
                  <a:gd name="T12" fmla="*/ 110 w 536"/>
                  <a:gd name="T13" fmla="*/ 162 h 709"/>
                  <a:gd name="T14" fmla="*/ 105 w 536"/>
                  <a:gd name="T15" fmla="*/ 172 h 709"/>
                  <a:gd name="T16" fmla="*/ 99 w 536"/>
                  <a:gd name="T17" fmla="*/ 182 h 709"/>
                  <a:gd name="T18" fmla="*/ 93 w 536"/>
                  <a:gd name="T19" fmla="*/ 191 h 709"/>
                  <a:gd name="T20" fmla="*/ 87 w 536"/>
                  <a:gd name="T21" fmla="*/ 200 h 709"/>
                  <a:gd name="T22" fmla="*/ 81 w 536"/>
                  <a:gd name="T23" fmla="*/ 210 h 709"/>
                  <a:gd name="T24" fmla="*/ 74 w 536"/>
                  <a:gd name="T25" fmla="*/ 219 h 709"/>
                  <a:gd name="T26" fmla="*/ 68 w 536"/>
                  <a:gd name="T27" fmla="*/ 228 h 709"/>
                  <a:gd name="T28" fmla="*/ 61 w 536"/>
                  <a:gd name="T29" fmla="*/ 236 h 709"/>
                  <a:gd name="T30" fmla="*/ 55 w 536"/>
                  <a:gd name="T31" fmla="*/ 244 h 709"/>
                  <a:gd name="T32" fmla="*/ 48 w 536"/>
                  <a:gd name="T33" fmla="*/ 252 h 709"/>
                  <a:gd name="T34" fmla="*/ 40 w 536"/>
                  <a:gd name="T35" fmla="*/ 260 h 709"/>
                  <a:gd name="T36" fmla="*/ 32 w 536"/>
                  <a:gd name="T37" fmla="*/ 267 h 709"/>
                  <a:gd name="T38" fmla="*/ 25 w 536"/>
                  <a:gd name="T39" fmla="*/ 274 h 709"/>
                  <a:gd name="T40" fmla="*/ 17 w 536"/>
                  <a:gd name="T41" fmla="*/ 281 h 709"/>
                  <a:gd name="T42" fmla="*/ 8 w 536"/>
                  <a:gd name="T43" fmla="*/ 287 h 709"/>
                  <a:gd name="T44" fmla="*/ 0 w 536"/>
                  <a:gd name="T45" fmla="*/ 293 h 709"/>
                  <a:gd name="T46" fmla="*/ 3 w 536"/>
                  <a:gd name="T47" fmla="*/ 279 h 709"/>
                  <a:gd name="T48" fmla="*/ 6 w 536"/>
                  <a:gd name="T49" fmla="*/ 265 h 709"/>
                  <a:gd name="T50" fmla="*/ 10 w 536"/>
                  <a:gd name="T51" fmla="*/ 253 h 709"/>
                  <a:gd name="T52" fmla="*/ 13 w 536"/>
                  <a:gd name="T53" fmla="*/ 241 h 709"/>
                  <a:gd name="T54" fmla="*/ 17 w 536"/>
                  <a:gd name="T55" fmla="*/ 229 h 709"/>
                  <a:gd name="T56" fmla="*/ 21 w 536"/>
                  <a:gd name="T57" fmla="*/ 218 h 709"/>
                  <a:gd name="T58" fmla="*/ 25 w 536"/>
                  <a:gd name="T59" fmla="*/ 207 h 709"/>
                  <a:gd name="T60" fmla="*/ 30 w 536"/>
                  <a:gd name="T61" fmla="*/ 196 h 709"/>
                  <a:gd name="T62" fmla="*/ 35 w 536"/>
                  <a:gd name="T63" fmla="*/ 187 h 709"/>
                  <a:gd name="T64" fmla="*/ 39 w 536"/>
                  <a:gd name="T65" fmla="*/ 177 h 709"/>
                  <a:gd name="T66" fmla="*/ 45 w 536"/>
                  <a:gd name="T67" fmla="*/ 168 h 709"/>
                  <a:gd name="T68" fmla="*/ 50 w 536"/>
                  <a:gd name="T69" fmla="*/ 160 h 709"/>
                  <a:gd name="T70" fmla="*/ 56 w 536"/>
                  <a:gd name="T71" fmla="*/ 151 h 709"/>
                  <a:gd name="T72" fmla="*/ 61 w 536"/>
                  <a:gd name="T73" fmla="*/ 142 h 709"/>
                  <a:gd name="T74" fmla="*/ 67 w 536"/>
                  <a:gd name="T75" fmla="*/ 134 h 709"/>
                  <a:gd name="T76" fmla="*/ 73 w 536"/>
                  <a:gd name="T77" fmla="*/ 126 h 709"/>
                  <a:gd name="T78" fmla="*/ 86 w 536"/>
                  <a:gd name="T79" fmla="*/ 111 h 709"/>
                  <a:gd name="T80" fmla="*/ 99 w 536"/>
                  <a:gd name="T81" fmla="*/ 96 h 709"/>
                  <a:gd name="T82" fmla="*/ 113 w 536"/>
                  <a:gd name="T83" fmla="*/ 81 h 709"/>
                  <a:gd name="T84" fmla="*/ 127 w 536"/>
                  <a:gd name="T85" fmla="*/ 66 h 709"/>
                  <a:gd name="T86" fmla="*/ 142 w 536"/>
                  <a:gd name="T87" fmla="*/ 51 h 709"/>
                  <a:gd name="T88" fmla="*/ 157 w 536"/>
                  <a:gd name="T89" fmla="*/ 35 h 709"/>
                  <a:gd name="T90" fmla="*/ 173 w 536"/>
                  <a:gd name="T91" fmla="*/ 18 h 709"/>
                  <a:gd name="T92" fmla="*/ 189 w 536"/>
                  <a:gd name="T93" fmla="*/ 0 h 70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36"/>
                  <a:gd name="T142" fmla="*/ 0 h 709"/>
                  <a:gd name="T143" fmla="*/ 536 w 536"/>
                  <a:gd name="T144" fmla="*/ 709 h 70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36" h="709">
                    <a:moveTo>
                      <a:pt x="536" y="0"/>
                    </a:moveTo>
                    <a:lnTo>
                      <a:pt x="482" y="96"/>
                    </a:lnTo>
                    <a:lnTo>
                      <a:pt x="428" y="194"/>
                    </a:lnTo>
                    <a:lnTo>
                      <a:pt x="400" y="245"/>
                    </a:lnTo>
                    <a:lnTo>
                      <a:pt x="372" y="294"/>
                    </a:lnTo>
                    <a:lnTo>
                      <a:pt x="343" y="344"/>
                    </a:lnTo>
                    <a:lnTo>
                      <a:pt x="312" y="393"/>
                    </a:lnTo>
                    <a:lnTo>
                      <a:pt x="297" y="417"/>
                    </a:lnTo>
                    <a:lnTo>
                      <a:pt x="281" y="440"/>
                    </a:lnTo>
                    <a:lnTo>
                      <a:pt x="263" y="463"/>
                    </a:lnTo>
                    <a:lnTo>
                      <a:pt x="246" y="485"/>
                    </a:lnTo>
                    <a:lnTo>
                      <a:pt x="229" y="508"/>
                    </a:lnTo>
                    <a:lnTo>
                      <a:pt x="211" y="530"/>
                    </a:lnTo>
                    <a:lnTo>
                      <a:pt x="193" y="551"/>
                    </a:lnTo>
                    <a:lnTo>
                      <a:pt x="174" y="572"/>
                    </a:lnTo>
                    <a:lnTo>
                      <a:pt x="155" y="591"/>
                    </a:lnTo>
                    <a:lnTo>
                      <a:pt x="135" y="610"/>
                    </a:lnTo>
                    <a:lnTo>
                      <a:pt x="113" y="629"/>
                    </a:lnTo>
                    <a:lnTo>
                      <a:pt x="92" y="646"/>
                    </a:lnTo>
                    <a:lnTo>
                      <a:pt x="70" y="663"/>
                    </a:lnTo>
                    <a:lnTo>
                      <a:pt x="47" y="679"/>
                    </a:lnTo>
                    <a:lnTo>
                      <a:pt x="24" y="695"/>
                    </a:lnTo>
                    <a:lnTo>
                      <a:pt x="0" y="709"/>
                    </a:lnTo>
                    <a:lnTo>
                      <a:pt x="8" y="674"/>
                    </a:lnTo>
                    <a:lnTo>
                      <a:pt x="17" y="642"/>
                    </a:lnTo>
                    <a:lnTo>
                      <a:pt x="27" y="611"/>
                    </a:lnTo>
                    <a:lnTo>
                      <a:pt x="37" y="582"/>
                    </a:lnTo>
                    <a:lnTo>
                      <a:pt x="48" y="554"/>
                    </a:lnTo>
                    <a:lnTo>
                      <a:pt x="60" y="527"/>
                    </a:lnTo>
                    <a:lnTo>
                      <a:pt x="72" y="500"/>
                    </a:lnTo>
                    <a:lnTo>
                      <a:pt x="84" y="475"/>
                    </a:lnTo>
                    <a:lnTo>
                      <a:pt x="98" y="452"/>
                    </a:lnTo>
                    <a:lnTo>
                      <a:pt x="112" y="429"/>
                    </a:lnTo>
                    <a:lnTo>
                      <a:pt x="127" y="407"/>
                    </a:lnTo>
                    <a:lnTo>
                      <a:pt x="142" y="386"/>
                    </a:lnTo>
                    <a:lnTo>
                      <a:pt x="158" y="365"/>
                    </a:lnTo>
                    <a:lnTo>
                      <a:pt x="174" y="344"/>
                    </a:lnTo>
                    <a:lnTo>
                      <a:pt x="190" y="325"/>
                    </a:lnTo>
                    <a:lnTo>
                      <a:pt x="207" y="306"/>
                    </a:lnTo>
                    <a:lnTo>
                      <a:pt x="243" y="269"/>
                    </a:lnTo>
                    <a:lnTo>
                      <a:pt x="281" y="233"/>
                    </a:lnTo>
                    <a:lnTo>
                      <a:pt x="320" y="196"/>
                    </a:lnTo>
                    <a:lnTo>
                      <a:pt x="360" y="160"/>
                    </a:lnTo>
                    <a:lnTo>
                      <a:pt x="402" y="123"/>
                    </a:lnTo>
                    <a:lnTo>
                      <a:pt x="446" y="85"/>
                    </a:lnTo>
                    <a:lnTo>
                      <a:pt x="490" y="44"/>
                    </a:lnTo>
                    <a:lnTo>
                      <a:pt x="5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91" name="Freeform 79">
                <a:extLst>
                  <a:ext uri="{FF2B5EF4-FFF2-40B4-BE49-F238E27FC236}">
                    <a16:creationId xmlns:a16="http://schemas.microsoft.com/office/drawing/2014/main" id="{BDB9FCEA-9FD2-4127-935F-903B8EAD84DE}"/>
                  </a:ext>
                </a:extLst>
              </p:cNvPr>
              <p:cNvSpPr>
                <a:spLocks/>
              </p:cNvSpPr>
              <p:nvPr/>
            </p:nvSpPr>
            <p:spPr bwMode="auto">
              <a:xfrm>
                <a:off x="3667" y="2883"/>
                <a:ext cx="431" cy="105"/>
              </a:xfrm>
              <a:custGeom>
                <a:avLst/>
                <a:gdLst>
                  <a:gd name="T0" fmla="*/ 0 w 1223"/>
                  <a:gd name="T1" fmla="*/ 16 h 252"/>
                  <a:gd name="T2" fmla="*/ 2 w 1223"/>
                  <a:gd name="T3" fmla="*/ 27 h 252"/>
                  <a:gd name="T4" fmla="*/ 4 w 1223"/>
                  <a:gd name="T5" fmla="*/ 38 h 252"/>
                  <a:gd name="T6" fmla="*/ 7 w 1223"/>
                  <a:gd name="T7" fmla="*/ 50 h 252"/>
                  <a:gd name="T8" fmla="*/ 9 w 1223"/>
                  <a:gd name="T9" fmla="*/ 60 h 252"/>
                  <a:gd name="T10" fmla="*/ 12 w 1223"/>
                  <a:gd name="T11" fmla="*/ 72 h 252"/>
                  <a:gd name="T12" fmla="*/ 14 w 1223"/>
                  <a:gd name="T13" fmla="*/ 83 h 252"/>
                  <a:gd name="T14" fmla="*/ 16 w 1223"/>
                  <a:gd name="T15" fmla="*/ 94 h 252"/>
                  <a:gd name="T16" fmla="*/ 19 w 1223"/>
                  <a:gd name="T17" fmla="*/ 105 h 252"/>
                  <a:gd name="T18" fmla="*/ 45 w 1223"/>
                  <a:gd name="T19" fmla="*/ 100 h 252"/>
                  <a:gd name="T20" fmla="*/ 70 w 1223"/>
                  <a:gd name="T21" fmla="*/ 96 h 252"/>
                  <a:gd name="T22" fmla="*/ 96 w 1223"/>
                  <a:gd name="T23" fmla="*/ 92 h 252"/>
                  <a:gd name="T24" fmla="*/ 122 w 1223"/>
                  <a:gd name="T25" fmla="*/ 88 h 252"/>
                  <a:gd name="T26" fmla="*/ 147 w 1223"/>
                  <a:gd name="T27" fmla="*/ 84 h 252"/>
                  <a:gd name="T28" fmla="*/ 173 w 1223"/>
                  <a:gd name="T29" fmla="*/ 80 h 252"/>
                  <a:gd name="T30" fmla="*/ 199 w 1223"/>
                  <a:gd name="T31" fmla="*/ 75 h 252"/>
                  <a:gd name="T32" fmla="*/ 224 w 1223"/>
                  <a:gd name="T33" fmla="*/ 71 h 252"/>
                  <a:gd name="T34" fmla="*/ 250 w 1223"/>
                  <a:gd name="T35" fmla="*/ 68 h 252"/>
                  <a:gd name="T36" fmla="*/ 276 w 1223"/>
                  <a:gd name="T37" fmla="*/ 63 h 252"/>
                  <a:gd name="T38" fmla="*/ 301 w 1223"/>
                  <a:gd name="T39" fmla="*/ 59 h 252"/>
                  <a:gd name="T40" fmla="*/ 327 w 1223"/>
                  <a:gd name="T41" fmla="*/ 55 h 252"/>
                  <a:gd name="T42" fmla="*/ 353 w 1223"/>
                  <a:gd name="T43" fmla="*/ 50 h 252"/>
                  <a:gd name="T44" fmla="*/ 378 w 1223"/>
                  <a:gd name="T45" fmla="*/ 46 h 252"/>
                  <a:gd name="T46" fmla="*/ 404 w 1223"/>
                  <a:gd name="T47" fmla="*/ 41 h 252"/>
                  <a:gd name="T48" fmla="*/ 429 w 1223"/>
                  <a:gd name="T49" fmla="*/ 36 h 252"/>
                  <a:gd name="T50" fmla="*/ 415 w 1223"/>
                  <a:gd name="T51" fmla="*/ 28 h 252"/>
                  <a:gd name="T52" fmla="*/ 402 w 1223"/>
                  <a:gd name="T53" fmla="*/ 21 h 252"/>
                  <a:gd name="T54" fmla="*/ 388 w 1223"/>
                  <a:gd name="T55" fmla="*/ 15 h 252"/>
                  <a:gd name="T56" fmla="*/ 375 w 1223"/>
                  <a:gd name="T57" fmla="*/ 10 h 252"/>
                  <a:gd name="T58" fmla="*/ 361 w 1223"/>
                  <a:gd name="T59" fmla="*/ 7 h 252"/>
                  <a:gd name="T60" fmla="*/ 348 w 1223"/>
                  <a:gd name="T61" fmla="*/ 4 h 252"/>
                  <a:gd name="T62" fmla="*/ 334 w 1223"/>
                  <a:gd name="T63" fmla="*/ 2 h 252"/>
                  <a:gd name="T64" fmla="*/ 321 w 1223"/>
                  <a:gd name="T65" fmla="*/ 0 h 252"/>
                  <a:gd name="T66" fmla="*/ 308 w 1223"/>
                  <a:gd name="T67" fmla="*/ 0 h 252"/>
                  <a:gd name="T68" fmla="*/ 294 w 1223"/>
                  <a:gd name="T69" fmla="*/ 0 h 252"/>
                  <a:gd name="T70" fmla="*/ 281 w 1223"/>
                  <a:gd name="T71" fmla="*/ 1 h 252"/>
                  <a:gd name="T72" fmla="*/ 268 w 1223"/>
                  <a:gd name="T73" fmla="*/ 2 h 252"/>
                  <a:gd name="T74" fmla="*/ 255 w 1223"/>
                  <a:gd name="T75" fmla="*/ 3 h 252"/>
                  <a:gd name="T76" fmla="*/ 241 w 1223"/>
                  <a:gd name="T77" fmla="*/ 5 h 252"/>
                  <a:gd name="T78" fmla="*/ 228 w 1223"/>
                  <a:gd name="T79" fmla="*/ 8 h 252"/>
                  <a:gd name="T80" fmla="*/ 215 w 1223"/>
                  <a:gd name="T81" fmla="*/ 10 h 252"/>
                  <a:gd name="T82" fmla="*/ 189 w 1223"/>
                  <a:gd name="T83" fmla="*/ 15 h 252"/>
                  <a:gd name="T84" fmla="*/ 162 w 1223"/>
                  <a:gd name="T85" fmla="*/ 20 h 252"/>
                  <a:gd name="T86" fmla="*/ 149 w 1223"/>
                  <a:gd name="T87" fmla="*/ 22 h 252"/>
                  <a:gd name="T88" fmla="*/ 136 w 1223"/>
                  <a:gd name="T89" fmla="*/ 24 h 252"/>
                  <a:gd name="T90" fmla="*/ 122 w 1223"/>
                  <a:gd name="T91" fmla="*/ 26 h 252"/>
                  <a:gd name="T92" fmla="*/ 109 w 1223"/>
                  <a:gd name="T93" fmla="*/ 28 h 252"/>
                  <a:gd name="T94" fmla="*/ 96 w 1223"/>
                  <a:gd name="T95" fmla="*/ 28 h 252"/>
                  <a:gd name="T96" fmla="*/ 82 w 1223"/>
                  <a:gd name="T97" fmla="*/ 29 h 252"/>
                  <a:gd name="T98" fmla="*/ 68 w 1223"/>
                  <a:gd name="T99" fmla="*/ 28 h 252"/>
                  <a:gd name="T100" fmla="*/ 55 w 1223"/>
                  <a:gd name="T101" fmla="*/ 28 h 252"/>
                  <a:gd name="T102" fmla="*/ 41 w 1223"/>
                  <a:gd name="T103" fmla="*/ 26 h 252"/>
                  <a:gd name="T104" fmla="*/ 27 w 1223"/>
                  <a:gd name="T105" fmla="*/ 23 h 252"/>
                  <a:gd name="T106" fmla="*/ 14 w 1223"/>
                  <a:gd name="T107" fmla="*/ 20 h 252"/>
                  <a:gd name="T108" fmla="*/ 0 w 1223"/>
                  <a:gd name="T109" fmla="*/ 16 h 2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23"/>
                  <a:gd name="T166" fmla="*/ 0 h 252"/>
                  <a:gd name="T167" fmla="*/ 1223 w 1223"/>
                  <a:gd name="T168" fmla="*/ 252 h 2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23" h="252">
                    <a:moveTo>
                      <a:pt x="0" y="38"/>
                    </a:moveTo>
                    <a:lnTo>
                      <a:pt x="6" y="65"/>
                    </a:lnTo>
                    <a:lnTo>
                      <a:pt x="12" y="92"/>
                    </a:lnTo>
                    <a:lnTo>
                      <a:pt x="19" y="119"/>
                    </a:lnTo>
                    <a:lnTo>
                      <a:pt x="26" y="145"/>
                    </a:lnTo>
                    <a:lnTo>
                      <a:pt x="33" y="172"/>
                    </a:lnTo>
                    <a:lnTo>
                      <a:pt x="40" y="198"/>
                    </a:lnTo>
                    <a:lnTo>
                      <a:pt x="47" y="225"/>
                    </a:lnTo>
                    <a:lnTo>
                      <a:pt x="53" y="252"/>
                    </a:lnTo>
                    <a:lnTo>
                      <a:pt x="127" y="241"/>
                    </a:lnTo>
                    <a:lnTo>
                      <a:pt x="200" y="231"/>
                    </a:lnTo>
                    <a:lnTo>
                      <a:pt x="274" y="221"/>
                    </a:lnTo>
                    <a:lnTo>
                      <a:pt x="347" y="211"/>
                    </a:lnTo>
                    <a:lnTo>
                      <a:pt x="420" y="201"/>
                    </a:lnTo>
                    <a:lnTo>
                      <a:pt x="494" y="191"/>
                    </a:lnTo>
                    <a:lnTo>
                      <a:pt x="567" y="181"/>
                    </a:lnTo>
                    <a:lnTo>
                      <a:pt x="640" y="171"/>
                    </a:lnTo>
                    <a:lnTo>
                      <a:pt x="713" y="162"/>
                    </a:lnTo>
                    <a:lnTo>
                      <a:pt x="787" y="152"/>
                    </a:lnTo>
                    <a:lnTo>
                      <a:pt x="859" y="142"/>
                    </a:lnTo>
                    <a:lnTo>
                      <a:pt x="933" y="131"/>
                    </a:lnTo>
                    <a:lnTo>
                      <a:pt x="1005" y="121"/>
                    </a:lnTo>
                    <a:lnTo>
                      <a:pt x="1078" y="110"/>
                    </a:lnTo>
                    <a:lnTo>
                      <a:pt x="1151" y="98"/>
                    </a:lnTo>
                    <a:lnTo>
                      <a:pt x="1223" y="86"/>
                    </a:lnTo>
                    <a:lnTo>
                      <a:pt x="1184" y="66"/>
                    </a:lnTo>
                    <a:lnTo>
                      <a:pt x="1145" y="50"/>
                    </a:lnTo>
                    <a:lnTo>
                      <a:pt x="1107" y="36"/>
                    </a:lnTo>
                    <a:lnTo>
                      <a:pt x="1068" y="24"/>
                    </a:lnTo>
                    <a:lnTo>
                      <a:pt x="1029" y="16"/>
                    </a:lnTo>
                    <a:lnTo>
                      <a:pt x="991" y="9"/>
                    </a:lnTo>
                    <a:lnTo>
                      <a:pt x="953" y="4"/>
                    </a:lnTo>
                    <a:lnTo>
                      <a:pt x="915" y="1"/>
                    </a:lnTo>
                    <a:lnTo>
                      <a:pt x="877" y="0"/>
                    </a:lnTo>
                    <a:lnTo>
                      <a:pt x="839" y="0"/>
                    </a:lnTo>
                    <a:lnTo>
                      <a:pt x="802" y="2"/>
                    </a:lnTo>
                    <a:lnTo>
                      <a:pt x="764" y="5"/>
                    </a:lnTo>
                    <a:lnTo>
                      <a:pt x="726" y="8"/>
                    </a:lnTo>
                    <a:lnTo>
                      <a:pt x="688" y="13"/>
                    </a:lnTo>
                    <a:lnTo>
                      <a:pt x="651" y="18"/>
                    </a:lnTo>
                    <a:lnTo>
                      <a:pt x="614" y="24"/>
                    </a:lnTo>
                    <a:lnTo>
                      <a:pt x="538" y="36"/>
                    </a:lnTo>
                    <a:lnTo>
                      <a:pt x="463" y="48"/>
                    </a:lnTo>
                    <a:lnTo>
                      <a:pt x="425" y="53"/>
                    </a:lnTo>
                    <a:lnTo>
                      <a:pt x="387" y="58"/>
                    </a:lnTo>
                    <a:lnTo>
                      <a:pt x="349" y="62"/>
                    </a:lnTo>
                    <a:lnTo>
                      <a:pt x="311" y="66"/>
                    </a:lnTo>
                    <a:lnTo>
                      <a:pt x="273" y="68"/>
                    </a:lnTo>
                    <a:lnTo>
                      <a:pt x="234" y="69"/>
                    </a:lnTo>
                    <a:lnTo>
                      <a:pt x="195" y="68"/>
                    </a:lnTo>
                    <a:lnTo>
                      <a:pt x="157" y="66"/>
                    </a:lnTo>
                    <a:lnTo>
                      <a:pt x="118" y="62"/>
                    </a:lnTo>
                    <a:lnTo>
                      <a:pt x="78" y="56"/>
                    </a:lnTo>
                    <a:lnTo>
                      <a:pt x="39" y="4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92" name="Freeform 80">
                <a:extLst>
                  <a:ext uri="{FF2B5EF4-FFF2-40B4-BE49-F238E27FC236}">
                    <a16:creationId xmlns:a16="http://schemas.microsoft.com/office/drawing/2014/main" id="{FF1BEBFF-9F7B-4B33-ACFD-F3522D2929DE}"/>
                  </a:ext>
                </a:extLst>
              </p:cNvPr>
              <p:cNvSpPr>
                <a:spLocks/>
              </p:cNvSpPr>
              <p:nvPr/>
            </p:nvSpPr>
            <p:spPr bwMode="auto">
              <a:xfrm>
                <a:off x="3803" y="3142"/>
                <a:ext cx="166" cy="62"/>
              </a:xfrm>
              <a:custGeom>
                <a:avLst/>
                <a:gdLst>
                  <a:gd name="T0" fmla="*/ 0 w 467"/>
                  <a:gd name="T1" fmla="*/ 7 h 145"/>
                  <a:gd name="T2" fmla="*/ 165 w 467"/>
                  <a:gd name="T3" fmla="*/ 0 h 145"/>
                  <a:gd name="T4" fmla="*/ 142 w 467"/>
                  <a:gd name="T5" fmla="*/ 60 h 145"/>
                  <a:gd name="T6" fmla="*/ 141 w 467"/>
                  <a:gd name="T7" fmla="*/ 60 h 145"/>
                  <a:gd name="T8" fmla="*/ 135 w 467"/>
                  <a:gd name="T9" fmla="*/ 60 h 145"/>
                  <a:gd name="T10" fmla="*/ 127 w 467"/>
                  <a:gd name="T11" fmla="*/ 59 h 145"/>
                  <a:gd name="T12" fmla="*/ 116 w 467"/>
                  <a:gd name="T13" fmla="*/ 58 h 145"/>
                  <a:gd name="T14" fmla="*/ 103 w 467"/>
                  <a:gd name="T15" fmla="*/ 55 h 145"/>
                  <a:gd name="T16" fmla="*/ 89 w 467"/>
                  <a:gd name="T17" fmla="*/ 52 h 145"/>
                  <a:gd name="T18" fmla="*/ 81 w 467"/>
                  <a:gd name="T19" fmla="*/ 49 h 145"/>
                  <a:gd name="T20" fmla="*/ 73 w 467"/>
                  <a:gd name="T21" fmla="*/ 46 h 145"/>
                  <a:gd name="T22" fmla="*/ 65 w 467"/>
                  <a:gd name="T23" fmla="*/ 43 h 145"/>
                  <a:gd name="T24" fmla="*/ 57 w 467"/>
                  <a:gd name="T25" fmla="*/ 40 h 145"/>
                  <a:gd name="T26" fmla="*/ 42 w 467"/>
                  <a:gd name="T27" fmla="*/ 34 h 145"/>
                  <a:gd name="T28" fmla="*/ 30 w 467"/>
                  <a:gd name="T29" fmla="*/ 27 h 145"/>
                  <a:gd name="T30" fmla="*/ 20 w 467"/>
                  <a:gd name="T31" fmla="*/ 22 h 145"/>
                  <a:gd name="T32" fmla="*/ 12 w 467"/>
                  <a:gd name="T33" fmla="*/ 17 h 145"/>
                  <a:gd name="T34" fmla="*/ 6 w 467"/>
                  <a:gd name="T35" fmla="*/ 13 h 145"/>
                  <a:gd name="T36" fmla="*/ 3 w 467"/>
                  <a:gd name="T37" fmla="*/ 10 h 145"/>
                  <a:gd name="T38" fmla="*/ 1 w 467"/>
                  <a:gd name="T39" fmla="*/ 7 h 145"/>
                  <a:gd name="T40" fmla="*/ 0 w 467"/>
                  <a:gd name="T41" fmla="*/ 7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7"/>
                  <a:gd name="T64" fmla="*/ 0 h 145"/>
                  <a:gd name="T65" fmla="*/ 467 w 467"/>
                  <a:gd name="T66" fmla="*/ 145 h 1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7" h="145">
                    <a:moveTo>
                      <a:pt x="0" y="16"/>
                    </a:moveTo>
                    <a:lnTo>
                      <a:pt x="467" y="0"/>
                    </a:lnTo>
                    <a:lnTo>
                      <a:pt x="403" y="145"/>
                    </a:lnTo>
                    <a:lnTo>
                      <a:pt x="398" y="145"/>
                    </a:lnTo>
                    <a:lnTo>
                      <a:pt x="383" y="145"/>
                    </a:lnTo>
                    <a:lnTo>
                      <a:pt x="359" y="143"/>
                    </a:lnTo>
                    <a:lnTo>
                      <a:pt x="328" y="139"/>
                    </a:lnTo>
                    <a:lnTo>
                      <a:pt x="292" y="134"/>
                    </a:lnTo>
                    <a:lnTo>
                      <a:pt x="251" y="125"/>
                    </a:lnTo>
                    <a:lnTo>
                      <a:pt x="230" y="119"/>
                    </a:lnTo>
                    <a:lnTo>
                      <a:pt x="208" y="112"/>
                    </a:lnTo>
                    <a:lnTo>
                      <a:pt x="184" y="105"/>
                    </a:lnTo>
                    <a:lnTo>
                      <a:pt x="161" y="96"/>
                    </a:lnTo>
                    <a:lnTo>
                      <a:pt x="119" y="81"/>
                    </a:lnTo>
                    <a:lnTo>
                      <a:pt x="84" y="66"/>
                    </a:lnTo>
                    <a:lnTo>
                      <a:pt x="56" y="52"/>
                    </a:lnTo>
                    <a:lnTo>
                      <a:pt x="35" y="40"/>
                    </a:lnTo>
                    <a:lnTo>
                      <a:pt x="18" y="31"/>
                    </a:lnTo>
                    <a:lnTo>
                      <a:pt x="8" y="23"/>
                    </a:lnTo>
                    <a:lnTo>
                      <a:pt x="2" y="18"/>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93" name="Freeform 81">
                <a:extLst>
                  <a:ext uri="{FF2B5EF4-FFF2-40B4-BE49-F238E27FC236}">
                    <a16:creationId xmlns:a16="http://schemas.microsoft.com/office/drawing/2014/main" id="{73AC894F-3212-48ED-A55B-EA73EF6FAB5A}"/>
                  </a:ext>
                </a:extLst>
              </p:cNvPr>
              <p:cNvSpPr>
                <a:spLocks/>
              </p:cNvSpPr>
              <p:nvPr/>
            </p:nvSpPr>
            <p:spPr bwMode="auto">
              <a:xfrm>
                <a:off x="3558" y="2508"/>
                <a:ext cx="439" cy="167"/>
              </a:xfrm>
              <a:custGeom>
                <a:avLst/>
                <a:gdLst>
                  <a:gd name="T0" fmla="*/ 24 w 1247"/>
                  <a:gd name="T1" fmla="*/ 5 h 402"/>
                  <a:gd name="T2" fmla="*/ 17 w 1247"/>
                  <a:gd name="T3" fmla="*/ 14 h 402"/>
                  <a:gd name="T4" fmla="*/ 11 w 1247"/>
                  <a:gd name="T5" fmla="*/ 25 h 402"/>
                  <a:gd name="T6" fmla="*/ 6 w 1247"/>
                  <a:gd name="T7" fmla="*/ 36 h 402"/>
                  <a:gd name="T8" fmla="*/ 2 w 1247"/>
                  <a:gd name="T9" fmla="*/ 47 h 402"/>
                  <a:gd name="T10" fmla="*/ 0 w 1247"/>
                  <a:gd name="T11" fmla="*/ 58 h 402"/>
                  <a:gd name="T12" fmla="*/ 0 w 1247"/>
                  <a:gd name="T13" fmla="*/ 69 h 402"/>
                  <a:gd name="T14" fmla="*/ 1 w 1247"/>
                  <a:gd name="T15" fmla="*/ 80 h 402"/>
                  <a:gd name="T16" fmla="*/ 3 w 1247"/>
                  <a:gd name="T17" fmla="*/ 91 h 402"/>
                  <a:gd name="T18" fmla="*/ 6 w 1247"/>
                  <a:gd name="T19" fmla="*/ 101 h 402"/>
                  <a:gd name="T20" fmla="*/ 11 w 1247"/>
                  <a:gd name="T21" fmla="*/ 110 h 402"/>
                  <a:gd name="T22" fmla="*/ 17 w 1247"/>
                  <a:gd name="T23" fmla="*/ 119 h 402"/>
                  <a:gd name="T24" fmla="*/ 24 w 1247"/>
                  <a:gd name="T25" fmla="*/ 126 h 402"/>
                  <a:gd name="T26" fmla="*/ 33 w 1247"/>
                  <a:gd name="T27" fmla="*/ 133 h 402"/>
                  <a:gd name="T28" fmla="*/ 43 w 1247"/>
                  <a:gd name="T29" fmla="*/ 137 h 402"/>
                  <a:gd name="T30" fmla="*/ 53 w 1247"/>
                  <a:gd name="T31" fmla="*/ 140 h 402"/>
                  <a:gd name="T32" fmla="*/ 72 w 1247"/>
                  <a:gd name="T33" fmla="*/ 143 h 402"/>
                  <a:gd name="T34" fmla="*/ 98 w 1247"/>
                  <a:gd name="T35" fmla="*/ 144 h 402"/>
                  <a:gd name="T36" fmla="*/ 135 w 1247"/>
                  <a:gd name="T37" fmla="*/ 145 h 402"/>
                  <a:gd name="T38" fmla="*/ 181 w 1247"/>
                  <a:gd name="T39" fmla="*/ 143 h 402"/>
                  <a:gd name="T40" fmla="*/ 225 w 1247"/>
                  <a:gd name="T41" fmla="*/ 141 h 402"/>
                  <a:gd name="T42" fmla="*/ 268 w 1247"/>
                  <a:gd name="T43" fmla="*/ 140 h 402"/>
                  <a:gd name="T44" fmla="*/ 301 w 1247"/>
                  <a:gd name="T45" fmla="*/ 141 h 402"/>
                  <a:gd name="T46" fmla="*/ 324 w 1247"/>
                  <a:gd name="T47" fmla="*/ 142 h 402"/>
                  <a:gd name="T48" fmla="*/ 347 w 1247"/>
                  <a:gd name="T49" fmla="*/ 145 h 402"/>
                  <a:gd name="T50" fmla="*/ 372 w 1247"/>
                  <a:gd name="T51" fmla="*/ 149 h 402"/>
                  <a:gd name="T52" fmla="*/ 397 w 1247"/>
                  <a:gd name="T53" fmla="*/ 155 h 402"/>
                  <a:gd name="T54" fmla="*/ 424 w 1247"/>
                  <a:gd name="T55" fmla="*/ 162 h 402"/>
                  <a:gd name="T56" fmla="*/ 429 w 1247"/>
                  <a:gd name="T57" fmla="*/ 155 h 402"/>
                  <a:gd name="T58" fmla="*/ 410 w 1247"/>
                  <a:gd name="T59" fmla="*/ 135 h 402"/>
                  <a:gd name="T60" fmla="*/ 388 w 1247"/>
                  <a:gd name="T61" fmla="*/ 117 h 402"/>
                  <a:gd name="T62" fmla="*/ 365 w 1247"/>
                  <a:gd name="T63" fmla="*/ 101 h 402"/>
                  <a:gd name="T64" fmla="*/ 340 w 1247"/>
                  <a:gd name="T65" fmla="*/ 86 h 402"/>
                  <a:gd name="T66" fmla="*/ 315 w 1247"/>
                  <a:gd name="T67" fmla="*/ 73 h 402"/>
                  <a:gd name="T68" fmla="*/ 288 w 1247"/>
                  <a:gd name="T69" fmla="*/ 62 h 402"/>
                  <a:gd name="T70" fmla="*/ 260 w 1247"/>
                  <a:gd name="T71" fmla="*/ 52 h 402"/>
                  <a:gd name="T72" fmla="*/ 232 w 1247"/>
                  <a:gd name="T73" fmla="*/ 43 h 402"/>
                  <a:gd name="T74" fmla="*/ 204 w 1247"/>
                  <a:gd name="T75" fmla="*/ 36 h 402"/>
                  <a:gd name="T76" fmla="*/ 161 w 1247"/>
                  <a:gd name="T77" fmla="*/ 25 h 402"/>
                  <a:gd name="T78" fmla="*/ 106 w 1247"/>
                  <a:gd name="T79" fmla="*/ 14 h 402"/>
                  <a:gd name="T80" fmla="*/ 53 w 1247"/>
                  <a:gd name="T81" fmla="*/ 5 h 4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47"/>
                  <a:gd name="T124" fmla="*/ 0 h 402"/>
                  <a:gd name="T125" fmla="*/ 1247 w 1247"/>
                  <a:gd name="T126" fmla="*/ 402 h 4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47" h="402">
                    <a:moveTo>
                      <a:pt x="82" y="0"/>
                    </a:moveTo>
                    <a:lnTo>
                      <a:pt x="69" y="11"/>
                    </a:lnTo>
                    <a:lnTo>
                      <a:pt x="58" y="22"/>
                    </a:lnTo>
                    <a:lnTo>
                      <a:pt x="47" y="35"/>
                    </a:lnTo>
                    <a:lnTo>
                      <a:pt x="38" y="48"/>
                    </a:lnTo>
                    <a:lnTo>
                      <a:pt x="30" y="61"/>
                    </a:lnTo>
                    <a:lnTo>
                      <a:pt x="22" y="74"/>
                    </a:lnTo>
                    <a:lnTo>
                      <a:pt x="16" y="87"/>
                    </a:lnTo>
                    <a:lnTo>
                      <a:pt x="11" y="100"/>
                    </a:lnTo>
                    <a:lnTo>
                      <a:pt x="7" y="114"/>
                    </a:lnTo>
                    <a:lnTo>
                      <a:pt x="3" y="127"/>
                    </a:lnTo>
                    <a:lnTo>
                      <a:pt x="1" y="141"/>
                    </a:lnTo>
                    <a:lnTo>
                      <a:pt x="0" y="154"/>
                    </a:lnTo>
                    <a:lnTo>
                      <a:pt x="0" y="168"/>
                    </a:lnTo>
                    <a:lnTo>
                      <a:pt x="0" y="181"/>
                    </a:lnTo>
                    <a:lnTo>
                      <a:pt x="2" y="194"/>
                    </a:lnTo>
                    <a:lnTo>
                      <a:pt x="4" y="208"/>
                    </a:lnTo>
                    <a:lnTo>
                      <a:pt x="8" y="221"/>
                    </a:lnTo>
                    <a:lnTo>
                      <a:pt x="12" y="233"/>
                    </a:lnTo>
                    <a:lnTo>
                      <a:pt x="17" y="245"/>
                    </a:lnTo>
                    <a:lnTo>
                      <a:pt x="24" y="256"/>
                    </a:lnTo>
                    <a:lnTo>
                      <a:pt x="31" y="267"/>
                    </a:lnTo>
                    <a:lnTo>
                      <a:pt x="39" y="278"/>
                    </a:lnTo>
                    <a:lnTo>
                      <a:pt x="48" y="288"/>
                    </a:lnTo>
                    <a:lnTo>
                      <a:pt x="58" y="297"/>
                    </a:lnTo>
                    <a:lnTo>
                      <a:pt x="68" y="306"/>
                    </a:lnTo>
                    <a:lnTo>
                      <a:pt x="80" y="313"/>
                    </a:lnTo>
                    <a:lnTo>
                      <a:pt x="93" y="321"/>
                    </a:lnTo>
                    <a:lnTo>
                      <a:pt x="107" y="327"/>
                    </a:lnTo>
                    <a:lnTo>
                      <a:pt x="121" y="332"/>
                    </a:lnTo>
                    <a:lnTo>
                      <a:pt x="136" y="337"/>
                    </a:lnTo>
                    <a:lnTo>
                      <a:pt x="151" y="340"/>
                    </a:lnTo>
                    <a:lnTo>
                      <a:pt x="168" y="343"/>
                    </a:lnTo>
                    <a:lnTo>
                      <a:pt x="206" y="346"/>
                    </a:lnTo>
                    <a:lnTo>
                      <a:pt x="243" y="348"/>
                    </a:lnTo>
                    <a:lnTo>
                      <a:pt x="280" y="349"/>
                    </a:lnTo>
                    <a:lnTo>
                      <a:pt x="315" y="350"/>
                    </a:lnTo>
                    <a:lnTo>
                      <a:pt x="384" y="350"/>
                    </a:lnTo>
                    <a:lnTo>
                      <a:pt x="451" y="349"/>
                    </a:lnTo>
                    <a:lnTo>
                      <a:pt x="515" y="347"/>
                    </a:lnTo>
                    <a:lnTo>
                      <a:pt x="578" y="345"/>
                    </a:lnTo>
                    <a:lnTo>
                      <a:pt x="640" y="342"/>
                    </a:lnTo>
                    <a:lnTo>
                      <a:pt x="701" y="340"/>
                    </a:lnTo>
                    <a:lnTo>
                      <a:pt x="763" y="339"/>
                    </a:lnTo>
                    <a:lnTo>
                      <a:pt x="826" y="340"/>
                    </a:lnTo>
                    <a:lnTo>
                      <a:pt x="857" y="341"/>
                    </a:lnTo>
                    <a:lnTo>
                      <a:pt x="889" y="342"/>
                    </a:lnTo>
                    <a:lnTo>
                      <a:pt x="922" y="345"/>
                    </a:lnTo>
                    <a:lnTo>
                      <a:pt x="955" y="347"/>
                    </a:lnTo>
                    <a:lnTo>
                      <a:pt x="989" y="351"/>
                    </a:lnTo>
                    <a:lnTo>
                      <a:pt x="1023" y="355"/>
                    </a:lnTo>
                    <a:lnTo>
                      <a:pt x="1059" y="361"/>
                    </a:lnTo>
                    <a:lnTo>
                      <a:pt x="1094" y="368"/>
                    </a:lnTo>
                    <a:lnTo>
                      <a:pt x="1131" y="375"/>
                    </a:lnTo>
                    <a:lnTo>
                      <a:pt x="1168" y="383"/>
                    </a:lnTo>
                    <a:lnTo>
                      <a:pt x="1207" y="392"/>
                    </a:lnTo>
                    <a:lnTo>
                      <a:pt x="1247" y="402"/>
                    </a:lnTo>
                    <a:lnTo>
                      <a:pt x="1222" y="376"/>
                    </a:lnTo>
                    <a:lnTo>
                      <a:pt x="1194" y="350"/>
                    </a:lnTo>
                    <a:lnTo>
                      <a:pt x="1166" y="327"/>
                    </a:lnTo>
                    <a:lnTo>
                      <a:pt x="1136" y="304"/>
                    </a:lnTo>
                    <a:lnTo>
                      <a:pt x="1105" y="283"/>
                    </a:lnTo>
                    <a:lnTo>
                      <a:pt x="1073" y="263"/>
                    </a:lnTo>
                    <a:lnTo>
                      <a:pt x="1038" y="244"/>
                    </a:lnTo>
                    <a:lnTo>
                      <a:pt x="1004" y="226"/>
                    </a:lnTo>
                    <a:lnTo>
                      <a:pt x="969" y="209"/>
                    </a:lnTo>
                    <a:lnTo>
                      <a:pt x="933" y="192"/>
                    </a:lnTo>
                    <a:lnTo>
                      <a:pt x="896" y="177"/>
                    </a:lnTo>
                    <a:lnTo>
                      <a:pt x="857" y="163"/>
                    </a:lnTo>
                    <a:lnTo>
                      <a:pt x="819" y="150"/>
                    </a:lnTo>
                    <a:lnTo>
                      <a:pt x="780" y="137"/>
                    </a:lnTo>
                    <a:lnTo>
                      <a:pt x="741" y="126"/>
                    </a:lnTo>
                    <a:lnTo>
                      <a:pt x="700" y="115"/>
                    </a:lnTo>
                    <a:lnTo>
                      <a:pt x="660" y="104"/>
                    </a:lnTo>
                    <a:lnTo>
                      <a:pt x="620" y="95"/>
                    </a:lnTo>
                    <a:lnTo>
                      <a:pt x="580" y="86"/>
                    </a:lnTo>
                    <a:lnTo>
                      <a:pt x="539" y="77"/>
                    </a:lnTo>
                    <a:lnTo>
                      <a:pt x="459" y="61"/>
                    </a:lnTo>
                    <a:lnTo>
                      <a:pt x="378" y="47"/>
                    </a:lnTo>
                    <a:lnTo>
                      <a:pt x="301" y="34"/>
                    </a:lnTo>
                    <a:lnTo>
                      <a:pt x="224" y="22"/>
                    </a:lnTo>
                    <a:lnTo>
                      <a:pt x="152" y="11"/>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94" name="Freeform 82">
                <a:extLst>
                  <a:ext uri="{FF2B5EF4-FFF2-40B4-BE49-F238E27FC236}">
                    <a16:creationId xmlns:a16="http://schemas.microsoft.com/office/drawing/2014/main" id="{473CBD57-E2BD-4CA1-8D00-4A90430FFDC6}"/>
                  </a:ext>
                </a:extLst>
              </p:cNvPr>
              <p:cNvSpPr>
                <a:spLocks/>
              </p:cNvSpPr>
              <p:nvPr/>
            </p:nvSpPr>
            <p:spPr bwMode="auto">
              <a:xfrm>
                <a:off x="3275" y="2496"/>
                <a:ext cx="191" cy="138"/>
              </a:xfrm>
              <a:custGeom>
                <a:avLst/>
                <a:gdLst>
                  <a:gd name="T0" fmla="*/ 74 w 538"/>
                  <a:gd name="T1" fmla="*/ 2 h 331"/>
                  <a:gd name="T2" fmla="*/ 59 w 538"/>
                  <a:gd name="T3" fmla="*/ 8 h 331"/>
                  <a:gd name="T4" fmla="*/ 46 w 538"/>
                  <a:gd name="T5" fmla="*/ 15 h 331"/>
                  <a:gd name="T6" fmla="*/ 34 w 538"/>
                  <a:gd name="T7" fmla="*/ 24 h 331"/>
                  <a:gd name="T8" fmla="*/ 23 w 538"/>
                  <a:gd name="T9" fmla="*/ 33 h 331"/>
                  <a:gd name="T10" fmla="*/ 14 w 538"/>
                  <a:gd name="T11" fmla="*/ 43 h 331"/>
                  <a:gd name="T12" fmla="*/ 7 w 538"/>
                  <a:gd name="T13" fmla="*/ 54 h 331"/>
                  <a:gd name="T14" fmla="*/ 3 w 538"/>
                  <a:gd name="T15" fmla="*/ 65 h 331"/>
                  <a:gd name="T16" fmla="*/ 0 w 538"/>
                  <a:gd name="T17" fmla="*/ 75 h 331"/>
                  <a:gd name="T18" fmla="*/ 0 w 538"/>
                  <a:gd name="T19" fmla="*/ 86 h 331"/>
                  <a:gd name="T20" fmla="*/ 3 w 538"/>
                  <a:gd name="T21" fmla="*/ 97 h 331"/>
                  <a:gd name="T22" fmla="*/ 8 w 538"/>
                  <a:gd name="T23" fmla="*/ 106 h 331"/>
                  <a:gd name="T24" fmla="*/ 17 w 538"/>
                  <a:gd name="T25" fmla="*/ 115 h 331"/>
                  <a:gd name="T26" fmla="*/ 28 w 538"/>
                  <a:gd name="T27" fmla="*/ 123 h 331"/>
                  <a:gd name="T28" fmla="*/ 44 w 538"/>
                  <a:gd name="T29" fmla="*/ 129 h 331"/>
                  <a:gd name="T30" fmla="*/ 62 w 538"/>
                  <a:gd name="T31" fmla="*/ 134 h 331"/>
                  <a:gd name="T32" fmla="*/ 80 w 538"/>
                  <a:gd name="T33" fmla="*/ 136 h 331"/>
                  <a:gd name="T34" fmla="*/ 94 w 538"/>
                  <a:gd name="T35" fmla="*/ 137 h 331"/>
                  <a:gd name="T36" fmla="*/ 107 w 538"/>
                  <a:gd name="T37" fmla="*/ 136 h 331"/>
                  <a:gd name="T38" fmla="*/ 119 w 538"/>
                  <a:gd name="T39" fmla="*/ 135 h 331"/>
                  <a:gd name="T40" fmla="*/ 131 w 538"/>
                  <a:gd name="T41" fmla="*/ 132 h 331"/>
                  <a:gd name="T42" fmla="*/ 143 w 538"/>
                  <a:gd name="T43" fmla="*/ 128 h 331"/>
                  <a:gd name="T44" fmla="*/ 153 w 538"/>
                  <a:gd name="T45" fmla="*/ 123 h 331"/>
                  <a:gd name="T46" fmla="*/ 162 w 538"/>
                  <a:gd name="T47" fmla="*/ 118 h 331"/>
                  <a:gd name="T48" fmla="*/ 170 w 538"/>
                  <a:gd name="T49" fmla="*/ 113 h 331"/>
                  <a:gd name="T50" fmla="*/ 177 w 538"/>
                  <a:gd name="T51" fmla="*/ 106 h 331"/>
                  <a:gd name="T52" fmla="*/ 182 w 538"/>
                  <a:gd name="T53" fmla="*/ 100 h 331"/>
                  <a:gd name="T54" fmla="*/ 186 w 538"/>
                  <a:gd name="T55" fmla="*/ 92 h 331"/>
                  <a:gd name="T56" fmla="*/ 188 w 538"/>
                  <a:gd name="T57" fmla="*/ 85 h 331"/>
                  <a:gd name="T58" fmla="*/ 189 w 538"/>
                  <a:gd name="T59" fmla="*/ 79 h 331"/>
                  <a:gd name="T60" fmla="*/ 188 w 538"/>
                  <a:gd name="T61" fmla="*/ 72 h 331"/>
                  <a:gd name="T62" fmla="*/ 184 w 538"/>
                  <a:gd name="T63" fmla="*/ 65 h 331"/>
                  <a:gd name="T64" fmla="*/ 176 w 538"/>
                  <a:gd name="T65" fmla="*/ 56 h 331"/>
                  <a:gd name="T66" fmla="*/ 163 w 538"/>
                  <a:gd name="T67" fmla="*/ 45 h 331"/>
                  <a:gd name="T68" fmla="*/ 146 w 538"/>
                  <a:gd name="T69" fmla="*/ 34 h 331"/>
                  <a:gd name="T70" fmla="*/ 130 w 538"/>
                  <a:gd name="T71" fmla="*/ 24 h 331"/>
                  <a:gd name="T72" fmla="*/ 106 w 538"/>
                  <a:gd name="T73" fmla="*/ 11 h 331"/>
                  <a:gd name="T74" fmla="*/ 85 w 538"/>
                  <a:gd name="T75" fmla="*/ 1 h 3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8"/>
                  <a:gd name="T115" fmla="*/ 0 h 331"/>
                  <a:gd name="T116" fmla="*/ 538 w 538"/>
                  <a:gd name="T117" fmla="*/ 331 h 3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8" h="331">
                    <a:moveTo>
                      <a:pt x="234" y="0"/>
                    </a:moveTo>
                    <a:lnTo>
                      <a:pt x="211" y="5"/>
                    </a:lnTo>
                    <a:lnTo>
                      <a:pt x="190" y="12"/>
                    </a:lnTo>
                    <a:lnTo>
                      <a:pt x="169" y="19"/>
                    </a:lnTo>
                    <a:lnTo>
                      <a:pt x="150" y="27"/>
                    </a:lnTo>
                    <a:lnTo>
                      <a:pt x="131" y="36"/>
                    </a:lnTo>
                    <a:lnTo>
                      <a:pt x="113" y="46"/>
                    </a:lnTo>
                    <a:lnTo>
                      <a:pt x="97" y="57"/>
                    </a:lnTo>
                    <a:lnTo>
                      <a:pt x="80" y="68"/>
                    </a:lnTo>
                    <a:lnTo>
                      <a:pt x="66" y="80"/>
                    </a:lnTo>
                    <a:lnTo>
                      <a:pt x="52" y="92"/>
                    </a:lnTo>
                    <a:lnTo>
                      <a:pt x="41" y="104"/>
                    </a:lnTo>
                    <a:lnTo>
                      <a:pt x="30" y="117"/>
                    </a:lnTo>
                    <a:lnTo>
                      <a:pt x="21" y="130"/>
                    </a:lnTo>
                    <a:lnTo>
                      <a:pt x="14" y="143"/>
                    </a:lnTo>
                    <a:lnTo>
                      <a:pt x="8" y="156"/>
                    </a:lnTo>
                    <a:lnTo>
                      <a:pt x="3" y="169"/>
                    </a:lnTo>
                    <a:lnTo>
                      <a:pt x="1" y="182"/>
                    </a:lnTo>
                    <a:lnTo>
                      <a:pt x="0" y="195"/>
                    </a:lnTo>
                    <a:lnTo>
                      <a:pt x="1" y="208"/>
                    </a:lnTo>
                    <a:lnTo>
                      <a:pt x="3" y="221"/>
                    </a:lnTo>
                    <a:lnTo>
                      <a:pt x="8" y="234"/>
                    </a:lnTo>
                    <a:lnTo>
                      <a:pt x="15" y="246"/>
                    </a:lnTo>
                    <a:lnTo>
                      <a:pt x="24" y="257"/>
                    </a:lnTo>
                    <a:lnTo>
                      <a:pt x="35" y="268"/>
                    </a:lnTo>
                    <a:lnTo>
                      <a:pt x="48" y="278"/>
                    </a:lnTo>
                    <a:lnTo>
                      <a:pt x="63" y="288"/>
                    </a:lnTo>
                    <a:lnTo>
                      <a:pt x="81" y="296"/>
                    </a:lnTo>
                    <a:lnTo>
                      <a:pt x="102" y="304"/>
                    </a:lnTo>
                    <a:lnTo>
                      <a:pt x="124" y="311"/>
                    </a:lnTo>
                    <a:lnTo>
                      <a:pt x="149" y="318"/>
                    </a:lnTo>
                    <a:lnTo>
                      <a:pt x="177" y="323"/>
                    </a:lnTo>
                    <a:lnTo>
                      <a:pt x="207" y="327"/>
                    </a:lnTo>
                    <a:lnTo>
                      <a:pt x="227" y="329"/>
                    </a:lnTo>
                    <a:lnTo>
                      <a:pt x="246" y="330"/>
                    </a:lnTo>
                    <a:lnTo>
                      <a:pt x="267" y="331"/>
                    </a:lnTo>
                    <a:lnTo>
                      <a:pt x="286" y="330"/>
                    </a:lnTo>
                    <a:lnTo>
                      <a:pt x="304" y="329"/>
                    </a:lnTo>
                    <a:lnTo>
                      <a:pt x="323" y="327"/>
                    </a:lnTo>
                    <a:lnTo>
                      <a:pt x="340" y="325"/>
                    </a:lnTo>
                    <a:lnTo>
                      <a:pt x="358" y="322"/>
                    </a:lnTo>
                    <a:lnTo>
                      <a:pt x="374" y="318"/>
                    </a:lnTo>
                    <a:lnTo>
                      <a:pt x="390" y="314"/>
                    </a:lnTo>
                    <a:lnTo>
                      <a:pt x="406" y="309"/>
                    </a:lnTo>
                    <a:lnTo>
                      <a:pt x="422" y="304"/>
                    </a:lnTo>
                    <a:lnTo>
                      <a:pt x="436" y="298"/>
                    </a:lnTo>
                    <a:lnTo>
                      <a:pt x="449" y="292"/>
                    </a:lnTo>
                    <a:lnTo>
                      <a:pt x="462" y="286"/>
                    </a:lnTo>
                    <a:lnTo>
                      <a:pt x="474" y="279"/>
                    </a:lnTo>
                    <a:lnTo>
                      <a:pt x="485" y="272"/>
                    </a:lnTo>
                    <a:lnTo>
                      <a:pt x="495" y="264"/>
                    </a:lnTo>
                    <a:lnTo>
                      <a:pt x="504" y="257"/>
                    </a:lnTo>
                    <a:lnTo>
                      <a:pt x="512" y="249"/>
                    </a:lnTo>
                    <a:lnTo>
                      <a:pt x="519" y="241"/>
                    </a:lnTo>
                    <a:lnTo>
                      <a:pt x="525" y="232"/>
                    </a:lnTo>
                    <a:lnTo>
                      <a:pt x="530" y="223"/>
                    </a:lnTo>
                    <a:lnTo>
                      <a:pt x="534" y="215"/>
                    </a:lnTo>
                    <a:lnTo>
                      <a:pt x="536" y="206"/>
                    </a:lnTo>
                    <a:lnTo>
                      <a:pt x="538" y="198"/>
                    </a:lnTo>
                    <a:lnTo>
                      <a:pt x="538" y="190"/>
                    </a:lnTo>
                    <a:lnTo>
                      <a:pt x="537" y="181"/>
                    </a:lnTo>
                    <a:lnTo>
                      <a:pt x="534" y="173"/>
                    </a:lnTo>
                    <a:lnTo>
                      <a:pt x="530" y="165"/>
                    </a:lnTo>
                    <a:lnTo>
                      <a:pt x="525" y="157"/>
                    </a:lnTo>
                    <a:lnTo>
                      <a:pt x="518" y="150"/>
                    </a:lnTo>
                    <a:lnTo>
                      <a:pt x="502" y="136"/>
                    </a:lnTo>
                    <a:lnTo>
                      <a:pt x="483" y="122"/>
                    </a:lnTo>
                    <a:lnTo>
                      <a:pt x="463" y="108"/>
                    </a:lnTo>
                    <a:lnTo>
                      <a:pt x="440" y="95"/>
                    </a:lnTo>
                    <a:lnTo>
                      <a:pt x="417" y="82"/>
                    </a:lnTo>
                    <a:lnTo>
                      <a:pt x="393" y="69"/>
                    </a:lnTo>
                    <a:lnTo>
                      <a:pt x="369" y="57"/>
                    </a:lnTo>
                    <a:lnTo>
                      <a:pt x="346" y="46"/>
                    </a:lnTo>
                    <a:lnTo>
                      <a:pt x="303" y="27"/>
                    </a:lnTo>
                    <a:lnTo>
                      <a:pt x="268" y="12"/>
                    </a:lnTo>
                    <a:lnTo>
                      <a:pt x="243" y="3"/>
                    </a:lnTo>
                    <a:lnTo>
                      <a:pt x="2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95" name="Freeform 83">
                <a:extLst>
                  <a:ext uri="{FF2B5EF4-FFF2-40B4-BE49-F238E27FC236}">
                    <a16:creationId xmlns:a16="http://schemas.microsoft.com/office/drawing/2014/main" id="{C28A77AE-1407-4D5A-B4D3-A4E26D544A61}"/>
                  </a:ext>
                </a:extLst>
              </p:cNvPr>
              <p:cNvSpPr>
                <a:spLocks/>
              </p:cNvSpPr>
              <p:nvPr/>
            </p:nvSpPr>
            <p:spPr bwMode="auto">
              <a:xfrm>
                <a:off x="3023" y="2520"/>
                <a:ext cx="143" cy="128"/>
              </a:xfrm>
              <a:custGeom>
                <a:avLst/>
                <a:gdLst>
                  <a:gd name="T0" fmla="*/ 143 w 414"/>
                  <a:gd name="T1" fmla="*/ 0 h 310"/>
                  <a:gd name="T2" fmla="*/ 140 w 414"/>
                  <a:gd name="T3" fmla="*/ 15 h 310"/>
                  <a:gd name="T4" fmla="*/ 136 w 414"/>
                  <a:gd name="T5" fmla="*/ 29 h 310"/>
                  <a:gd name="T6" fmla="*/ 133 w 414"/>
                  <a:gd name="T7" fmla="*/ 43 h 310"/>
                  <a:gd name="T8" fmla="*/ 130 w 414"/>
                  <a:gd name="T9" fmla="*/ 57 h 310"/>
                  <a:gd name="T10" fmla="*/ 127 w 414"/>
                  <a:gd name="T11" fmla="*/ 71 h 310"/>
                  <a:gd name="T12" fmla="*/ 125 w 414"/>
                  <a:gd name="T13" fmla="*/ 85 h 310"/>
                  <a:gd name="T14" fmla="*/ 122 w 414"/>
                  <a:gd name="T15" fmla="*/ 98 h 310"/>
                  <a:gd name="T16" fmla="*/ 119 w 414"/>
                  <a:gd name="T17" fmla="*/ 112 h 310"/>
                  <a:gd name="T18" fmla="*/ 114 w 414"/>
                  <a:gd name="T19" fmla="*/ 114 h 310"/>
                  <a:gd name="T20" fmla="*/ 101 w 414"/>
                  <a:gd name="T21" fmla="*/ 118 h 310"/>
                  <a:gd name="T22" fmla="*/ 93 w 414"/>
                  <a:gd name="T23" fmla="*/ 120 h 310"/>
                  <a:gd name="T24" fmla="*/ 83 w 414"/>
                  <a:gd name="T25" fmla="*/ 122 h 310"/>
                  <a:gd name="T26" fmla="*/ 73 w 414"/>
                  <a:gd name="T27" fmla="*/ 125 h 310"/>
                  <a:gd name="T28" fmla="*/ 62 w 414"/>
                  <a:gd name="T29" fmla="*/ 126 h 310"/>
                  <a:gd name="T30" fmla="*/ 56 w 414"/>
                  <a:gd name="T31" fmla="*/ 127 h 310"/>
                  <a:gd name="T32" fmla="*/ 51 w 414"/>
                  <a:gd name="T33" fmla="*/ 127 h 310"/>
                  <a:gd name="T34" fmla="*/ 45 w 414"/>
                  <a:gd name="T35" fmla="*/ 127 h 310"/>
                  <a:gd name="T36" fmla="*/ 40 w 414"/>
                  <a:gd name="T37" fmla="*/ 127 h 310"/>
                  <a:gd name="T38" fmla="*/ 35 w 414"/>
                  <a:gd name="T39" fmla="*/ 127 h 310"/>
                  <a:gd name="T40" fmla="*/ 30 w 414"/>
                  <a:gd name="T41" fmla="*/ 126 h 310"/>
                  <a:gd name="T42" fmla="*/ 26 w 414"/>
                  <a:gd name="T43" fmla="*/ 125 h 310"/>
                  <a:gd name="T44" fmla="*/ 21 w 414"/>
                  <a:gd name="T45" fmla="*/ 123 h 310"/>
                  <a:gd name="T46" fmla="*/ 17 w 414"/>
                  <a:gd name="T47" fmla="*/ 122 h 310"/>
                  <a:gd name="T48" fmla="*/ 13 w 414"/>
                  <a:gd name="T49" fmla="*/ 120 h 310"/>
                  <a:gd name="T50" fmla="*/ 10 w 414"/>
                  <a:gd name="T51" fmla="*/ 117 h 310"/>
                  <a:gd name="T52" fmla="*/ 7 w 414"/>
                  <a:gd name="T53" fmla="*/ 114 h 310"/>
                  <a:gd name="T54" fmla="*/ 4 w 414"/>
                  <a:gd name="T55" fmla="*/ 111 h 310"/>
                  <a:gd name="T56" fmla="*/ 2 w 414"/>
                  <a:gd name="T57" fmla="*/ 107 h 310"/>
                  <a:gd name="T58" fmla="*/ 1 w 414"/>
                  <a:gd name="T59" fmla="*/ 102 h 310"/>
                  <a:gd name="T60" fmla="*/ 0 w 414"/>
                  <a:gd name="T61" fmla="*/ 97 h 310"/>
                  <a:gd name="T62" fmla="*/ 0 w 414"/>
                  <a:gd name="T63" fmla="*/ 92 h 310"/>
                  <a:gd name="T64" fmla="*/ 1 w 414"/>
                  <a:gd name="T65" fmla="*/ 86 h 310"/>
                  <a:gd name="T66" fmla="*/ 3 w 414"/>
                  <a:gd name="T67" fmla="*/ 82 h 310"/>
                  <a:gd name="T68" fmla="*/ 6 w 414"/>
                  <a:gd name="T69" fmla="*/ 77 h 310"/>
                  <a:gd name="T70" fmla="*/ 9 w 414"/>
                  <a:gd name="T71" fmla="*/ 71 h 310"/>
                  <a:gd name="T72" fmla="*/ 12 w 414"/>
                  <a:gd name="T73" fmla="*/ 67 h 310"/>
                  <a:gd name="T74" fmla="*/ 16 w 414"/>
                  <a:gd name="T75" fmla="*/ 62 h 310"/>
                  <a:gd name="T76" fmla="*/ 21 w 414"/>
                  <a:gd name="T77" fmla="*/ 58 h 310"/>
                  <a:gd name="T78" fmla="*/ 26 w 414"/>
                  <a:gd name="T79" fmla="*/ 53 h 310"/>
                  <a:gd name="T80" fmla="*/ 32 w 414"/>
                  <a:gd name="T81" fmla="*/ 49 h 310"/>
                  <a:gd name="T82" fmla="*/ 38 w 414"/>
                  <a:gd name="T83" fmla="*/ 45 h 310"/>
                  <a:gd name="T84" fmla="*/ 44 w 414"/>
                  <a:gd name="T85" fmla="*/ 41 h 310"/>
                  <a:gd name="T86" fmla="*/ 57 w 414"/>
                  <a:gd name="T87" fmla="*/ 34 h 310"/>
                  <a:gd name="T88" fmla="*/ 70 w 414"/>
                  <a:gd name="T89" fmla="*/ 27 h 310"/>
                  <a:gd name="T90" fmla="*/ 84 w 414"/>
                  <a:gd name="T91" fmla="*/ 21 h 310"/>
                  <a:gd name="T92" fmla="*/ 97 w 414"/>
                  <a:gd name="T93" fmla="*/ 16 h 310"/>
                  <a:gd name="T94" fmla="*/ 109 w 414"/>
                  <a:gd name="T95" fmla="*/ 11 h 310"/>
                  <a:gd name="T96" fmla="*/ 120 w 414"/>
                  <a:gd name="T97" fmla="*/ 7 h 310"/>
                  <a:gd name="T98" fmla="*/ 137 w 414"/>
                  <a:gd name="T99" fmla="*/ 2 h 310"/>
                  <a:gd name="T100" fmla="*/ 143 w 414"/>
                  <a:gd name="T101" fmla="*/ 0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4"/>
                  <a:gd name="T154" fmla="*/ 0 h 310"/>
                  <a:gd name="T155" fmla="*/ 414 w 414"/>
                  <a:gd name="T156" fmla="*/ 310 h 3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4" h="310">
                    <a:moveTo>
                      <a:pt x="414" y="0"/>
                    </a:moveTo>
                    <a:lnTo>
                      <a:pt x="404" y="37"/>
                    </a:lnTo>
                    <a:lnTo>
                      <a:pt x="395" y="71"/>
                    </a:lnTo>
                    <a:lnTo>
                      <a:pt x="386" y="106"/>
                    </a:lnTo>
                    <a:lnTo>
                      <a:pt x="377" y="139"/>
                    </a:lnTo>
                    <a:lnTo>
                      <a:pt x="369" y="173"/>
                    </a:lnTo>
                    <a:lnTo>
                      <a:pt x="361" y="207"/>
                    </a:lnTo>
                    <a:lnTo>
                      <a:pt x="353" y="240"/>
                    </a:lnTo>
                    <a:lnTo>
                      <a:pt x="345" y="274"/>
                    </a:lnTo>
                    <a:lnTo>
                      <a:pt x="330" y="278"/>
                    </a:lnTo>
                    <a:lnTo>
                      <a:pt x="293" y="288"/>
                    </a:lnTo>
                    <a:lnTo>
                      <a:pt x="268" y="293"/>
                    </a:lnTo>
                    <a:lnTo>
                      <a:pt x="240" y="299"/>
                    </a:lnTo>
                    <a:lnTo>
                      <a:pt x="210" y="304"/>
                    </a:lnTo>
                    <a:lnTo>
                      <a:pt x="179" y="307"/>
                    </a:lnTo>
                    <a:lnTo>
                      <a:pt x="162" y="309"/>
                    </a:lnTo>
                    <a:lnTo>
                      <a:pt x="147" y="310"/>
                    </a:lnTo>
                    <a:lnTo>
                      <a:pt x="131" y="310"/>
                    </a:lnTo>
                    <a:lnTo>
                      <a:pt x="116" y="310"/>
                    </a:lnTo>
                    <a:lnTo>
                      <a:pt x="102" y="309"/>
                    </a:lnTo>
                    <a:lnTo>
                      <a:pt x="88" y="307"/>
                    </a:lnTo>
                    <a:lnTo>
                      <a:pt x="74" y="305"/>
                    </a:lnTo>
                    <a:lnTo>
                      <a:pt x="61" y="301"/>
                    </a:lnTo>
                    <a:lnTo>
                      <a:pt x="50" y="297"/>
                    </a:lnTo>
                    <a:lnTo>
                      <a:pt x="39" y="292"/>
                    </a:lnTo>
                    <a:lnTo>
                      <a:pt x="29" y="286"/>
                    </a:lnTo>
                    <a:lnTo>
                      <a:pt x="21" y="278"/>
                    </a:lnTo>
                    <a:lnTo>
                      <a:pt x="13" y="270"/>
                    </a:lnTo>
                    <a:lnTo>
                      <a:pt x="7" y="260"/>
                    </a:lnTo>
                    <a:lnTo>
                      <a:pt x="3" y="249"/>
                    </a:lnTo>
                    <a:lnTo>
                      <a:pt x="0" y="237"/>
                    </a:lnTo>
                    <a:lnTo>
                      <a:pt x="1" y="224"/>
                    </a:lnTo>
                    <a:lnTo>
                      <a:pt x="3" y="211"/>
                    </a:lnTo>
                    <a:lnTo>
                      <a:pt x="8" y="199"/>
                    </a:lnTo>
                    <a:lnTo>
                      <a:pt x="16" y="187"/>
                    </a:lnTo>
                    <a:lnTo>
                      <a:pt x="25" y="174"/>
                    </a:lnTo>
                    <a:lnTo>
                      <a:pt x="35" y="163"/>
                    </a:lnTo>
                    <a:lnTo>
                      <a:pt x="47" y="152"/>
                    </a:lnTo>
                    <a:lnTo>
                      <a:pt x="61" y="141"/>
                    </a:lnTo>
                    <a:lnTo>
                      <a:pt x="76" y="130"/>
                    </a:lnTo>
                    <a:lnTo>
                      <a:pt x="92" y="120"/>
                    </a:lnTo>
                    <a:lnTo>
                      <a:pt x="109" y="110"/>
                    </a:lnTo>
                    <a:lnTo>
                      <a:pt x="127" y="101"/>
                    </a:lnTo>
                    <a:lnTo>
                      <a:pt x="164" y="83"/>
                    </a:lnTo>
                    <a:lnTo>
                      <a:pt x="204" y="67"/>
                    </a:lnTo>
                    <a:lnTo>
                      <a:pt x="243" y="52"/>
                    </a:lnTo>
                    <a:lnTo>
                      <a:pt x="280" y="39"/>
                    </a:lnTo>
                    <a:lnTo>
                      <a:pt x="316" y="28"/>
                    </a:lnTo>
                    <a:lnTo>
                      <a:pt x="348" y="18"/>
                    </a:lnTo>
                    <a:lnTo>
                      <a:pt x="396" y="5"/>
                    </a:lnTo>
                    <a:lnTo>
                      <a:pt x="4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96" name="Freeform 84">
                <a:extLst>
                  <a:ext uri="{FF2B5EF4-FFF2-40B4-BE49-F238E27FC236}">
                    <a16:creationId xmlns:a16="http://schemas.microsoft.com/office/drawing/2014/main" id="{52E7FB37-3A66-4B2B-B0C3-6FE1A9DCDAD6}"/>
                  </a:ext>
                </a:extLst>
              </p:cNvPr>
              <p:cNvSpPr>
                <a:spLocks/>
              </p:cNvSpPr>
              <p:nvPr/>
            </p:nvSpPr>
            <p:spPr bwMode="auto">
              <a:xfrm>
                <a:off x="2620" y="2549"/>
                <a:ext cx="291" cy="190"/>
              </a:xfrm>
              <a:custGeom>
                <a:avLst/>
                <a:gdLst>
                  <a:gd name="T0" fmla="*/ 291 w 832"/>
                  <a:gd name="T1" fmla="*/ 0 h 458"/>
                  <a:gd name="T2" fmla="*/ 269 w 832"/>
                  <a:gd name="T3" fmla="*/ 7 h 458"/>
                  <a:gd name="T4" fmla="*/ 247 w 832"/>
                  <a:gd name="T5" fmla="*/ 13 h 458"/>
                  <a:gd name="T6" fmla="*/ 226 w 832"/>
                  <a:gd name="T7" fmla="*/ 20 h 458"/>
                  <a:gd name="T8" fmla="*/ 205 w 832"/>
                  <a:gd name="T9" fmla="*/ 27 h 458"/>
                  <a:gd name="T10" fmla="*/ 185 w 832"/>
                  <a:gd name="T11" fmla="*/ 35 h 458"/>
                  <a:gd name="T12" fmla="*/ 166 w 832"/>
                  <a:gd name="T13" fmla="*/ 43 h 458"/>
                  <a:gd name="T14" fmla="*/ 157 w 832"/>
                  <a:gd name="T15" fmla="*/ 48 h 458"/>
                  <a:gd name="T16" fmla="*/ 148 w 832"/>
                  <a:gd name="T17" fmla="*/ 52 h 458"/>
                  <a:gd name="T18" fmla="*/ 139 w 832"/>
                  <a:gd name="T19" fmla="*/ 57 h 458"/>
                  <a:gd name="T20" fmla="*/ 129 w 832"/>
                  <a:gd name="T21" fmla="*/ 62 h 458"/>
                  <a:gd name="T22" fmla="*/ 120 w 832"/>
                  <a:gd name="T23" fmla="*/ 67 h 458"/>
                  <a:gd name="T24" fmla="*/ 112 w 832"/>
                  <a:gd name="T25" fmla="*/ 73 h 458"/>
                  <a:gd name="T26" fmla="*/ 103 w 832"/>
                  <a:gd name="T27" fmla="*/ 78 h 458"/>
                  <a:gd name="T28" fmla="*/ 95 w 832"/>
                  <a:gd name="T29" fmla="*/ 85 h 458"/>
                  <a:gd name="T30" fmla="*/ 86 w 832"/>
                  <a:gd name="T31" fmla="*/ 91 h 458"/>
                  <a:gd name="T32" fmla="*/ 78 w 832"/>
                  <a:gd name="T33" fmla="*/ 98 h 458"/>
                  <a:gd name="T34" fmla="*/ 70 w 832"/>
                  <a:gd name="T35" fmla="*/ 105 h 458"/>
                  <a:gd name="T36" fmla="*/ 62 w 832"/>
                  <a:gd name="T37" fmla="*/ 113 h 458"/>
                  <a:gd name="T38" fmla="*/ 54 w 832"/>
                  <a:gd name="T39" fmla="*/ 120 h 458"/>
                  <a:gd name="T40" fmla="*/ 46 w 832"/>
                  <a:gd name="T41" fmla="*/ 129 h 458"/>
                  <a:gd name="T42" fmla="*/ 38 w 832"/>
                  <a:gd name="T43" fmla="*/ 138 h 458"/>
                  <a:gd name="T44" fmla="*/ 30 w 832"/>
                  <a:gd name="T45" fmla="*/ 147 h 458"/>
                  <a:gd name="T46" fmla="*/ 23 w 832"/>
                  <a:gd name="T47" fmla="*/ 156 h 458"/>
                  <a:gd name="T48" fmla="*/ 15 w 832"/>
                  <a:gd name="T49" fmla="*/ 166 h 458"/>
                  <a:gd name="T50" fmla="*/ 7 w 832"/>
                  <a:gd name="T51" fmla="*/ 177 h 458"/>
                  <a:gd name="T52" fmla="*/ 0 w 832"/>
                  <a:gd name="T53" fmla="*/ 189 h 458"/>
                  <a:gd name="T54" fmla="*/ 14 w 832"/>
                  <a:gd name="T55" fmla="*/ 189 h 458"/>
                  <a:gd name="T56" fmla="*/ 27 w 832"/>
                  <a:gd name="T57" fmla="*/ 189 h 458"/>
                  <a:gd name="T58" fmla="*/ 40 w 832"/>
                  <a:gd name="T59" fmla="*/ 189 h 458"/>
                  <a:gd name="T60" fmla="*/ 52 w 832"/>
                  <a:gd name="T61" fmla="*/ 189 h 458"/>
                  <a:gd name="T62" fmla="*/ 64 w 832"/>
                  <a:gd name="T63" fmla="*/ 188 h 458"/>
                  <a:gd name="T64" fmla="*/ 76 w 832"/>
                  <a:gd name="T65" fmla="*/ 187 h 458"/>
                  <a:gd name="T66" fmla="*/ 87 w 832"/>
                  <a:gd name="T67" fmla="*/ 185 h 458"/>
                  <a:gd name="T68" fmla="*/ 98 w 832"/>
                  <a:gd name="T69" fmla="*/ 183 h 458"/>
                  <a:gd name="T70" fmla="*/ 109 w 832"/>
                  <a:gd name="T71" fmla="*/ 181 h 458"/>
                  <a:gd name="T72" fmla="*/ 119 w 832"/>
                  <a:gd name="T73" fmla="*/ 179 h 458"/>
                  <a:gd name="T74" fmla="*/ 129 w 832"/>
                  <a:gd name="T75" fmla="*/ 175 h 458"/>
                  <a:gd name="T76" fmla="*/ 139 w 832"/>
                  <a:gd name="T77" fmla="*/ 172 h 458"/>
                  <a:gd name="T78" fmla="*/ 148 w 832"/>
                  <a:gd name="T79" fmla="*/ 168 h 458"/>
                  <a:gd name="T80" fmla="*/ 156 w 832"/>
                  <a:gd name="T81" fmla="*/ 164 h 458"/>
                  <a:gd name="T82" fmla="*/ 165 w 832"/>
                  <a:gd name="T83" fmla="*/ 159 h 458"/>
                  <a:gd name="T84" fmla="*/ 173 w 832"/>
                  <a:gd name="T85" fmla="*/ 154 h 458"/>
                  <a:gd name="T86" fmla="*/ 182 w 832"/>
                  <a:gd name="T87" fmla="*/ 149 h 458"/>
                  <a:gd name="T88" fmla="*/ 190 w 832"/>
                  <a:gd name="T89" fmla="*/ 142 h 458"/>
                  <a:gd name="T90" fmla="*/ 198 w 832"/>
                  <a:gd name="T91" fmla="*/ 136 h 458"/>
                  <a:gd name="T92" fmla="*/ 206 w 832"/>
                  <a:gd name="T93" fmla="*/ 129 h 458"/>
                  <a:gd name="T94" fmla="*/ 213 w 832"/>
                  <a:gd name="T95" fmla="*/ 121 h 458"/>
                  <a:gd name="T96" fmla="*/ 220 w 832"/>
                  <a:gd name="T97" fmla="*/ 113 h 458"/>
                  <a:gd name="T98" fmla="*/ 228 w 832"/>
                  <a:gd name="T99" fmla="*/ 104 h 458"/>
                  <a:gd name="T100" fmla="*/ 235 w 832"/>
                  <a:gd name="T101" fmla="*/ 95 h 458"/>
                  <a:gd name="T102" fmla="*/ 242 w 832"/>
                  <a:gd name="T103" fmla="*/ 85 h 458"/>
                  <a:gd name="T104" fmla="*/ 249 w 832"/>
                  <a:gd name="T105" fmla="*/ 75 h 458"/>
                  <a:gd name="T106" fmla="*/ 256 w 832"/>
                  <a:gd name="T107" fmla="*/ 64 h 458"/>
                  <a:gd name="T108" fmla="*/ 263 w 832"/>
                  <a:gd name="T109" fmla="*/ 52 h 458"/>
                  <a:gd name="T110" fmla="*/ 270 w 832"/>
                  <a:gd name="T111" fmla="*/ 40 h 458"/>
                  <a:gd name="T112" fmla="*/ 277 w 832"/>
                  <a:gd name="T113" fmla="*/ 27 h 458"/>
                  <a:gd name="T114" fmla="*/ 284 w 832"/>
                  <a:gd name="T115" fmla="*/ 14 h 458"/>
                  <a:gd name="T116" fmla="*/ 291 w 832"/>
                  <a:gd name="T117" fmla="*/ 0 h 4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2"/>
                  <a:gd name="T178" fmla="*/ 0 h 458"/>
                  <a:gd name="T179" fmla="*/ 832 w 832"/>
                  <a:gd name="T180" fmla="*/ 458 h 4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2" h="458">
                    <a:moveTo>
                      <a:pt x="832" y="0"/>
                    </a:moveTo>
                    <a:lnTo>
                      <a:pt x="768" y="16"/>
                    </a:lnTo>
                    <a:lnTo>
                      <a:pt x="706" y="32"/>
                    </a:lnTo>
                    <a:lnTo>
                      <a:pt x="645" y="49"/>
                    </a:lnTo>
                    <a:lnTo>
                      <a:pt x="587" y="66"/>
                    </a:lnTo>
                    <a:lnTo>
                      <a:pt x="530" y="84"/>
                    </a:lnTo>
                    <a:lnTo>
                      <a:pt x="475" y="104"/>
                    </a:lnTo>
                    <a:lnTo>
                      <a:pt x="448" y="116"/>
                    </a:lnTo>
                    <a:lnTo>
                      <a:pt x="422" y="127"/>
                    </a:lnTo>
                    <a:lnTo>
                      <a:pt x="396" y="138"/>
                    </a:lnTo>
                    <a:lnTo>
                      <a:pt x="370" y="150"/>
                    </a:lnTo>
                    <a:lnTo>
                      <a:pt x="344" y="163"/>
                    </a:lnTo>
                    <a:lnTo>
                      <a:pt x="319" y="176"/>
                    </a:lnTo>
                    <a:lnTo>
                      <a:pt x="295" y="190"/>
                    </a:lnTo>
                    <a:lnTo>
                      <a:pt x="271" y="205"/>
                    </a:lnTo>
                    <a:lnTo>
                      <a:pt x="247" y="221"/>
                    </a:lnTo>
                    <a:lnTo>
                      <a:pt x="223" y="237"/>
                    </a:lnTo>
                    <a:lnTo>
                      <a:pt x="200" y="254"/>
                    </a:lnTo>
                    <a:lnTo>
                      <a:pt x="176" y="273"/>
                    </a:lnTo>
                    <a:lnTo>
                      <a:pt x="153" y="292"/>
                    </a:lnTo>
                    <a:lnTo>
                      <a:pt x="131" y="312"/>
                    </a:lnTo>
                    <a:lnTo>
                      <a:pt x="109" y="334"/>
                    </a:lnTo>
                    <a:lnTo>
                      <a:pt x="87" y="356"/>
                    </a:lnTo>
                    <a:lnTo>
                      <a:pt x="65" y="379"/>
                    </a:lnTo>
                    <a:lnTo>
                      <a:pt x="43" y="403"/>
                    </a:lnTo>
                    <a:lnTo>
                      <a:pt x="21" y="430"/>
                    </a:lnTo>
                    <a:lnTo>
                      <a:pt x="0" y="457"/>
                    </a:lnTo>
                    <a:lnTo>
                      <a:pt x="40" y="458"/>
                    </a:lnTo>
                    <a:lnTo>
                      <a:pt x="78" y="458"/>
                    </a:lnTo>
                    <a:lnTo>
                      <a:pt x="115" y="458"/>
                    </a:lnTo>
                    <a:lnTo>
                      <a:pt x="150" y="457"/>
                    </a:lnTo>
                    <a:lnTo>
                      <a:pt x="184" y="455"/>
                    </a:lnTo>
                    <a:lnTo>
                      <a:pt x="218" y="452"/>
                    </a:lnTo>
                    <a:lnTo>
                      <a:pt x="250" y="449"/>
                    </a:lnTo>
                    <a:lnTo>
                      <a:pt x="281" y="444"/>
                    </a:lnTo>
                    <a:lnTo>
                      <a:pt x="311" y="439"/>
                    </a:lnTo>
                    <a:lnTo>
                      <a:pt x="340" y="433"/>
                    </a:lnTo>
                    <a:lnTo>
                      <a:pt x="369" y="425"/>
                    </a:lnTo>
                    <a:lnTo>
                      <a:pt x="396" y="416"/>
                    </a:lnTo>
                    <a:lnTo>
                      <a:pt x="422" y="407"/>
                    </a:lnTo>
                    <a:lnTo>
                      <a:pt x="447" y="397"/>
                    </a:lnTo>
                    <a:lnTo>
                      <a:pt x="472" y="386"/>
                    </a:lnTo>
                    <a:lnTo>
                      <a:pt x="496" y="373"/>
                    </a:lnTo>
                    <a:lnTo>
                      <a:pt x="521" y="360"/>
                    </a:lnTo>
                    <a:lnTo>
                      <a:pt x="544" y="345"/>
                    </a:lnTo>
                    <a:lnTo>
                      <a:pt x="566" y="329"/>
                    </a:lnTo>
                    <a:lnTo>
                      <a:pt x="588" y="312"/>
                    </a:lnTo>
                    <a:lnTo>
                      <a:pt x="609" y="294"/>
                    </a:lnTo>
                    <a:lnTo>
                      <a:pt x="630" y="274"/>
                    </a:lnTo>
                    <a:lnTo>
                      <a:pt x="651" y="252"/>
                    </a:lnTo>
                    <a:lnTo>
                      <a:pt x="671" y="230"/>
                    </a:lnTo>
                    <a:lnTo>
                      <a:pt x="693" y="206"/>
                    </a:lnTo>
                    <a:lnTo>
                      <a:pt x="713" y="181"/>
                    </a:lnTo>
                    <a:lnTo>
                      <a:pt x="733" y="155"/>
                    </a:lnTo>
                    <a:lnTo>
                      <a:pt x="752" y="127"/>
                    </a:lnTo>
                    <a:lnTo>
                      <a:pt x="772" y="97"/>
                    </a:lnTo>
                    <a:lnTo>
                      <a:pt x="792" y="66"/>
                    </a:lnTo>
                    <a:lnTo>
                      <a:pt x="812" y="34"/>
                    </a:lnTo>
                    <a:lnTo>
                      <a:pt x="8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97" name="Freeform 85">
                <a:extLst>
                  <a:ext uri="{FF2B5EF4-FFF2-40B4-BE49-F238E27FC236}">
                    <a16:creationId xmlns:a16="http://schemas.microsoft.com/office/drawing/2014/main" id="{B8E552EB-2BCA-4166-A6A5-0DA06FC756C1}"/>
                  </a:ext>
                </a:extLst>
              </p:cNvPr>
              <p:cNvSpPr>
                <a:spLocks/>
              </p:cNvSpPr>
              <p:nvPr/>
            </p:nvSpPr>
            <p:spPr bwMode="auto">
              <a:xfrm>
                <a:off x="2965" y="2835"/>
                <a:ext cx="276" cy="116"/>
              </a:xfrm>
              <a:custGeom>
                <a:avLst/>
                <a:gdLst>
                  <a:gd name="T0" fmla="*/ 20 w 784"/>
                  <a:gd name="T1" fmla="*/ 4 h 287"/>
                  <a:gd name="T2" fmla="*/ 13 w 784"/>
                  <a:gd name="T3" fmla="*/ 19 h 287"/>
                  <a:gd name="T4" fmla="*/ 8 w 784"/>
                  <a:gd name="T5" fmla="*/ 34 h 287"/>
                  <a:gd name="T6" fmla="*/ 3 w 784"/>
                  <a:gd name="T7" fmla="*/ 50 h 287"/>
                  <a:gd name="T8" fmla="*/ 1 w 784"/>
                  <a:gd name="T9" fmla="*/ 62 h 287"/>
                  <a:gd name="T10" fmla="*/ 0 w 784"/>
                  <a:gd name="T11" fmla="*/ 70 h 287"/>
                  <a:gd name="T12" fmla="*/ 0 w 784"/>
                  <a:gd name="T13" fmla="*/ 77 h 287"/>
                  <a:gd name="T14" fmla="*/ 1 w 784"/>
                  <a:gd name="T15" fmla="*/ 83 h 287"/>
                  <a:gd name="T16" fmla="*/ 4 w 784"/>
                  <a:gd name="T17" fmla="*/ 88 h 287"/>
                  <a:gd name="T18" fmla="*/ 7 w 784"/>
                  <a:gd name="T19" fmla="*/ 92 h 287"/>
                  <a:gd name="T20" fmla="*/ 13 w 784"/>
                  <a:gd name="T21" fmla="*/ 95 h 287"/>
                  <a:gd name="T22" fmla="*/ 23 w 784"/>
                  <a:gd name="T23" fmla="*/ 98 h 287"/>
                  <a:gd name="T24" fmla="*/ 44 w 784"/>
                  <a:gd name="T25" fmla="*/ 103 h 287"/>
                  <a:gd name="T26" fmla="*/ 82 w 784"/>
                  <a:gd name="T27" fmla="*/ 109 h 287"/>
                  <a:gd name="T28" fmla="*/ 125 w 784"/>
                  <a:gd name="T29" fmla="*/ 114 h 287"/>
                  <a:gd name="T30" fmla="*/ 159 w 784"/>
                  <a:gd name="T31" fmla="*/ 116 h 287"/>
                  <a:gd name="T32" fmla="*/ 181 w 784"/>
                  <a:gd name="T33" fmla="*/ 116 h 287"/>
                  <a:gd name="T34" fmla="*/ 202 w 784"/>
                  <a:gd name="T35" fmla="*/ 116 h 287"/>
                  <a:gd name="T36" fmla="*/ 221 w 784"/>
                  <a:gd name="T37" fmla="*/ 114 h 287"/>
                  <a:gd name="T38" fmla="*/ 239 w 784"/>
                  <a:gd name="T39" fmla="*/ 112 h 287"/>
                  <a:gd name="T40" fmla="*/ 253 w 784"/>
                  <a:gd name="T41" fmla="*/ 108 h 287"/>
                  <a:gd name="T42" fmla="*/ 265 w 784"/>
                  <a:gd name="T43" fmla="*/ 102 h 287"/>
                  <a:gd name="T44" fmla="*/ 273 w 784"/>
                  <a:gd name="T45" fmla="*/ 95 h 287"/>
                  <a:gd name="T46" fmla="*/ 269 w 784"/>
                  <a:gd name="T47" fmla="*/ 80 h 287"/>
                  <a:gd name="T48" fmla="*/ 256 w 784"/>
                  <a:gd name="T49" fmla="*/ 58 h 287"/>
                  <a:gd name="T50" fmla="*/ 243 w 784"/>
                  <a:gd name="T51" fmla="*/ 36 h 287"/>
                  <a:gd name="T52" fmla="*/ 231 w 784"/>
                  <a:gd name="T53" fmla="*/ 13 h 287"/>
                  <a:gd name="T54" fmla="*/ 200 w 784"/>
                  <a:gd name="T55" fmla="*/ 7 h 287"/>
                  <a:gd name="T56" fmla="*/ 162 w 784"/>
                  <a:gd name="T57" fmla="*/ 13 h 287"/>
                  <a:gd name="T58" fmla="*/ 135 w 784"/>
                  <a:gd name="T59" fmla="*/ 17 h 287"/>
                  <a:gd name="T60" fmla="*/ 108 w 784"/>
                  <a:gd name="T61" fmla="*/ 18 h 287"/>
                  <a:gd name="T62" fmla="*/ 82 w 784"/>
                  <a:gd name="T63" fmla="*/ 17 h 287"/>
                  <a:gd name="T64" fmla="*/ 63 w 784"/>
                  <a:gd name="T65" fmla="*/ 14 h 287"/>
                  <a:gd name="T66" fmla="*/ 51 w 784"/>
                  <a:gd name="T67" fmla="*/ 11 h 287"/>
                  <a:gd name="T68" fmla="*/ 38 w 784"/>
                  <a:gd name="T69" fmla="*/ 7 h 287"/>
                  <a:gd name="T70" fmla="*/ 27 w 784"/>
                  <a:gd name="T71" fmla="*/ 3 h 2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84"/>
                  <a:gd name="T109" fmla="*/ 0 h 287"/>
                  <a:gd name="T110" fmla="*/ 784 w 784"/>
                  <a:gd name="T111" fmla="*/ 287 h 2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84" h="287">
                    <a:moveTo>
                      <a:pt x="60" y="0"/>
                    </a:moveTo>
                    <a:lnTo>
                      <a:pt x="56" y="9"/>
                    </a:lnTo>
                    <a:lnTo>
                      <a:pt x="44" y="31"/>
                    </a:lnTo>
                    <a:lnTo>
                      <a:pt x="38" y="47"/>
                    </a:lnTo>
                    <a:lnTo>
                      <a:pt x="30" y="65"/>
                    </a:lnTo>
                    <a:lnTo>
                      <a:pt x="23" y="84"/>
                    </a:lnTo>
                    <a:lnTo>
                      <a:pt x="16" y="104"/>
                    </a:lnTo>
                    <a:lnTo>
                      <a:pt x="9" y="124"/>
                    </a:lnTo>
                    <a:lnTo>
                      <a:pt x="4" y="144"/>
                    </a:lnTo>
                    <a:lnTo>
                      <a:pt x="3" y="154"/>
                    </a:lnTo>
                    <a:lnTo>
                      <a:pt x="1" y="163"/>
                    </a:lnTo>
                    <a:lnTo>
                      <a:pt x="1" y="172"/>
                    </a:lnTo>
                    <a:lnTo>
                      <a:pt x="0" y="181"/>
                    </a:lnTo>
                    <a:lnTo>
                      <a:pt x="1" y="190"/>
                    </a:lnTo>
                    <a:lnTo>
                      <a:pt x="2" y="197"/>
                    </a:lnTo>
                    <a:lnTo>
                      <a:pt x="4" y="205"/>
                    </a:lnTo>
                    <a:lnTo>
                      <a:pt x="7" y="211"/>
                    </a:lnTo>
                    <a:lnTo>
                      <a:pt x="10" y="217"/>
                    </a:lnTo>
                    <a:lnTo>
                      <a:pt x="16" y="223"/>
                    </a:lnTo>
                    <a:lnTo>
                      <a:pt x="21" y="228"/>
                    </a:lnTo>
                    <a:lnTo>
                      <a:pt x="28" y="231"/>
                    </a:lnTo>
                    <a:lnTo>
                      <a:pt x="38" y="235"/>
                    </a:lnTo>
                    <a:lnTo>
                      <a:pt x="51" y="239"/>
                    </a:lnTo>
                    <a:lnTo>
                      <a:pt x="66" y="243"/>
                    </a:lnTo>
                    <a:lnTo>
                      <a:pt x="84" y="247"/>
                    </a:lnTo>
                    <a:lnTo>
                      <a:pt x="126" y="254"/>
                    </a:lnTo>
                    <a:lnTo>
                      <a:pt x="177" y="262"/>
                    </a:lnTo>
                    <a:lnTo>
                      <a:pt x="233" y="269"/>
                    </a:lnTo>
                    <a:lnTo>
                      <a:pt x="293" y="276"/>
                    </a:lnTo>
                    <a:lnTo>
                      <a:pt x="356" y="281"/>
                    </a:lnTo>
                    <a:lnTo>
                      <a:pt x="420" y="285"/>
                    </a:lnTo>
                    <a:lnTo>
                      <a:pt x="452" y="286"/>
                    </a:lnTo>
                    <a:lnTo>
                      <a:pt x="483" y="287"/>
                    </a:lnTo>
                    <a:lnTo>
                      <a:pt x="515" y="287"/>
                    </a:lnTo>
                    <a:lnTo>
                      <a:pt x="545" y="287"/>
                    </a:lnTo>
                    <a:lnTo>
                      <a:pt x="575" y="286"/>
                    </a:lnTo>
                    <a:lnTo>
                      <a:pt x="603" y="285"/>
                    </a:lnTo>
                    <a:lnTo>
                      <a:pt x="630" y="282"/>
                    </a:lnTo>
                    <a:lnTo>
                      <a:pt x="657" y="279"/>
                    </a:lnTo>
                    <a:lnTo>
                      <a:pt x="681" y="276"/>
                    </a:lnTo>
                    <a:lnTo>
                      <a:pt x="703" y="271"/>
                    </a:lnTo>
                    <a:lnTo>
                      <a:pt x="722" y="266"/>
                    </a:lnTo>
                    <a:lnTo>
                      <a:pt x="740" y="260"/>
                    </a:lnTo>
                    <a:lnTo>
                      <a:pt x="755" y="253"/>
                    </a:lnTo>
                    <a:lnTo>
                      <a:pt x="768" y="245"/>
                    </a:lnTo>
                    <a:lnTo>
                      <a:pt x="777" y="236"/>
                    </a:lnTo>
                    <a:lnTo>
                      <a:pt x="784" y="226"/>
                    </a:lnTo>
                    <a:lnTo>
                      <a:pt x="766" y="197"/>
                    </a:lnTo>
                    <a:lnTo>
                      <a:pt x="748" y="170"/>
                    </a:lnTo>
                    <a:lnTo>
                      <a:pt x="730" y="143"/>
                    </a:lnTo>
                    <a:lnTo>
                      <a:pt x="712" y="116"/>
                    </a:lnTo>
                    <a:lnTo>
                      <a:pt x="694" y="89"/>
                    </a:lnTo>
                    <a:lnTo>
                      <a:pt x="676" y="61"/>
                    </a:lnTo>
                    <a:lnTo>
                      <a:pt x="658" y="33"/>
                    </a:lnTo>
                    <a:lnTo>
                      <a:pt x="639" y="5"/>
                    </a:lnTo>
                    <a:lnTo>
                      <a:pt x="571" y="18"/>
                    </a:lnTo>
                    <a:lnTo>
                      <a:pt x="499" y="29"/>
                    </a:lnTo>
                    <a:lnTo>
                      <a:pt x="461" y="33"/>
                    </a:lnTo>
                    <a:lnTo>
                      <a:pt x="423" y="38"/>
                    </a:lnTo>
                    <a:lnTo>
                      <a:pt x="386" y="41"/>
                    </a:lnTo>
                    <a:lnTo>
                      <a:pt x="348" y="43"/>
                    </a:lnTo>
                    <a:lnTo>
                      <a:pt x="309" y="44"/>
                    </a:lnTo>
                    <a:lnTo>
                      <a:pt x="272" y="43"/>
                    </a:lnTo>
                    <a:lnTo>
                      <a:pt x="235" y="41"/>
                    </a:lnTo>
                    <a:lnTo>
                      <a:pt x="198" y="37"/>
                    </a:lnTo>
                    <a:lnTo>
                      <a:pt x="180" y="34"/>
                    </a:lnTo>
                    <a:lnTo>
                      <a:pt x="161" y="31"/>
                    </a:lnTo>
                    <a:lnTo>
                      <a:pt x="144" y="27"/>
                    </a:lnTo>
                    <a:lnTo>
                      <a:pt x="127" y="23"/>
                    </a:lnTo>
                    <a:lnTo>
                      <a:pt x="109" y="18"/>
                    </a:lnTo>
                    <a:lnTo>
                      <a:pt x="93" y="13"/>
                    </a:lnTo>
                    <a:lnTo>
                      <a:pt x="76" y="7"/>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98" name="Freeform 86">
                <a:extLst>
                  <a:ext uri="{FF2B5EF4-FFF2-40B4-BE49-F238E27FC236}">
                    <a16:creationId xmlns:a16="http://schemas.microsoft.com/office/drawing/2014/main" id="{7E9F19CA-7276-478E-8B1D-6CA54C67A5E1}"/>
                  </a:ext>
                </a:extLst>
              </p:cNvPr>
              <p:cNvSpPr>
                <a:spLocks/>
              </p:cNvSpPr>
              <p:nvPr/>
            </p:nvSpPr>
            <p:spPr bwMode="auto">
              <a:xfrm>
                <a:off x="3028" y="3067"/>
                <a:ext cx="480" cy="91"/>
              </a:xfrm>
              <a:custGeom>
                <a:avLst/>
                <a:gdLst>
                  <a:gd name="T0" fmla="*/ 0 w 1374"/>
                  <a:gd name="T1" fmla="*/ 66 h 216"/>
                  <a:gd name="T2" fmla="*/ 18 w 1374"/>
                  <a:gd name="T3" fmla="*/ 64 h 216"/>
                  <a:gd name="T4" fmla="*/ 36 w 1374"/>
                  <a:gd name="T5" fmla="*/ 63 h 216"/>
                  <a:gd name="T6" fmla="*/ 55 w 1374"/>
                  <a:gd name="T7" fmla="*/ 62 h 216"/>
                  <a:gd name="T8" fmla="*/ 72 w 1374"/>
                  <a:gd name="T9" fmla="*/ 60 h 216"/>
                  <a:gd name="T10" fmla="*/ 91 w 1374"/>
                  <a:gd name="T11" fmla="*/ 58 h 216"/>
                  <a:gd name="T12" fmla="*/ 109 w 1374"/>
                  <a:gd name="T13" fmla="*/ 55 h 216"/>
                  <a:gd name="T14" fmla="*/ 127 w 1374"/>
                  <a:gd name="T15" fmla="*/ 53 h 216"/>
                  <a:gd name="T16" fmla="*/ 146 w 1374"/>
                  <a:gd name="T17" fmla="*/ 50 h 216"/>
                  <a:gd name="T18" fmla="*/ 163 w 1374"/>
                  <a:gd name="T19" fmla="*/ 46 h 216"/>
                  <a:gd name="T20" fmla="*/ 182 w 1374"/>
                  <a:gd name="T21" fmla="*/ 42 h 216"/>
                  <a:gd name="T22" fmla="*/ 200 w 1374"/>
                  <a:gd name="T23" fmla="*/ 37 h 216"/>
                  <a:gd name="T24" fmla="*/ 217 w 1374"/>
                  <a:gd name="T25" fmla="*/ 31 h 216"/>
                  <a:gd name="T26" fmla="*/ 226 w 1374"/>
                  <a:gd name="T27" fmla="*/ 28 h 216"/>
                  <a:gd name="T28" fmla="*/ 235 w 1374"/>
                  <a:gd name="T29" fmla="*/ 25 h 216"/>
                  <a:gd name="T30" fmla="*/ 243 w 1374"/>
                  <a:gd name="T31" fmla="*/ 21 h 216"/>
                  <a:gd name="T32" fmla="*/ 252 w 1374"/>
                  <a:gd name="T33" fmla="*/ 18 h 216"/>
                  <a:gd name="T34" fmla="*/ 260 w 1374"/>
                  <a:gd name="T35" fmla="*/ 13 h 216"/>
                  <a:gd name="T36" fmla="*/ 269 w 1374"/>
                  <a:gd name="T37" fmla="*/ 9 h 216"/>
                  <a:gd name="T38" fmla="*/ 277 w 1374"/>
                  <a:gd name="T39" fmla="*/ 5 h 216"/>
                  <a:gd name="T40" fmla="*/ 286 w 1374"/>
                  <a:gd name="T41" fmla="*/ 0 h 216"/>
                  <a:gd name="T42" fmla="*/ 309 w 1374"/>
                  <a:gd name="T43" fmla="*/ 8 h 216"/>
                  <a:gd name="T44" fmla="*/ 334 w 1374"/>
                  <a:gd name="T45" fmla="*/ 17 h 216"/>
                  <a:gd name="T46" fmla="*/ 358 w 1374"/>
                  <a:gd name="T47" fmla="*/ 25 h 216"/>
                  <a:gd name="T48" fmla="*/ 382 w 1374"/>
                  <a:gd name="T49" fmla="*/ 33 h 216"/>
                  <a:gd name="T50" fmla="*/ 407 w 1374"/>
                  <a:gd name="T51" fmla="*/ 41 h 216"/>
                  <a:gd name="T52" fmla="*/ 432 w 1374"/>
                  <a:gd name="T53" fmla="*/ 49 h 216"/>
                  <a:gd name="T54" fmla="*/ 456 w 1374"/>
                  <a:gd name="T55" fmla="*/ 57 h 216"/>
                  <a:gd name="T56" fmla="*/ 481 w 1374"/>
                  <a:gd name="T57" fmla="*/ 66 h 216"/>
                  <a:gd name="T58" fmla="*/ 474 w 1374"/>
                  <a:gd name="T59" fmla="*/ 66 h 216"/>
                  <a:gd name="T60" fmla="*/ 456 w 1374"/>
                  <a:gd name="T61" fmla="*/ 65 h 216"/>
                  <a:gd name="T62" fmla="*/ 429 w 1374"/>
                  <a:gd name="T63" fmla="*/ 65 h 216"/>
                  <a:gd name="T64" fmla="*/ 397 w 1374"/>
                  <a:gd name="T65" fmla="*/ 65 h 216"/>
                  <a:gd name="T66" fmla="*/ 360 w 1374"/>
                  <a:gd name="T67" fmla="*/ 65 h 216"/>
                  <a:gd name="T68" fmla="*/ 324 w 1374"/>
                  <a:gd name="T69" fmla="*/ 66 h 216"/>
                  <a:gd name="T70" fmla="*/ 290 w 1374"/>
                  <a:gd name="T71" fmla="*/ 67 h 216"/>
                  <a:gd name="T72" fmla="*/ 261 w 1374"/>
                  <a:gd name="T73" fmla="*/ 68 h 216"/>
                  <a:gd name="T74" fmla="*/ 244 w 1374"/>
                  <a:gd name="T75" fmla="*/ 70 h 216"/>
                  <a:gd name="T76" fmla="*/ 227 w 1374"/>
                  <a:gd name="T77" fmla="*/ 72 h 216"/>
                  <a:gd name="T78" fmla="*/ 210 w 1374"/>
                  <a:gd name="T79" fmla="*/ 75 h 216"/>
                  <a:gd name="T80" fmla="*/ 194 w 1374"/>
                  <a:gd name="T81" fmla="*/ 78 h 216"/>
                  <a:gd name="T82" fmla="*/ 177 w 1374"/>
                  <a:gd name="T83" fmla="*/ 81 h 216"/>
                  <a:gd name="T84" fmla="*/ 161 w 1374"/>
                  <a:gd name="T85" fmla="*/ 84 h 216"/>
                  <a:gd name="T86" fmla="*/ 145 w 1374"/>
                  <a:gd name="T87" fmla="*/ 87 h 216"/>
                  <a:gd name="T88" fmla="*/ 129 w 1374"/>
                  <a:gd name="T89" fmla="*/ 89 h 216"/>
                  <a:gd name="T90" fmla="*/ 121 w 1374"/>
                  <a:gd name="T91" fmla="*/ 90 h 216"/>
                  <a:gd name="T92" fmla="*/ 113 w 1374"/>
                  <a:gd name="T93" fmla="*/ 90 h 216"/>
                  <a:gd name="T94" fmla="*/ 105 w 1374"/>
                  <a:gd name="T95" fmla="*/ 91 h 216"/>
                  <a:gd name="T96" fmla="*/ 97 w 1374"/>
                  <a:gd name="T97" fmla="*/ 91 h 216"/>
                  <a:gd name="T98" fmla="*/ 89 w 1374"/>
                  <a:gd name="T99" fmla="*/ 91 h 216"/>
                  <a:gd name="T100" fmla="*/ 81 w 1374"/>
                  <a:gd name="T101" fmla="*/ 91 h 216"/>
                  <a:gd name="T102" fmla="*/ 73 w 1374"/>
                  <a:gd name="T103" fmla="*/ 90 h 216"/>
                  <a:gd name="T104" fmla="*/ 65 w 1374"/>
                  <a:gd name="T105" fmla="*/ 89 h 216"/>
                  <a:gd name="T106" fmla="*/ 57 w 1374"/>
                  <a:gd name="T107" fmla="*/ 88 h 216"/>
                  <a:gd name="T108" fmla="*/ 49 w 1374"/>
                  <a:gd name="T109" fmla="*/ 86 h 216"/>
                  <a:gd name="T110" fmla="*/ 41 w 1374"/>
                  <a:gd name="T111" fmla="*/ 83 h 216"/>
                  <a:gd name="T112" fmla="*/ 33 w 1374"/>
                  <a:gd name="T113" fmla="*/ 81 h 216"/>
                  <a:gd name="T114" fmla="*/ 25 w 1374"/>
                  <a:gd name="T115" fmla="*/ 78 h 216"/>
                  <a:gd name="T116" fmla="*/ 16 w 1374"/>
                  <a:gd name="T117" fmla="*/ 75 h 216"/>
                  <a:gd name="T118" fmla="*/ 8 w 1374"/>
                  <a:gd name="T119" fmla="*/ 70 h 216"/>
                  <a:gd name="T120" fmla="*/ 0 w 1374"/>
                  <a:gd name="T121" fmla="*/ 66 h 2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74"/>
                  <a:gd name="T184" fmla="*/ 0 h 216"/>
                  <a:gd name="T185" fmla="*/ 1374 w 1374"/>
                  <a:gd name="T186" fmla="*/ 216 h 2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74" h="216">
                    <a:moveTo>
                      <a:pt x="0" y="156"/>
                    </a:moveTo>
                    <a:lnTo>
                      <a:pt x="51" y="153"/>
                    </a:lnTo>
                    <a:lnTo>
                      <a:pt x="103" y="150"/>
                    </a:lnTo>
                    <a:lnTo>
                      <a:pt x="156" y="146"/>
                    </a:lnTo>
                    <a:lnTo>
                      <a:pt x="207" y="142"/>
                    </a:lnTo>
                    <a:lnTo>
                      <a:pt x="259" y="137"/>
                    </a:lnTo>
                    <a:lnTo>
                      <a:pt x="311" y="131"/>
                    </a:lnTo>
                    <a:lnTo>
                      <a:pt x="364" y="125"/>
                    </a:lnTo>
                    <a:lnTo>
                      <a:pt x="416" y="118"/>
                    </a:lnTo>
                    <a:lnTo>
                      <a:pt x="467" y="109"/>
                    </a:lnTo>
                    <a:lnTo>
                      <a:pt x="519" y="99"/>
                    </a:lnTo>
                    <a:lnTo>
                      <a:pt x="570" y="87"/>
                    </a:lnTo>
                    <a:lnTo>
                      <a:pt x="620" y="74"/>
                    </a:lnTo>
                    <a:lnTo>
                      <a:pt x="646" y="67"/>
                    </a:lnTo>
                    <a:lnTo>
                      <a:pt x="670" y="59"/>
                    </a:lnTo>
                    <a:lnTo>
                      <a:pt x="695" y="51"/>
                    </a:lnTo>
                    <a:lnTo>
                      <a:pt x="719" y="42"/>
                    </a:lnTo>
                    <a:lnTo>
                      <a:pt x="744" y="32"/>
                    </a:lnTo>
                    <a:lnTo>
                      <a:pt x="768" y="22"/>
                    </a:lnTo>
                    <a:lnTo>
                      <a:pt x="791" y="12"/>
                    </a:lnTo>
                    <a:lnTo>
                      <a:pt x="816" y="0"/>
                    </a:lnTo>
                    <a:lnTo>
                      <a:pt x="884" y="20"/>
                    </a:lnTo>
                    <a:lnTo>
                      <a:pt x="953" y="40"/>
                    </a:lnTo>
                    <a:lnTo>
                      <a:pt x="1023" y="59"/>
                    </a:lnTo>
                    <a:lnTo>
                      <a:pt x="1092" y="78"/>
                    </a:lnTo>
                    <a:lnTo>
                      <a:pt x="1163" y="97"/>
                    </a:lnTo>
                    <a:lnTo>
                      <a:pt x="1233" y="116"/>
                    </a:lnTo>
                    <a:lnTo>
                      <a:pt x="1304" y="135"/>
                    </a:lnTo>
                    <a:lnTo>
                      <a:pt x="1374" y="156"/>
                    </a:lnTo>
                    <a:lnTo>
                      <a:pt x="1355" y="156"/>
                    </a:lnTo>
                    <a:lnTo>
                      <a:pt x="1303" y="155"/>
                    </a:lnTo>
                    <a:lnTo>
                      <a:pt x="1226" y="155"/>
                    </a:lnTo>
                    <a:lnTo>
                      <a:pt x="1133" y="155"/>
                    </a:lnTo>
                    <a:lnTo>
                      <a:pt x="1029" y="155"/>
                    </a:lnTo>
                    <a:lnTo>
                      <a:pt x="925" y="156"/>
                    </a:lnTo>
                    <a:lnTo>
                      <a:pt x="829" y="158"/>
                    </a:lnTo>
                    <a:lnTo>
                      <a:pt x="746" y="161"/>
                    </a:lnTo>
                    <a:lnTo>
                      <a:pt x="697" y="165"/>
                    </a:lnTo>
                    <a:lnTo>
                      <a:pt x="649" y="171"/>
                    </a:lnTo>
                    <a:lnTo>
                      <a:pt x="601" y="177"/>
                    </a:lnTo>
                    <a:lnTo>
                      <a:pt x="554" y="185"/>
                    </a:lnTo>
                    <a:lnTo>
                      <a:pt x="507" y="192"/>
                    </a:lnTo>
                    <a:lnTo>
                      <a:pt x="460" y="199"/>
                    </a:lnTo>
                    <a:lnTo>
                      <a:pt x="415" y="206"/>
                    </a:lnTo>
                    <a:lnTo>
                      <a:pt x="369" y="211"/>
                    </a:lnTo>
                    <a:lnTo>
                      <a:pt x="346" y="213"/>
                    </a:lnTo>
                    <a:lnTo>
                      <a:pt x="324" y="214"/>
                    </a:lnTo>
                    <a:lnTo>
                      <a:pt x="300" y="215"/>
                    </a:lnTo>
                    <a:lnTo>
                      <a:pt x="277" y="216"/>
                    </a:lnTo>
                    <a:lnTo>
                      <a:pt x="254" y="216"/>
                    </a:lnTo>
                    <a:lnTo>
                      <a:pt x="232" y="215"/>
                    </a:lnTo>
                    <a:lnTo>
                      <a:pt x="209" y="213"/>
                    </a:lnTo>
                    <a:lnTo>
                      <a:pt x="186" y="211"/>
                    </a:lnTo>
                    <a:lnTo>
                      <a:pt x="163" y="208"/>
                    </a:lnTo>
                    <a:lnTo>
                      <a:pt x="139" y="204"/>
                    </a:lnTo>
                    <a:lnTo>
                      <a:pt x="116" y="198"/>
                    </a:lnTo>
                    <a:lnTo>
                      <a:pt x="93" y="192"/>
                    </a:lnTo>
                    <a:lnTo>
                      <a:pt x="70" y="185"/>
                    </a:lnTo>
                    <a:lnTo>
                      <a:pt x="47" y="177"/>
                    </a:lnTo>
                    <a:lnTo>
                      <a:pt x="24" y="167"/>
                    </a:lnTo>
                    <a:lnTo>
                      <a:pt x="0"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399" name="Freeform 87">
                <a:extLst>
                  <a:ext uri="{FF2B5EF4-FFF2-40B4-BE49-F238E27FC236}">
                    <a16:creationId xmlns:a16="http://schemas.microsoft.com/office/drawing/2014/main" id="{38A02857-11BD-4B0F-BE28-7F178065ACD6}"/>
                  </a:ext>
                </a:extLst>
              </p:cNvPr>
              <p:cNvSpPr>
                <a:spLocks/>
              </p:cNvSpPr>
              <p:nvPr/>
            </p:nvSpPr>
            <p:spPr bwMode="auto">
              <a:xfrm>
                <a:off x="3304" y="3261"/>
                <a:ext cx="274" cy="96"/>
              </a:xfrm>
              <a:custGeom>
                <a:avLst/>
                <a:gdLst>
                  <a:gd name="T0" fmla="*/ 275 w 789"/>
                  <a:gd name="T1" fmla="*/ 0 h 237"/>
                  <a:gd name="T2" fmla="*/ 272 w 789"/>
                  <a:gd name="T3" fmla="*/ 3 h 237"/>
                  <a:gd name="T4" fmla="*/ 265 w 789"/>
                  <a:gd name="T5" fmla="*/ 9 h 237"/>
                  <a:gd name="T6" fmla="*/ 253 w 789"/>
                  <a:gd name="T7" fmla="*/ 19 h 237"/>
                  <a:gd name="T8" fmla="*/ 238 w 789"/>
                  <a:gd name="T9" fmla="*/ 30 h 237"/>
                  <a:gd name="T10" fmla="*/ 230 w 789"/>
                  <a:gd name="T11" fmla="*/ 36 h 237"/>
                  <a:gd name="T12" fmla="*/ 221 w 789"/>
                  <a:gd name="T13" fmla="*/ 41 h 237"/>
                  <a:gd name="T14" fmla="*/ 213 w 789"/>
                  <a:gd name="T15" fmla="*/ 47 h 237"/>
                  <a:gd name="T16" fmla="*/ 204 w 789"/>
                  <a:gd name="T17" fmla="*/ 51 h 237"/>
                  <a:gd name="T18" fmla="*/ 195 w 789"/>
                  <a:gd name="T19" fmla="*/ 55 h 237"/>
                  <a:gd name="T20" fmla="*/ 187 w 789"/>
                  <a:gd name="T21" fmla="*/ 58 h 237"/>
                  <a:gd name="T22" fmla="*/ 183 w 789"/>
                  <a:gd name="T23" fmla="*/ 59 h 237"/>
                  <a:gd name="T24" fmla="*/ 178 w 789"/>
                  <a:gd name="T25" fmla="*/ 60 h 237"/>
                  <a:gd name="T26" fmla="*/ 174 w 789"/>
                  <a:gd name="T27" fmla="*/ 60 h 237"/>
                  <a:gd name="T28" fmla="*/ 170 w 789"/>
                  <a:gd name="T29" fmla="*/ 60 h 237"/>
                  <a:gd name="T30" fmla="*/ 151 w 789"/>
                  <a:gd name="T31" fmla="*/ 61 h 237"/>
                  <a:gd name="T32" fmla="*/ 126 w 789"/>
                  <a:gd name="T33" fmla="*/ 62 h 237"/>
                  <a:gd name="T34" fmla="*/ 98 w 789"/>
                  <a:gd name="T35" fmla="*/ 63 h 237"/>
                  <a:gd name="T36" fmla="*/ 69 w 789"/>
                  <a:gd name="T37" fmla="*/ 64 h 237"/>
                  <a:gd name="T38" fmla="*/ 43 w 789"/>
                  <a:gd name="T39" fmla="*/ 65 h 237"/>
                  <a:gd name="T40" fmla="*/ 21 w 789"/>
                  <a:gd name="T41" fmla="*/ 66 h 237"/>
                  <a:gd name="T42" fmla="*/ 6 w 789"/>
                  <a:gd name="T43" fmla="*/ 67 h 237"/>
                  <a:gd name="T44" fmla="*/ 0 w 789"/>
                  <a:gd name="T45" fmla="*/ 67 h 237"/>
                  <a:gd name="T46" fmla="*/ 7 w 789"/>
                  <a:gd name="T47" fmla="*/ 69 h 237"/>
                  <a:gd name="T48" fmla="*/ 23 w 789"/>
                  <a:gd name="T49" fmla="*/ 73 h 237"/>
                  <a:gd name="T50" fmla="*/ 48 w 789"/>
                  <a:gd name="T51" fmla="*/ 79 h 237"/>
                  <a:gd name="T52" fmla="*/ 77 w 789"/>
                  <a:gd name="T53" fmla="*/ 85 h 237"/>
                  <a:gd name="T54" fmla="*/ 93 w 789"/>
                  <a:gd name="T55" fmla="*/ 88 h 237"/>
                  <a:gd name="T56" fmla="*/ 108 w 789"/>
                  <a:gd name="T57" fmla="*/ 91 h 237"/>
                  <a:gd name="T58" fmla="*/ 124 w 789"/>
                  <a:gd name="T59" fmla="*/ 93 h 237"/>
                  <a:gd name="T60" fmla="*/ 138 w 789"/>
                  <a:gd name="T61" fmla="*/ 95 h 237"/>
                  <a:gd name="T62" fmla="*/ 152 w 789"/>
                  <a:gd name="T63" fmla="*/ 96 h 237"/>
                  <a:gd name="T64" fmla="*/ 164 w 789"/>
                  <a:gd name="T65" fmla="*/ 96 h 237"/>
                  <a:gd name="T66" fmla="*/ 170 w 789"/>
                  <a:gd name="T67" fmla="*/ 96 h 237"/>
                  <a:gd name="T68" fmla="*/ 175 w 789"/>
                  <a:gd name="T69" fmla="*/ 95 h 237"/>
                  <a:gd name="T70" fmla="*/ 179 w 789"/>
                  <a:gd name="T71" fmla="*/ 94 h 237"/>
                  <a:gd name="T72" fmla="*/ 184 w 789"/>
                  <a:gd name="T73" fmla="*/ 93 h 237"/>
                  <a:gd name="T74" fmla="*/ 187 w 789"/>
                  <a:gd name="T75" fmla="*/ 92 h 237"/>
                  <a:gd name="T76" fmla="*/ 191 w 789"/>
                  <a:gd name="T77" fmla="*/ 90 h 237"/>
                  <a:gd name="T78" fmla="*/ 194 w 789"/>
                  <a:gd name="T79" fmla="*/ 88 h 237"/>
                  <a:gd name="T80" fmla="*/ 198 w 789"/>
                  <a:gd name="T81" fmla="*/ 85 h 237"/>
                  <a:gd name="T82" fmla="*/ 206 w 789"/>
                  <a:gd name="T83" fmla="*/ 80 h 237"/>
                  <a:gd name="T84" fmla="*/ 213 w 789"/>
                  <a:gd name="T85" fmla="*/ 73 h 237"/>
                  <a:gd name="T86" fmla="*/ 221 w 789"/>
                  <a:gd name="T87" fmla="*/ 66 h 237"/>
                  <a:gd name="T88" fmla="*/ 229 w 789"/>
                  <a:gd name="T89" fmla="*/ 58 h 237"/>
                  <a:gd name="T90" fmla="*/ 236 w 789"/>
                  <a:gd name="T91" fmla="*/ 50 h 237"/>
                  <a:gd name="T92" fmla="*/ 243 w 789"/>
                  <a:gd name="T93" fmla="*/ 42 h 237"/>
                  <a:gd name="T94" fmla="*/ 256 w 789"/>
                  <a:gd name="T95" fmla="*/ 26 h 237"/>
                  <a:gd name="T96" fmla="*/ 266 w 789"/>
                  <a:gd name="T97" fmla="*/ 13 h 237"/>
                  <a:gd name="T98" fmla="*/ 273 w 789"/>
                  <a:gd name="T99" fmla="*/ 4 h 237"/>
                  <a:gd name="T100" fmla="*/ 275 w 789"/>
                  <a:gd name="T101" fmla="*/ 0 h 2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9"/>
                  <a:gd name="T154" fmla="*/ 0 h 237"/>
                  <a:gd name="T155" fmla="*/ 789 w 789"/>
                  <a:gd name="T156" fmla="*/ 237 h 2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9" h="237">
                    <a:moveTo>
                      <a:pt x="789" y="0"/>
                    </a:moveTo>
                    <a:lnTo>
                      <a:pt x="781" y="7"/>
                    </a:lnTo>
                    <a:lnTo>
                      <a:pt x="759" y="23"/>
                    </a:lnTo>
                    <a:lnTo>
                      <a:pt x="725" y="47"/>
                    </a:lnTo>
                    <a:lnTo>
                      <a:pt x="684" y="75"/>
                    </a:lnTo>
                    <a:lnTo>
                      <a:pt x="659" y="89"/>
                    </a:lnTo>
                    <a:lnTo>
                      <a:pt x="635" y="102"/>
                    </a:lnTo>
                    <a:lnTo>
                      <a:pt x="611" y="115"/>
                    </a:lnTo>
                    <a:lnTo>
                      <a:pt x="585" y="126"/>
                    </a:lnTo>
                    <a:lnTo>
                      <a:pt x="560" y="136"/>
                    </a:lnTo>
                    <a:lnTo>
                      <a:pt x="536" y="143"/>
                    </a:lnTo>
                    <a:lnTo>
                      <a:pt x="524" y="146"/>
                    </a:lnTo>
                    <a:lnTo>
                      <a:pt x="512" y="148"/>
                    </a:lnTo>
                    <a:lnTo>
                      <a:pt x="500" y="149"/>
                    </a:lnTo>
                    <a:lnTo>
                      <a:pt x="488" y="149"/>
                    </a:lnTo>
                    <a:lnTo>
                      <a:pt x="432" y="150"/>
                    </a:lnTo>
                    <a:lnTo>
                      <a:pt x="361" y="152"/>
                    </a:lnTo>
                    <a:lnTo>
                      <a:pt x="280" y="155"/>
                    </a:lnTo>
                    <a:lnTo>
                      <a:pt x="199" y="157"/>
                    </a:lnTo>
                    <a:lnTo>
                      <a:pt x="122" y="161"/>
                    </a:lnTo>
                    <a:lnTo>
                      <a:pt x="60" y="164"/>
                    </a:lnTo>
                    <a:lnTo>
                      <a:pt x="17" y="166"/>
                    </a:lnTo>
                    <a:lnTo>
                      <a:pt x="0" y="166"/>
                    </a:lnTo>
                    <a:lnTo>
                      <a:pt x="19" y="170"/>
                    </a:lnTo>
                    <a:lnTo>
                      <a:pt x="67" y="181"/>
                    </a:lnTo>
                    <a:lnTo>
                      <a:pt x="137" y="195"/>
                    </a:lnTo>
                    <a:lnTo>
                      <a:pt x="221" y="210"/>
                    </a:lnTo>
                    <a:lnTo>
                      <a:pt x="266" y="218"/>
                    </a:lnTo>
                    <a:lnTo>
                      <a:pt x="310" y="224"/>
                    </a:lnTo>
                    <a:lnTo>
                      <a:pt x="355" y="230"/>
                    </a:lnTo>
                    <a:lnTo>
                      <a:pt x="397" y="234"/>
                    </a:lnTo>
                    <a:lnTo>
                      <a:pt x="436" y="236"/>
                    </a:lnTo>
                    <a:lnTo>
                      <a:pt x="471" y="237"/>
                    </a:lnTo>
                    <a:lnTo>
                      <a:pt x="487" y="236"/>
                    </a:lnTo>
                    <a:lnTo>
                      <a:pt x="502" y="235"/>
                    </a:lnTo>
                    <a:lnTo>
                      <a:pt x="515" y="233"/>
                    </a:lnTo>
                    <a:lnTo>
                      <a:pt x="527" y="230"/>
                    </a:lnTo>
                    <a:lnTo>
                      <a:pt x="537" y="227"/>
                    </a:lnTo>
                    <a:lnTo>
                      <a:pt x="547" y="223"/>
                    </a:lnTo>
                    <a:lnTo>
                      <a:pt x="558" y="217"/>
                    </a:lnTo>
                    <a:lnTo>
                      <a:pt x="568" y="211"/>
                    </a:lnTo>
                    <a:lnTo>
                      <a:pt x="590" y="197"/>
                    </a:lnTo>
                    <a:lnTo>
                      <a:pt x="612" y="181"/>
                    </a:lnTo>
                    <a:lnTo>
                      <a:pt x="635" y="163"/>
                    </a:lnTo>
                    <a:lnTo>
                      <a:pt x="656" y="143"/>
                    </a:lnTo>
                    <a:lnTo>
                      <a:pt x="678" y="123"/>
                    </a:lnTo>
                    <a:lnTo>
                      <a:pt x="698" y="103"/>
                    </a:lnTo>
                    <a:lnTo>
                      <a:pt x="734" y="64"/>
                    </a:lnTo>
                    <a:lnTo>
                      <a:pt x="763" y="31"/>
                    </a:lnTo>
                    <a:lnTo>
                      <a:pt x="782" y="9"/>
                    </a:lnTo>
                    <a:lnTo>
                      <a:pt x="7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00" name="Freeform 88">
                <a:extLst>
                  <a:ext uri="{FF2B5EF4-FFF2-40B4-BE49-F238E27FC236}">
                    <a16:creationId xmlns:a16="http://schemas.microsoft.com/office/drawing/2014/main" id="{0FB7B603-729B-45D6-8E27-50636F706EC5}"/>
                  </a:ext>
                </a:extLst>
              </p:cNvPr>
              <p:cNvSpPr>
                <a:spLocks/>
              </p:cNvSpPr>
              <p:nvPr/>
            </p:nvSpPr>
            <p:spPr bwMode="auto">
              <a:xfrm>
                <a:off x="3950" y="3109"/>
                <a:ext cx="140" cy="138"/>
              </a:xfrm>
              <a:custGeom>
                <a:avLst/>
                <a:gdLst>
                  <a:gd name="T0" fmla="*/ 140 w 402"/>
                  <a:gd name="T1" fmla="*/ 0 h 333"/>
                  <a:gd name="T2" fmla="*/ 133 w 402"/>
                  <a:gd name="T3" fmla="*/ 3 h 333"/>
                  <a:gd name="T4" fmla="*/ 127 w 402"/>
                  <a:gd name="T5" fmla="*/ 5 h 333"/>
                  <a:gd name="T6" fmla="*/ 121 w 402"/>
                  <a:gd name="T7" fmla="*/ 8 h 333"/>
                  <a:gd name="T8" fmla="*/ 115 w 402"/>
                  <a:gd name="T9" fmla="*/ 11 h 333"/>
                  <a:gd name="T10" fmla="*/ 110 w 402"/>
                  <a:gd name="T11" fmla="*/ 14 h 333"/>
                  <a:gd name="T12" fmla="*/ 104 w 402"/>
                  <a:gd name="T13" fmla="*/ 18 h 333"/>
                  <a:gd name="T14" fmla="*/ 99 w 402"/>
                  <a:gd name="T15" fmla="*/ 21 h 333"/>
                  <a:gd name="T16" fmla="*/ 94 w 402"/>
                  <a:gd name="T17" fmla="*/ 25 h 333"/>
                  <a:gd name="T18" fmla="*/ 85 w 402"/>
                  <a:gd name="T19" fmla="*/ 32 h 333"/>
                  <a:gd name="T20" fmla="*/ 77 w 402"/>
                  <a:gd name="T21" fmla="*/ 40 h 333"/>
                  <a:gd name="T22" fmla="*/ 69 w 402"/>
                  <a:gd name="T23" fmla="*/ 48 h 333"/>
                  <a:gd name="T24" fmla="*/ 61 w 402"/>
                  <a:gd name="T25" fmla="*/ 57 h 333"/>
                  <a:gd name="T26" fmla="*/ 54 w 402"/>
                  <a:gd name="T27" fmla="*/ 66 h 333"/>
                  <a:gd name="T28" fmla="*/ 47 w 402"/>
                  <a:gd name="T29" fmla="*/ 75 h 333"/>
                  <a:gd name="T30" fmla="*/ 39 w 402"/>
                  <a:gd name="T31" fmla="*/ 85 h 333"/>
                  <a:gd name="T32" fmla="*/ 32 w 402"/>
                  <a:gd name="T33" fmla="*/ 95 h 333"/>
                  <a:gd name="T34" fmla="*/ 25 w 402"/>
                  <a:gd name="T35" fmla="*/ 105 h 333"/>
                  <a:gd name="T36" fmla="*/ 17 w 402"/>
                  <a:gd name="T37" fmla="*/ 115 h 333"/>
                  <a:gd name="T38" fmla="*/ 9 w 402"/>
                  <a:gd name="T39" fmla="*/ 125 h 333"/>
                  <a:gd name="T40" fmla="*/ 0 w 402"/>
                  <a:gd name="T41" fmla="*/ 136 h 333"/>
                  <a:gd name="T42" fmla="*/ 7 w 402"/>
                  <a:gd name="T43" fmla="*/ 134 h 333"/>
                  <a:gd name="T44" fmla="*/ 13 w 402"/>
                  <a:gd name="T45" fmla="*/ 133 h 333"/>
                  <a:gd name="T46" fmla="*/ 20 w 402"/>
                  <a:gd name="T47" fmla="*/ 131 h 333"/>
                  <a:gd name="T48" fmla="*/ 25 w 402"/>
                  <a:gd name="T49" fmla="*/ 129 h 333"/>
                  <a:gd name="T50" fmla="*/ 31 w 402"/>
                  <a:gd name="T51" fmla="*/ 127 h 333"/>
                  <a:gd name="T52" fmla="*/ 37 w 402"/>
                  <a:gd name="T53" fmla="*/ 124 h 333"/>
                  <a:gd name="T54" fmla="*/ 43 w 402"/>
                  <a:gd name="T55" fmla="*/ 122 h 333"/>
                  <a:gd name="T56" fmla="*/ 48 w 402"/>
                  <a:gd name="T57" fmla="*/ 119 h 333"/>
                  <a:gd name="T58" fmla="*/ 53 w 402"/>
                  <a:gd name="T59" fmla="*/ 116 h 333"/>
                  <a:gd name="T60" fmla="*/ 58 w 402"/>
                  <a:gd name="T61" fmla="*/ 113 h 333"/>
                  <a:gd name="T62" fmla="*/ 63 w 402"/>
                  <a:gd name="T63" fmla="*/ 109 h 333"/>
                  <a:gd name="T64" fmla="*/ 68 w 402"/>
                  <a:gd name="T65" fmla="*/ 106 h 333"/>
                  <a:gd name="T66" fmla="*/ 72 w 402"/>
                  <a:gd name="T67" fmla="*/ 103 h 333"/>
                  <a:gd name="T68" fmla="*/ 76 w 402"/>
                  <a:gd name="T69" fmla="*/ 99 h 333"/>
                  <a:gd name="T70" fmla="*/ 80 w 402"/>
                  <a:gd name="T71" fmla="*/ 95 h 333"/>
                  <a:gd name="T72" fmla="*/ 85 w 402"/>
                  <a:gd name="T73" fmla="*/ 91 h 333"/>
                  <a:gd name="T74" fmla="*/ 93 w 402"/>
                  <a:gd name="T75" fmla="*/ 81 h 333"/>
                  <a:gd name="T76" fmla="*/ 100 w 402"/>
                  <a:gd name="T77" fmla="*/ 72 h 333"/>
                  <a:gd name="T78" fmla="*/ 108 w 402"/>
                  <a:gd name="T79" fmla="*/ 62 h 333"/>
                  <a:gd name="T80" fmla="*/ 114 w 402"/>
                  <a:gd name="T81" fmla="*/ 51 h 333"/>
                  <a:gd name="T82" fmla="*/ 121 w 402"/>
                  <a:gd name="T83" fmla="*/ 39 h 333"/>
                  <a:gd name="T84" fmla="*/ 127 w 402"/>
                  <a:gd name="T85" fmla="*/ 27 h 333"/>
                  <a:gd name="T86" fmla="*/ 134 w 402"/>
                  <a:gd name="T87" fmla="*/ 14 h 333"/>
                  <a:gd name="T88" fmla="*/ 140 w 402"/>
                  <a:gd name="T89" fmla="*/ 0 h 3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02"/>
                  <a:gd name="T136" fmla="*/ 0 h 333"/>
                  <a:gd name="T137" fmla="*/ 402 w 402"/>
                  <a:gd name="T138" fmla="*/ 333 h 3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02" h="333">
                    <a:moveTo>
                      <a:pt x="402" y="0"/>
                    </a:moveTo>
                    <a:lnTo>
                      <a:pt x="383" y="7"/>
                    </a:lnTo>
                    <a:lnTo>
                      <a:pt x="365" y="13"/>
                    </a:lnTo>
                    <a:lnTo>
                      <a:pt x="347" y="20"/>
                    </a:lnTo>
                    <a:lnTo>
                      <a:pt x="331" y="27"/>
                    </a:lnTo>
                    <a:lnTo>
                      <a:pt x="315" y="35"/>
                    </a:lnTo>
                    <a:lnTo>
                      <a:pt x="300" y="44"/>
                    </a:lnTo>
                    <a:lnTo>
                      <a:pt x="285" y="52"/>
                    </a:lnTo>
                    <a:lnTo>
                      <a:pt x="271" y="61"/>
                    </a:lnTo>
                    <a:lnTo>
                      <a:pt x="244" y="79"/>
                    </a:lnTo>
                    <a:lnTo>
                      <a:pt x="220" y="98"/>
                    </a:lnTo>
                    <a:lnTo>
                      <a:pt x="197" y="118"/>
                    </a:lnTo>
                    <a:lnTo>
                      <a:pt x="175" y="139"/>
                    </a:lnTo>
                    <a:lnTo>
                      <a:pt x="154" y="161"/>
                    </a:lnTo>
                    <a:lnTo>
                      <a:pt x="134" y="183"/>
                    </a:lnTo>
                    <a:lnTo>
                      <a:pt x="113" y="208"/>
                    </a:lnTo>
                    <a:lnTo>
                      <a:pt x="92" y="232"/>
                    </a:lnTo>
                    <a:lnTo>
                      <a:pt x="71" y="257"/>
                    </a:lnTo>
                    <a:lnTo>
                      <a:pt x="48" y="282"/>
                    </a:lnTo>
                    <a:lnTo>
                      <a:pt x="25" y="307"/>
                    </a:lnTo>
                    <a:lnTo>
                      <a:pt x="0" y="333"/>
                    </a:lnTo>
                    <a:lnTo>
                      <a:pt x="19" y="329"/>
                    </a:lnTo>
                    <a:lnTo>
                      <a:pt x="38" y="325"/>
                    </a:lnTo>
                    <a:lnTo>
                      <a:pt x="56" y="321"/>
                    </a:lnTo>
                    <a:lnTo>
                      <a:pt x="73" y="316"/>
                    </a:lnTo>
                    <a:lnTo>
                      <a:pt x="90" y="310"/>
                    </a:lnTo>
                    <a:lnTo>
                      <a:pt x="107" y="304"/>
                    </a:lnTo>
                    <a:lnTo>
                      <a:pt x="123" y="298"/>
                    </a:lnTo>
                    <a:lnTo>
                      <a:pt x="138" y="291"/>
                    </a:lnTo>
                    <a:lnTo>
                      <a:pt x="152" y="284"/>
                    </a:lnTo>
                    <a:lnTo>
                      <a:pt x="167" y="276"/>
                    </a:lnTo>
                    <a:lnTo>
                      <a:pt x="180" y="268"/>
                    </a:lnTo>
                    <a:lnTo>
                      <a:pt x="194" y="260"/>
                    </a:lnTo>
                    <a:lnTo>
                      <a:pt x="207" y="251"/>
                    </a:lnTo>
                    <a:lnTo>
                      <a:pt x="219" y="242"/>
                    </a:lnTo>
                    <a:lnTo>
                      <a:pt x="231" y="232"/>
                    </a:lnTo>
                    <a:lnTo>
                      <a:pt x="243" y="222"/>
                    </a:lnTo>
                    <a:lnTo>
                      <a:pt x="267" y="199"/>
                    </a:lnTo>
                    <a:lnTo>
                      <a:pt x="288" y="176"/>
                    </a:lnTo>
                    <a:lnTo>
                      <a:pt x="309" y="151"/>
                    </a:lnTo>
                    <a:lnTo>
                      <a:pt x="328" y="124"/>
                    </a:lnTo>
                    <a:lnTo>
                      <a:pt x="347" y="96"/>
                    </a:lnTo>
                    <a:lnTo>
                      <a:pt x="366" y="66"/>
                    </a:lnTo>
                    <a:lnTo>
                      <a:pt x="384" y="34"/>
                    </a:lnTo>
                    <a:lnTo>
                      <a:pt x="4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01" name="Freeform 89">
                <a:extLst>
                  <a:ext uri="{FF2B5EF4-FFF2-40B4-BE49-F238E27FC236}">
                    <a16:creationId xmlns:a16="http://schemas.microsoft.com/office/drawing/2014/main" id="{FAF74E8D-2C6E-426B-815A-FD25DF6AD89A}"/>
                  </a:ext>
                </a:extLst>
              </p:cNvPr>
              <p:cNvSpPr>
                <a:spLocks/>
              </p:cNvSpPr>
              <p:nvPr/>
            </p:nvSpPr>
            <p:spPr bwMode="auto">
              <a:xfrm>
                <a:off x="4162" y="3200"/>
                <a:ext cx="187" cy="96"/>
              </a:xfrm>
              <a:custGeom>
                <a:avLst/>
                <a:gdLst>
                  <a:gd name="T0" fmla="*/ 58 w 531"/>
                  <a:gd name="T1" fmla="*/ 0 h 234"/>
                  <a:gd name="T2" fmla="*/ 75 w 531"/>
                  <a:gd name="T3" fmla="*/ 5 h 234"/>
                  <a:gd name="T4" fmla="*/ 91 w 531"/>
                  <a:gd name="T5" fmla="*/ 9 h 234"/>
                  <a:gd name="T6" fmla="*/ 107 w 531"/>
                  <a:gd name="T7" fmla="*/ 14 h 234"/>
                  <a:gd name="T8" fmla="*/ 123 w 531"/>
                  <a:gd name="T9" fmla="*/ 18 h 234"/>
                  <a:gd name="T10" fmla="*/ 138 w 531"/>
                  <a:gd name="T11" fmla="*/ 23 h 234"/>
                  <a:gd name="T12" fmla="*/ 154 w 531"/>
                  <a:gd name="T13" fmla="*/ 28 h 234"/>
                  <a:gd name="T14" fmla="*/ 171 w 531"/>
                  <a:gd name="T15" fmla="*/ 32 h 234"/>
                  <a:gd name="T16" fmla="*/ 187 w 531"/>
                  <a:gd name="T17" fmla="*/ 37 h 234"/>
                  <a:gd name="T18" fmla="*/ 183 w 531"/>
                  <a:gd name="T19" fmla="*/ 43 h 234"/>
                  <a:gd name="T20" fmla="*/ 179 w 531"/>
                  <a:gd name="T21" fmla="*/ 48 h 234"/>
                  <a:gd name="T22" fmla="*/ 175 w 531"/>
                  <a:gd name="T23" fmla="*/ 53 h 234"/>
                  <a:gd name="T24" fmla="*/ 170 w 531"/>
                  <a:gd name="T25" fmla="*/ 58 h 234"/>
                  <a:gd name="T26" fmla="*/ 165 w 531"/>
                  <a:gd name="T27" fmla="*/ 63 h 234"/>
                  <a:gd name="T28" fmla="*/ 160 w 531"/>
                  <a:gd name="T29" fmla="*/ 67 h 234"/>
                  <a:gd name="T30" fmla="*/ 155 w 531"/>
                  <a:gd name="T31" fmla="*/ 71 h 234"/>
                  <a:gd name="T32" fmla="*/ 149 w 531"/>
                  <a:gd name="T33" fmla="*/ 74 h 234"/>
                  <a:gd name="T34" fmla="*/ 144 w 531"/>
                  <a:gd name="T35" fmla="*/ 78 h 234"/>
                  <a:gd name="T36" fmla="*/ 138 w 531"/>
                  <a:gd name="T37" fmla="*/ 80 h 234"/>
                  <a:gd name="T38" fmla="*/ 132 w 531"/>
                  <a:gd name="T39" fmla="*/ 83 h 234"/>
                  <a:gd name="T40" fmla="*/ 126 w 531"/>
                  <a:gd name="T41" fmla="*/ 85 h 234"/>
                  <a:gd name="T42" fmla="*/ 120 w 531"/>
                  <a:gd name="T43" fmla="*/ 87 h 234"/>
                  <a:gd name="T44" fmla="*/ 114 w 531"/>
                  <a:gd name="T45" fmla="*/ 89 h 234"/>
                  <a:gd name="T46" fmla="*/ 108 w 531"/>
                  <a:gd name="T47" fmla="*/ 91 h 234"/>
                  <a:gd name="T48" fmla="*/ 101 w 531"/>
                  <a:gd name="T49" fmla="*/ 92 h 234"/>
                  <a:gd name="T50" fmla="*/ 94 w 531"/>
                  <a:gd name="T51" fmla="*/ 94 h 234"/>
                  <a:gd name="T52" fmla="*/ 88 w 531"/>
                  <a:gd name="T53" fmla="*/ 94 h 234"/>
                  <a:gd name="T54" fmla="*/ 82 w 531"/>
                  <a:gd name="T55" fmla="*/ 95 h 234"/>
                  <a:gd name="T56" fmla="*/ 75 w 531"/>
                  <a:gd name="T57" fmla="*/ 96 h 234"/>
                  <a:gd name="T58" fmla="*/ 62 w 531"/>
                  <a:gd name="T59" fmla="*/ 96 h 234"/>
                  <a:gd name="T60" fmla="*/ 49 w 531"/>
                  <a:gd name="T61" fmla="*/ 96 h 234"/>
                  <a:gd name="T62" fmla="*/ 36 w 531"/>
                  <a:gd name="T63" fmla="*/ 94 h 234"/>
                  <a:gd name="T64" fmla="*/ 24 w 531"/>
                  <a:gd name="T65" fmla="*/ 93 h 234"/>
                  <a:gd name="T66" fmla="*/ 11 w 531"/>
                  <a:gd name="T67" fmla="*/ 91 h 234"/>
                  <a:gd name="T68" fmla="*/ 0 w 531"/>
                  <a:gd name="T69" fmla="*/ 88 h 234"/>
                  <a:gd name="T70" fmla="*/ 7 w 531"/>
                  <a:gd name="T71" fmla="*/ 77 h 234"/>
                  <a:gd name="T72" fmla="*/ 14 w 531"/>
                  <a:gd name="T73" fmla="*/ 66 h 234"/>
                  <a:gd name="T74" fmla="*/ 21 w 531"/>
                  <a:gd name="T75" fmla="*/ 55 h 234"/>
                  <a:gd name="T76" fmla="*/ 29 w 531"/>
                  <a:gd name="T77" fmla="*/ 44 h 234"/>
                  <a:gd name="T78" fmla="*/ 36 w 531"/>
                  <a:gd name="T79" fmla="*/ 33 h 234"/>
                  <a:gd name="T80" fmla="*/ 44 w 531"/>
                  <a:gd name="T81" fmla="*/ 22 h 234"/>
                  <a:gd name="T82" fmla="*/ 51 w 531"/>
                  <a:gd name="T83" fmla="*/ 11 h 234"/>
                  <a:gd name="T84" fmla="*/ 58 w 531"/>
                  <a:gd name="T85" fmla="*/ 0 h 2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1"/>
                  <a:gd name="T130" fmla="*/ 0 h 234"/>
                  <a:gd name="T131" fmla="*/ 531 w 531"/>
                  <a:gd name="T132" fmla="*/ 234 h 2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1" h="234">
                    <a:moveTo>
                      <a:pt x="166" y="0"/>
                    </a:moveTo>
                    <a:lnTo>
                      <a:pt x="212" y="12"/>
                    </a:lnTo>
                    <a:lnTo>
                      <a:pt x="257" y="23"/>
                    </a:lnTo>
                    <a:lnTo>
                      <a:pt x="303" y="34"/>
                    </a:lnTo>
                    <a:lnTo>
                      <a:pt x="348" y="45"/>
                    </a:lnTo>
                    <a:lnTo>
                      <a:pt x="393" y="56"/>
                    </a:lnTo>
                    <a:lnTo>
                      <a:pt x="438" y="68"/>
                    </a:lnTo>
                    <a:lnTo>
                      <a:pt x="485" y="79"/>
                    </a:lnTo>
                    <a:lnTo>
                      <a:pt x="531" y="91"/>
                    </a:lnTo>
                    <a:lnTo>
                      <a:pt x="520" y="105"/>
                    </a:lnTo>
                    <a:lnTo>
                      <a:pt x="508" y="118"/>
                    </a:lnTo>
                    <a:lnTo>
                      <a:pt x="496" y="130"/>
                    </a:lnTo>
                    <a:lnTo>
                      <a:pt x="483" y="142"/>
                    </a:lnTo>
                    <a:lnTo>
                      <a:pt x="469" y="154"/>
                    </a:lnTo>
                    <a:lnTo>
                      <a:pt x="454" y="164"/>
                    </a:lnTo>
                    <a:lnTo>
                      <a:pt x="439" y="173"/>
                    </a:lnTo>
                    <a:lnTo>
                      <a:pt x="424" y="181"/>
                    </a:lnTo>
                    <a:lnTo>
                      <a:pt x="408" y="189"/>
                    </a:lnTo>
                    <a:lnTo>
                      <a:pt x="392" y="196"/>
                    </a:lnTo>
                    <a:lnTo>
                      <a:pt x="375" y="203"/>
                    </a:lnTo>
                    <a:lnTo>
                      <a:pt x="358" y="208"/>
                    </a:lnTo>
                    <a:lnTo>
                      <a:pt x="341" y="213"/>
                    </a:lnTo>
                    <a:lnTo>
                      <a:pt x="323" y="218"/>
                    </a:lnTo>
                    <a:lnTo>
                      <a:pt x="306" y="222"/>
                    </a:lnTo>
                    <a:lnTo>
                      <a:pt x="287" y="225"/>
                    </a:lnTo>
                    <a:lnTo>
                      <a:pt x="268" y="228"/>
                    </a:lnTo>
                    <a:lnTo>
                      <a:pt x="250" y="230"/>
                    </a:lnTo>
                    <a:lnTo>
                      <a:pt x="232" y="232"/>
                    </a:lnTo>
                    <a:lnTo>
                      <a:pt x="213" y="233"/>
                    </a:lnTo>
                    <a:lnTo>
                      <a:pt x="176" y="234"/>
                    </a:lnTo>
                    <a:lnTo>
                      <a:pt x="139" y="233"/>
                    </a:lnTo>
                    <a:lnTo>
                      <a:pt x="102" y="230"/>
                    </a:lnTo>
                    <a:lnTo>
                      <a:pt x="67" y="226"/>
                    </a:lnTo>
                    <a:lnTo>
                      <a:pt x="32" y="221"/>
                    </a:lnTo>
                    <a:lnTo>
                      <a:pt x="0" y="214"/>
                    </a:lnTo>
                    <a:lnTo>
                      <a:pt x="20" y="188"/>
                    </a:lnTo>
                    <a:lnTo>
                      <a:pt x="40" y="162"/>
                    </a:lnTo>
                    <a:lnTo>
                      <a:pt x="61" y="134"/>
                    </a:lnTo>
                    <a:lnTo>
                      <a:pt x="82" y="107"/>
                    </a:lnTo>
                    <a:lnTo>
                      <a:pt x="103" y="80"/>
                    </a:lnTo>
                    <a:lnTo>
                      <a:pt x="124" y="53"/>
                    </a:lnTo>
                    <a:lnTo>
                      <a:pt x="146" y="26"/>
                    </a:lnTo>
                    <a:lnTo>
                      <a:pt x="1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02" name="Freeform 90">
                <a:extLst>
                  <a:ext uri="{FF2B5EF4-FFF2-40B4-BE49-F238E27FC236}">
                    <a16:creationId xmlns:a16="http://schemas.microsoft.com/office/drawing/2014/main" id="{37D646AE-B30C-42D6-B30E-DECDD6930EA3}"/>
                  </a:ext>
                </a:extLst>
              </p:cNvPr>
              <p:cNvSpPr>
                <a:spLocks/>
              </p:cNvSpPr>
              <p:nvPr/>
            </p:nvSpPr>
            <p:spPr bwMode="auto">
              <a:xfrm>
                <a:off x="4495" y="2958"/>
                <a:ext cx="105" cy="138"/>
              </a:xfrm>
              <a:custGeom>
                <a:avLst/>
                <a:gdLst>
                  <a:gd name="T0" fmla="*/ 103 w 294"/>
                  <a:gd name="T1" fmla="*/ 0 h 334"/>
                  <a:gd name="T2" fmla="*/ 98 w 294"/>
                  <a:gd name="T3" fmla="*/ 3 h 334"/>
                  <a:gd name="T4" fmla="*/ 85 w 294"/>
                  <a:gd name="T5" fmla="*/ 12 h 334"/>
                  <a:gd name="T6" fmla="*/ 76 w 294"/>
                  <a:gd name="T7" fmla="*/ 18 h 334"/>
                  <a:gd name="T8" fmla="*/ 67 w 294"/>
                  <a:gd name="T9" fmla="*/ 25 h 334"/>
                  <a:gd name="T10" fmla="*/ 56 w 294"/>
                  <a:gd name="T11" fmla="*/ 33 h 334"/>
                  <a:gd name="T12" fmla="*/ 46 w 294"/>
                  <a:gd name="T13" fmla="*/ 42 h 334"/>
                  <a:gd name="T14" fmla="*/ 36 w 294"/>
                  <a:gd name="T15" fmla="*/ 50 h 334"/>
                  <a:gd name="T16" fmla="*/ 26 w 294"/>
                  <a:gd name="T17" fmla="*/ 59 h 334"/>
                  <a:gd name="T18" fmla="*/ 22 w 294"/>
                  <a:gd name="T19" fmla="*/ 64 h 334"/>
                  <a:gd name="T20" fmla="*/ 18 w 294"/>
                  <a:gd name="T21" fmla="*/ 68 h 334"/>
                  <a:gd name="T22" fmla="*/ 14 w 294"/>
                  <a:gd name="T23" fmla="*/ 72 h 334"/>
                  <a:gd name="T24" fmla="*/ 11 w 294"/>
                  <a:gd name="T25" fmla="*/ 76 h 334"/>
                  <a:gd name="T26" fmla="*/ 7 w 294"/>
                  <a:gd name="T27" fmla="*/ 81 h 334"/>
                  <a:gd name="T28" fmla="*/ 5 w 294"/>
                  <a:gd name="T29" fmla="*/ 85 h 334"/>
                  <a:gd name="T30" fmla="*/ 3 w 294"/>
                  <a:gd name="T31" fmla="*/ 89 h 334"/>
                  <a:gd name="T32" fmla="*/ 1 w 294"/>
                  <a:gd name="T33" fmla="*/ 93 h 334"/>
                  <a:gd name="T34" fmla="*/ 0 w 294"/>
                  <a:gd name="T35" fmla="*/ 96 h 334"/>
                  <a:gd name="T36" fmla="*/ 0 w 294"/>
                  <a:gd name="T37" fmla="*/ 100 h 334"/>
                  <a:gd name="T38" fmla="*/ 1 w 294"/>
                  <a:gd name="T39" fmla="*/ 103 h 334"/>
                  <a:gd name="T40" fmla="*/ 2 w 294"/>
                  <a:gd name="T41" fmla="*/ 107 h 334"/>
                  <a:gd name="T42" fmla="*/ 6 w 294"/>
                  <a:gd name="T43" fmla="*/ 115 h 334"/>
                  <a:gd name="T44" fmla="*/ 10 w 294"/>
                  <a:gd name="T45" fmla="*/ 122 h 334"/>
                  <a:gd name="T46" fmla="*/ 14 w 294"/>
                  <a:gd name="T47" fmla="*/ 128 h 334"/>
                  <a:gd name="T48" fmla="*/ 18 w 294"/>
                  <a:gd name="T49" fmla="*/ 132 h 334"/>
                  <a:gd name="T50" fmla="*/ 22 w 294"/>
                  <a:gd name="T51" fmla="*/ 135 h 334"/>
                  <a:gd name="T52" fmla="*/ 27 w 294"/>
                  <a:gd name="T53" fmla="*/ 137 h 334"/>
                  <a:gd name="T54" fmla="*/ 31 w 294"/>
                  <a:gd name="T55" fmla="*/ 138 h 334"/>
                  <a:gd name="T56" fmla="*/ 35 w 294"/>
                  <a:gd name="T57" fmla="*/ 138 h 334"/>
                  <a:gd name="T58" fmla="*/ 39 w 294"/>
                  <a:gd name="T59" fmla="*/ 136 h 334"/>
                  <a:gd name="T60" fmla="*/ 43 w 294"/>
                  <a:gd name="T61" fmla="*/ 134 h 334"/>
                  <a:gd name="T62" fmla="*/ 47 w 294"/>
                  <a:gd name="T63" fmla="*/ 131 h 334"/>
                  <a:gd name="T64" fmla="*/ 51 w 294"/>
                  <a:gd name="T65" fmla="*/ 128 h 334"/>
                  <a:gd name="T66" fmla="*/ 55 w 294"/>
                  <a:gd name="T67" fmla="*/ 123 h 334"/>
                  <a:gd name="T68" fmla="*/ 59 w 294"/>
                  <a:gd name="T69" fmla="*/ 118 h 334"/>
                  <a:gd name="T70" fmla="*/ 63 w 294"/>
                  <a:gd name="T71" fmla="*/ 113 h 334"/>
                  <a:gd name="T72" fmla="*/ 67 w 294"/>
                  <a:gd name="T73" fmla="*/ 107 h 334"/>
                  <a:gd name="T74" fmla="*/ 70 w 294"/>
                  <a:gd name="T75" fmla="*/ 100 h 334"/>
                  <a:gd name="T76" fmla="*/ 74 w 294"/>
                  <a:gd name="T77" fmla="*/ 93 h 334"/>
                  <a:gd name="T78" fmla="*/ 77 w 294"/>
                  <a:gd name="T79" fmla="*/ 86 h 334"/>
                  <a:gd name="T80" fmla="*/ 80 w 294"/>
                  <a:gd name="T81" fmla="*/ 79 h 334"/>
                  <a:gd name="T82" fmla="*/ 86 w 294"/>
                  <a:gd name="T83" fmla="*/ 63 h 334"/>
                  <a:gd name="T84" fmla="*/ 91 w 294"/>
                  <a:gd name="T85" fmla="*/ 48 h 334"/>
                  <a:gd name="T86" fmla="*/ 95 w 294"/>
                  <a:gd name="T87" fmla="*/ 34 h 334"/>
                  <a:gd name="T88" fmla="*/ 99 w 294"/>
                  <a:gd name="T89" fmla="*/ 21 h 334"/>
                  <a:gd name="T90" fmla="*/ 101 w 294"/>
                  <a:gd name="T91" fmla="*/ 9 h 334"/>
                  <a:gd name="T92" fmla="*/ 103 w 294"/>
                  <a:gd name="T93" fmla="*/ 0 h 3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4"/>
                  <a:gd name="T142" fmla="*/ 0 h 334"/>
                  <a:gd name="T143" fmla="*/ 294 w 294"/>
                  <a:gd name="T144" fmla="*/ 334 h 33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4" h="334">
                    <a:moveTo>
                      <a:pt x="294" y="0"/>
                    </a:moveTo>
                    <a:lnTo>
                      <a:pt x="280" y="8"/>
                    </a:lnTo>
                    <a:lnTo>
                      <a:pt x="242" y="29"/>
                    </a:lnTo>
                    <a:lnTo>
                      <a:pt x="217" y="44"/>
                    </a:lnTo>
                    <a:lnTo>
                      <a:pt x="190" y="61"/>
                    </a:lnTo>
                    <a:lnTo>
                      <a:pt x="161" y="80"/>
                    </a:lnTo>
                    <a:lnTo>
                      <a:pt x="131" y="101"/>
                    </a:lnTo>
                    <a:lnTo>
                      <a:pt x="102" y="122"/>
                    </a:lnTo>
                    <a:lnTo>
                      <a:pt x="75" y="143"/>
                    </a:lnTo>
                    <a:lnTo>
                      <a:pt x="62" y="154"/>
                    </a:lnTo>
                    <a:lnTo>
                      <a:pt x="50" y="164"/>
                    </a:lnTo>
                    <a:lnTo>
                      <a:pt x="40" y="175"/>
                    </a:lnTo>
                    <a:lnTo>
                      <a:pt x="30" y="185"/>
                    </a:lnTo>
                    <a:lnTo>
                      <a:pt x="21" y="196"/>
                    </a:lnTo>
                    <a:lnTo>
                      <a:pt x="14" y="205"/>
                    </a:lnTo>
                    <a:lnTo>
                      <a:pt x="8" y="215"/>
                    </a:lnTo>
                    <a:lnTo>
                      <a:pt x="4" y="224"/>
                    </a:lnTo>
                    <a:lnTo>
                      <a:pt x="1" y="233"/>
                    </a:lnTo>
                    <a:lnTo>
                      <a:pt x="0" y="242"/>
                    </a:lnTo>
                    <a:lnTo>
                      <a:pt x="2" y="250"/>
                    </a:lnTo>
                    <a:lnTo>
                      <a:pt x="5" y="258"/>
                    </a:lnTo>
                    <a:lnTo>
                      <a:pt x="17" y="278"/>
                    </a:lnTo>
                    <a:lnTo>
                      <a:pt x="28" y="296"/>
                    </a:lnTo>
                    <a:lnTo>
                      <a:pt x="40" y="309"/>
                    </a:lnTo>
                    <a:lnTo>
                      <a:pt x="52" y="320"/>
                    </a:lnTo>
                    <a:lnTo>
                      <a:pt x="64" y="327"/>
                    </a:lnTo>
                    <a:lnTo>
                      <a:pt x="76" y="332"/>
                    </a:lnTo>
                    <a:lnTo>
                      <a:pt x="88" y="334"/>
                    </a:lnTo>
                    <a:lnTo>
                      <a:pt x="99" y="333"/>
                    </a:lnTo>
                    <a:lnTo>
                      <a:pt x="111" y="330"/>
                    </a:lnTo>
                    <a:lnTo>
                      <a:pt x="123" y="325"/>
                    </a:lnTo>
                    <a:lnTo>
                      <a:pt x="134" y="318"/>
                    </a:lnTo>
                    <a:lnTo>
                      <a:pt x="146" y="309"/>
                    </a:lnTo>
                    <a:lnTo>
                      <a:pt x="158" y="298"/>
                    </a:lnTo>
                    <a:lnTo>
                      <a:pt x="169" y="286"/>
                    </a:lnTo>
                    <a:lnTo>
                      <a:pt x="180" y="273"/>
                    </a:lnTo>
                    <a:lnTo>
                      <a:pt x="190" y="258"/>
                    </a:lnTo>
                    <a:lnTo>
                      <a:pt x="200" y="241"/>
                    </a:lnTo>
                    <a:lnTo>
                      <a:pt x="210" y="225"/>
                    </a:lnTo>
                    <a:lnTo>
                      <a:pt x="219" y="207"/>
                    </a:lnTo>
                    <a:lnTo>
                      <a:pt x="228" y="190"/>
                    </a:lnTo>
                    <a:lnTo>
                      <a:pt x="245" y="153"/>
                    </a:lnTo>
                    <a:lnTo>
                      <a:pt x="259" y="117"/>
                    </a:lnTo>
                    <a:lnTo>
                      <a:pt x="272" y="82"/>
                    </a:lnTo>
                    <a:lnTo>
                      <a:pt x="282" y="50"/>
                    </a:lnTo>
                    <a:lnTo>
                      <a:pt x="289" y="22"/>
                    </a:lnTo>
                    <a:lnTo>
                      <a:pt x="2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03" name="Freeform 91">
                <a:extLst>
                  <a:ext uri="{FF2B5EF4-FFF2-40B4-BE49-F238E27FC236}">
                    <a16:creationId xmlns:a16="http://schemas.microsoft.com/office/drawing/2014/main" id="{597675F1-49C6-4E59-A615-2EC7EC23C574}"/>
                  </a:ext>
                </a:extLst>
              </p:cNvPr>
              <p:cNvSpPr>
                <a:spLocks/>
              </p:cNvSpPr>
              <p:nvPr/>
            </p:nvSpPr>
            <p:spPr bwMode="auto">
              <a:xfrm>
                <a:off x="4766" y="2635"/>
                <a:ext cx="53" cy="430"/>
              </a:xfrm>
              <a:custGeom>
                <a:avLst/>
                <a:gdLst>
                  <a:gd name="T0" fmla="*/ 43 w 156"/>
                  <a:gd name="T1" fmla="*/ 0 h 1037"/>
                  <a:gd name="T2" fmla="*/ 38 w 156"/>
                  <a:gd name="T3" fmla="*/ 13 h 1037"/>
                  <a:gd name="T4" fmla="*/ 34 w 156"/>
                  <a:gd name="T5" fmla="*/ 26 h 1037"/>
                  <a:gd name="T6" fmla="*/ 29 w 156"/>
                  <a:gd name="T7" fmla="*/ 38 h 1037"/>
                  <a:gd name="T8" fmla="*/ 26 w 156"/>
                  <a:gd name="T9" fmla="*/ 51 h 1037"/>
                  <a:gd name="T10" fmla="*/ 23 w 156"/>
                  <a:gd name="T11" fmla="*/ 64 h 1037"/>
                  <a:gd name="T12" fmla="*/ 20 w 156"/>
                  <a:gd name="T13" fmla="*/ 77 h 1037"/>
                  <a:gd name="T14" fmla="*/ 17 w 156"/>
                  <a:gd name="T15" fmla="*/ 90 h 1037"/>
                  <a:gd name="T16" fmla="*/ 15 w 156"/>
                  <a:gd name="T17" fmla="*/ 103 h 1037"/>
                  <a:gd name="T18" fmla="*/ 13 w 156"/>
                  <a:gd name="T19" fmla="*/ 116 h 1037"/>
                  <a:gd name="T20" fmla="*/ 11 w 156"/>
                  <a:gd name="T21" fmla="*/ 129 h 1037"/>
                  <a:gd name="T22" fmla="*/ 9 w 156"/>
                  <a:gd name="T23" fmla="*/ 143 h 1037"/>
                  <a:gd name="T24" fmla="*/ 8 w 156"/>
                  <a:gd name="T25" fmla="*/ 156 h 1037"/>
                  <a:gd name="T26" fmla="*/ 6 w 156"/>
                  <a:gd name="T27" fmla="*/ 183 h 1037"/>
                  <a:gd name="T28" fmla="*/ 4 w 156"/>
                  <a:gd name="T29" fmla="*/ 210 h 1037"/>
                  <a:gd name="T30" fmla="*/ 4 w 156"/>
                  <a:gd name="T31" fmla="*/ 238 h 1037"/>
                  <a:gd name="T32" fmla="*/ 3 w 156"/>
                  <a:gd name="T33" fmla="*/ 265 h 1037"/>
                  <a:gd name="T34" fmla="*/ 3 w 156"/>
                  <a:gd name="T35" fmla="*/ 292 h 1037"/>
                  <a:gd name="T36" fmla="*/ 3 w 156"/>
                  <a:gd name="T37" fmla="*/ 320 h 1037"/>
                  <a:gd name="T38" fmla="*/ 3 w 156"/>
                  <a:gd name="T39" fmla="*/ 347 h 1037"/>
                  <a:gd name="T40" fmla="*/ 2 w 156"/>
                  <a:gd name="T41" fmla="*/ 374 h 1037"/>
                  <a:gd name="T42" fmla="*/ 1 w 156"/>
                  <a:gd name="T43" fmla="*/ 402 h 1037"/>
                  <a:gd name="T44" fmla="*/ 0 w 156"/>
                  <a:gd name="T45" fmla="*/ 429 h 1037"/>
                  <a:gd name="T46" fmla="*/ 2 w 156"/>
                  <a:gd name="T47" fmla="*/ 420 h 1037"/>
                  <a:gd name="T48" fmla="*/ 9 w 156"/>
                  <a:gd name="T49" fmla="*/ 396 h 1037"/>
                  <a:gd name="T50" fmla="*/ 18 w 156"/>
                  <a:gd name="T51" fmla="*/ 362 h 1037"/>
                  <a:gd name="T52" fmla="*/ 28 w 156"/>
                  <a:gd name="T53" fmla="*/ 319 h 1037"/>
                  <a:gd name="T54" fmla="*/ 34 w 156"/>
                  <a:gd name="T55" fmla="*/ 297 h 1037"/>
                  <a:gd name="T56" fmla="*/ 38 w 156"/>
                  <a:gd name="T57" fmla="*/ 274 h 1037"/>
                  <a:gd name="T58" fmla="*/ 43 w 156"/>
                  <a:gd name="T59" fmla="*/ 252 h 1037"/>
                  <a:gd name="T60" fmla="*/ 47 w 156"/>
                  <a:gd name="T61" fmla="*/ 230 h 1037"/>
                  <a:gd name="T62" fmla="*/ 50 w 156"/>
                  <a:gd name="T63" fmla="*/ 209 h 1037"/>
                  <a:gd name="T64" fmla="*/ 53 w 156"/>
                  <a:gd name="T65" fmla="*/ 191 h 1037"/>
                  <a:gd name="T66" fmla="*/ 53 w 156"/>
                  <a:gd name="T67" fmla="*/ 182 h 1037"/>
                  <a:gd name="T68" fmla="*/ 54 w 156"/>
                  <a:gd name="T69" fmla="*/ 174 h 1037"/>
                  <a:gd name="T70" fmla="*/ 54 w 156"/>
                  <a:gd name="T71" fmla="*/ 167 h 1037"/>
                  <a:gd name="T72" fmla="*/ 54 w 156"/>
                  <a:gd name="T73" fmla="*/ 160 h 1037"/>
                  <a:gd name="T74" fmla="*/ 52 w 156"/>
                  <a:gd name="T75" fmla="*/ 134 h 1037"/>
                  <a:gd name="T76" fmla="*/ 51 w 156"/>
                  <a:gd name="T77" fmla="*/ 106 h 1037"/>
                  <a:gd name="T78" fmla="*/ 48 w 156"/>
                  <a:gd name="T79" fmla="*/ 79 h 1037"/>
                  <a:gd name="T80" fmla="*/ 47 w 156"/>
                  <a:gd name="T81" fmla="*/ 54 h 1037"/>
                  <a:gd name="T82" fmla="*/ 45 w 156"/>
                  <a:gd name="T83" fmla="*/ 33 h 1037"/>
                  <a:gd name="T84" fmla="*/ 44 w 156"/>
                  <a:gd name="T85" fmla="*/ 15 h 1037"/>
                  <a:gd name="T86" fmla="*/ 43 w 156"/>
                  <a:gd name="T87" fmla="*/ 4 h 1037"/>
                  <a:gd name="T88" fmla="*/ 43 w 156"/>
                  <a:gd name="T89" fmla="*/ 0 h 10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6"/>
                  <a:gd name="T136" fmla="*/ 0 h 1037"/>
                  <a:gd name="T137" fmla="*/ 156 w 156"/>
                  <a:gd name="T138" fmla="*/ 1037 h 10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6" h="1037">
                    <a:moveTo>
                      <a:pt x="123" y="0"/>
                    </a:moveTo>
                    <a:lnTo>
                      <a:pt x="109" y="31"/>
                    </a:lnTo>
                    <a:lnTo>
                      <a:pt x="97" y="62"/>
                    </a:lnTo>
                    <a:lnTo>
                      <a:pt x="85" y="93"/>
                    </a:lnTo>
                    <a:lnTo>
                      <a:pt x="75" y="123"/>
                    </a:lnTo>
                    <a:lnTo>
                      <a:pt x="65" y="154"/>
                    </a:lnTo>
                    <a:lnTo>
                      <a:pt x="57" y="186"/>
                    </a:lnTo>
                    <a:lnTo>
                      <a:pt x="49" y="217"/>
                    </a:lnTo>
                    <a:lnTo>
                      <a:pt x="43" y="250"/>
                    </a:lnTo>
                    <a:lnTo>
                      <a:pt x="37" y="281"/>
                    </a:lnTo>
                    <a:lnTo>
                      <a:pt x="32" y="313"/>
                    </a:lnTo>
                    <a:lnTo>
                      <a:pt x="27" y="345"/>
                    </a:lnTo>
                    <a:lnTo>
                      <a:pt x="24" y="377"/>
                    </a:lnTo>
                    <a:lnTo>
                      <a:pt x="17" y="443"/>
                    </a:lnTo>
                    <a:lnTo>
                      <a:pt x="13" y="508"/>
                    </a:lnTo>
                    <a:lnTo>
                      <a:pt x="11" y="575"/>
                    </a:lnTo>
                    <a:lnTo>
                      <a:pt x="9" y="640"/>
                    </a:lnTo>
                    <a:lnTo>
                      <a:pt x="9" y="707"/>
                    </a:lnTo>
                    <a:lnTo>
                      <a:pt x="8" y="773"/>
                    </a:lnTo>
                    <a:lnTo>
                      <a:pt x="8" y="839"/>
                    </a:lnTo>
                    <a:lnTo>
                      <a:pt x="6" y="905"/>
                    </a:lnTo>
                    <a:lnTo>
                      <a:pt x="4" y="971"/>
                    </a:lnTo>
                    <a:lnTo>
                      <a:pt x="0" y="1037"/>
                    </a:lnTo>
                    <a:lnTo>
                      <a:pt x="7" y="1015"/>
                    </a:lnTo>
                    <a:lnTo>
                      <a:pt x="26" y="957"/>
                    </a:lnTo>
                    <a:lnTo>
                      <a:pt x="52" y="874"/>
                    </a:lnTo>
                    <a:lnTo>
                      <a:pt x="82" y="772"/>
                    </a:lnTo>
                    <a:lnTo>
                      <a:pt x="97" y="718"/>
                    </a:lnTo>
                    <a:lnTo>
                      <a:pt x="111" y="663"/>
                    </a:lnTo>
                    <a:lnTo>
                      <a:pt x="124" y="609"/>
                    </a:lnTo>
                    <a:lnTo>
                      <a:pt x="136" y="557"/>
                    </a:lnTo>
                    <a:lnTo>
                      <a:pt x="145" y="506"/>
                    </a:lnTo>
                    <a:lnTo>
                      <a:pt x="152" y="461"/>
                    </a:lnTo>
                    <a:lnTo>
                      <a:pt x="154" y="440"/>
                    </a:lnTo>
                    <a:lnTo>
                      <a:pt x="155" y="421"/>
                    </a:lnTo>
                    <a:lnTo>
                      <a:pt x="156" y="403"/>
                    </a:lnTo>
                    <a:lnTo>
                      <a:pt x="155" y="387"/>
                    </a:lnTo>
                    <a:lnTo>
                      <a:pt x="151" y="323"/>
                    </a:lnTo>
                    <a:lnTo>
                      <a:pt x="146" y="257"/>
                    </a:lnTo>
                    <a:lnTo>
                      <a:pt x="140" y="191"/>
                    </a:lnTo>
                    <a:lnTo>
                      <a:pt x="135" y="131"/>
                    </a:lnTo>
                    <a:lnTo>
                      <a:pt x="131" y="79"/>
                    </a:lnTo>
                    <a:lnTo>
                      <a:pt x="127" y="37"/>
                    </a:lnTo>
                    <a:lnTo>
                      <a:pt x="124" y="10"/>
                    </a:lnTo>
                    <a:lnTo>
                      <a:pt x="1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04" name="Freeform 92">
                <a:extLst>
                  <a:ext uri="{FF2B5EF4-FFF2-40B4-BE49-F238E27FC236}">
                    <a16:creationId xmlns:a16="http://schemas.microsoft.com/office/drawing/2014/main" id="{63F15F31-998D-418B-B983-231233FFACDF}"/>
                  </a:ext>
                </a:extLst>
              </p:cNvPr>
              <p:cNvSpPr>
                <a:spLocks/>
              </p:cNvSpPr>
              <p:nvPr/>
            </p:nvSpPr>
            <p:spPr bwMode="auto">
              <a:xfrm>
                <a:off x="2467" y="2781"/>
                <a:ext cx="444" cy="403"/>
              </a:xfrm>
              <a:custGeom>
                <a:avLst/>
                <a:gdLst>
                  <a:gd name="T0" fmla="*/ 36 w 1272"/>
                  <a:gd name="T1" fmla="*/ 191 h 979"/>
                  <a:gd name="T2" fmla="*/ 18 w 1272"/>
                  <a:gd name="T3" fmla="*/ 236 h 979"/>
                  <a:gd name="T4" fmla="*/ 7 w 1272"/>
                  <a:gd name="T5" fmla="*/ 269 h 979"/>
                  <a:gd name="T6" fmla="*/ 1 w 1272"/>
                  <a:gd name="T7" fmla="*/ 295 h 979"/>
                  <a:gd name="T8" fmla="*/ 0 w 1272"/>
                  <a:gd name="T9" fmla="*/ 309 h 979"/>
                  <a:gd name="T10" fmla="*/ 1 w 1272"/>
                  <a:gd name="T11" fmla="*/ 340 h 979"/>
                  <a:gd name="T12" fmla="*/ 6 w 1272"/>
                  <a:gd name="T13" fmla="*/ 366 h 979"/>
                  <a:gd name="T14" fmla="*/ 13 w 1272"/>
                  <a:gd name="T15" fmla="*/ 388 h 979"/>
                  <a:gd name="T16" fmla="*/ 18 w 1272"/>
                  <a:gd name="T17" fmla="*/ 398 h 979"/>
                  <a:gd name="T18" fmla="*/ 23 w 1272"/>
                  <a:gd name="T19" fmla="*/ 403 h 979"/>
                  <a:gd name="T20" fmla="*/ 28 w 1272"/>
                  <a:gd name="T21" fmla="*/ 404 h 979"/>
                  <a:gd name="T22" fmla="*/ 32 w 1272"/>
                  <a:gd name="T23" fmla="*/ 402 h 979"/>
                  <a:gd name="T24" fmla="*/ 37 w 1272"/>
                  <a:gd name="T25" fmla="*/ 397 h 979"/>
                  <a:gd name="T26" fmla="*/ 39 w 1272"/>
                  <a:gd name="T27" fmla="*/ 387 h 979"/>
                  <a:gd name="T28" fmla="*/ 40 w 1272"/>
                  <a:gd name="T29" fmla="*/ 374 h 979"/>
                  <a:gd name="T30" fmla="*/ 39 w 1272"/>
                  <a:gd name="T31" fmla="*/ 318 h 979"/>
                  <a:gd name="T32" fmla="*/ 40 w 1272"/>
                  <a:gd name="T33" fmla="*/ 294 h 979"/>
                  <a:gd name="T34" fmla="*/ 44 w 1272"/>
                  <a:gd name="T35" fmla="*/ 278 h 979"/>
                  <a:gd name="T36" fmla="*/ 50 w 1272"/>
                  <a:gd name="T37" fmla="*/ 263 h 979"/>
                  <a:gd name="T38" fmla="*/ 60 w 1272"/>
                  <a:gd name="T39" fmla="*/ 251 h 979"/>
                  <a:gd name="T40" fmla="*/ 72 w 1272"/>
                  <a:gd name="T41" fmla="*/ 242 h 979"/>
                  <a:gd name="T42" fmla="*/ 86 w 1272"/>
                  <a:gd name="T43" fmla="*/ 238 h 979"/>
                  <a:gd name="T44" fmla="*/ 99 w 1272"/>
                  <a:gd name="T45" fmla="*/ 236 h 979"/>
                  <a:gd name="T46" fmla="*/ 113 w 1272"/>
                  <a:gd name="T47" fmla="*/ 238 h 979"/>
                  <a:gd name="T48" fmla="*/ 136 w 1272"/>
                  <a:gd name="T49" fmla="*/ 244 h 979"/>
                  <a:gd name="T50" fmla="*/ 158 w 1272"/>
                  <a:gd name="T51" fmla="*/ 255 h 979"/>
                  <a:gd name="T52" fmla="*/ 176 w 1272"/>
                  <a:gd name="T53" fmla="*/ 266 h 979"/>
                  <a:gd name="T54" fmla="*/ 177 w 1272"/>
                  <a:gd name="T55" fmla="*/ 239 h 979"/>
                  <a:gd name="T56" fmla="*/ 181 w 1272"/>
                  <a:gd name="T57" fmla="*/ 207 h 979"/>
                  <a:gd name="T58" fmla="*/ 187 w 1272"/>
                  <a:gd name="T59" fmla="*/ 178 h 979"/>
                  <a:gd name="T60" fmla="*/ 192 w 1272"/>
                  <a:gd name="T61" fmla="*/ 162 h 979"/>
                  <a:gd name="T62" fmla="*/ 199 w 1272"/>
                  <a:gd name="T63" fmla="*/ 148 h 979"/>
                  <a:gd name="T64" fmla="*/ 207 w 1272"/>
                  <a:gd name="T65" fmla="*/ 137 h 979"/>
                  <a:gd name="T66" fmla="*/ 220 w 1272"/>
                  <a:gd name="T67" fmla="*/ 130 h 979"/>
                  <a:gd name="T68" fmla="*/ 238 w 1272"/>
                  <a:gd name="T69" fmla="*/ 124 h 979"/>
                  <a:gd name="T70" fmla="*/ 253 w 1272"/>
                  <a:gd name="T71" fmla="*/ 124 h 979"/>
                  <a:gd name="T72" fmla="*/ 268 w 1272"/>
                  <a:gd name="T73" fmla="*/ 129 h 979"/>
                  <a:gd name="T74" fmla="*/ 293 w 1272"/>
                  <a:gd name="T75" fmla="*/ 139 h 979"/>
                  <a:gd name="T76" fmla="*/ 315 w 1272"/>
                  <a:gd name="T77" fmla="*/ 149 h 979"/>
                  <a:gd name="T78" fmla="*/ 328 w 1272"/>
                  <a:gd name="T79" fmla="*/ 151 h 979"/>
                  <a:gd name="T80" fmla="*/ 340 w 1272"/>
                  <a:gd name="T81" fmla="*/ 152 h 979"/>
                  <a:gd name="T82" fmla="*/ 364 w 1272"/>
                  <a:gd name="T83" fmla="*/ 149 h 979"/>
                  <a:gd name="T84" fmla="*/ 385 w 1272"/>
                  <a:gd name="T85" fmla="*/ 139 h 979"/>
                  <a:gd name="T86" fmla="*/ 404 w 1272"/>
                  <a:gd name="T87" fmla="*/ 123 h 979"/>
                  <a:gd name="T88" fmla="*/ 413 w 1272"/>
                  <a:gd name="T89" fmla="*/ 111 h 979"/>
                  <a:gd name="T90" fmla="*/ 419 w 1272"/>
                  <a:gd name="T91" fmla="*/ 96 h 979"/>
                  <a:gd name="T92" fmla="*/ 428 w 1272"/>
                  <a:gd name="T93" fmla="*/ 71 h 979"/>
                  <a:gd name="T94" fmla="*/ 440 w 1272"/>
                  <a:gd name="T95" fmla="*/ 22 h 979"/>
                  <a:gd name="T96" fmla="*/ 444 w 1272"/>
                  <a:gd name="T97" fmla="*/ 0 h 979"/>
                  <a:gd name="T98" fmla="*/ 422 w 1272"/>
                  <a:gd name="T99" fmla="*/ 5 h 979"/>
                  <a:gd name="T100" fmla="*/ 367 w 1272"/>
                  <a:gd name="T101" fmla="*/ 20 h 979"/>
                  <a:gd name="T102" fmla="*/ 295 w 1272"/>
                  <a:gd name="T103" fmla="*/ 42 h 979"/>
                  <a:gd name="T104" fmla="*/ 220 w 1272"/>
                  <a:gd name="T105" fmla="*/ 68 h 979"/>
                  <a:gd name="T106" fmla="*/ 186 w 1272"/>
                  <a:gd name="T107" fmla="*/ 82 h 979"/>
                  <a:gd name="T108" fmla="*/ 157 w 1272"/>
                  <a:gd name="T109" fmla="*/ 97 h 979"/>
                  <a:gd name="T110" fmla="*/ 117 w 1272"/>
                  <a:gd name="T111" fmla="*/ 123 h 979"/>
                  <a:gd name="T112" fmla="*/ 66 w 1272"/>
                  <a:gd name="T113" fmla="*/ 161 h 979"/>
                  <a:gd name="T114" fmla="*/ 44 w 1272"/>
                  <a:gd name="T115" fmla="*/ 176 h 9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2"/>
                  <a:gd name="T175" fmla="*/ 0 h 979"/>
                  <a:gd name="T176" fmla="*/ 1272 w 1272"/>
                  <a:gd name="T177" fmla="*/ 979 h 9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2" h="979">
                    <a:moveTo>
                      <a:pt x="123" y="428"/>
                    </a:moveTo>
                    <a:lnTo>
                      <a:pt x="118" y="437"/>
                    </a:lnTo>
                    <a:lnTo>
                      <a:pt x="104" y="462"/>
                    </a:lnTo>
                    <a:lnTo>
                      <a:pt x="84" y="500"/>
                    </a:lnTo>
                    <a:lnTo>
                      <a:pt x="62" y="545"/>
                    </a:lnTo>
                    <a:lnTo>
                      <a:pt x="51" y="571"/>
                    </a:lnTo>
                    <a:lnTo>
                      <a:pt x="39" y="597"/>
                    </a:lnTo>
                    <a:lnTo>
                      <a:pt x="29" y="623"/>
                    </a:lnTo>
                    <a:lnTo>
                      <a:pt x="19" y="651"/>
                    </a:lnTo>
                    <a:lnTo>
                      <a:pt x="11" y="677"/>
                    </a:lnTo>
                    <a:lnTo>
                      <a:pt x="5" y="703"/>
                    </a:lnTo>
                    <a:lnTo>
                      <a:pt x="3" y="715"/>
                    </a:lnTo>
                    <a:lnTo>
                      <a:pt x="1" y="728"/>
                    </a:lnTo>
                    <a:lnTo>
                      <a:pt x="0" y="739"/>
                    </a:lnTo>
                    <a:lnTo>
                      <a:pt x="0" y="750"/>
                    </a:lnTo>
                    <a:lnTo>
                      <a:pt x="0" y="774"/>
                    </a:lnTo>
                    <a:lnTo>
                      <a:pt x="2" y="799"/>
                    </a:lnTo>
                    <a:lnTo>
                      <a:pt x="4" y="823"/>
                    </a:lnTo>
                    <a:lnTo>
                      <a:pt x="8" y="846"/>
                    </a:lnTo>
                    <a:lnTo>
                      <a:pt x="12" y="868"/>
                    </a:lnTo>
                    <a:lnTo>
                      <a:pt x="17" y="888"/>
                    </a:lnTo>
                    <a:lnTo>
                      <a:pt x="24" y="907"/>
                    </a:lnTo>
                    <a:lnTo>
                      <a:pt x="31" y="925"/>
                    </a:lnTo>
                    <a:lnTo>
                      <a:pt x="38" y="940"/>
                    </a:lnTo>
                    <a:lnTo>
                      <a:pt x="45" y="954"/>
                    </a:lnTo>
                    <a:lnTo>
                      <a:pt x="49" y="960"/>
                    </a:lnTo>
                    <a:lnTo>
                      <a:pt x="53" y="965"/>
                    </a:lnTo>
                    <a:lnTo>
                      <a:pt x="57" y="969"/>
                    </a:lnTo>
                    <a:lnTo>
                      <a:pt x="61" y="973"/>
                    </a:lnTo>
                    <a:lnTo>
                      <a:pt x="66" y="976"/>
                    </a:lnTo>
                    <a:lnTo>
                      <a:pt x="70" y="978"/>
                    </a:lnTo>
                    <a:lnTo>
                      <a:pt x="74" y="979"/>
                    </a:lnTo>
                    <a:lnTo>
                      <a:pt x="79" y="979"/>
                    </a:lnTo>
                    <a:lnTo>
                      <a:pt x="83" y="979"/>
                    </a:lnTo>
                    <a:lnTo>
                      <a:pt x="88" y="977"/>
                    </a:lnTo>
                    <a:lnTo>
                      <a:pt x="92" y="975"/>
                    </a:lnTo>
                    <a:lnTo>
                      <a:pt x="97" y="971"/>
                    </a:lnTo>
                    <a:lnTo>
                      <a:pt x="101" y="967"/>
                    </a:lnTo>
                    <a:lnTo>
                      <a:pt x="105" y="961"/>
                    </a:lnTo>
                    <a:lnTo>
                      <a:pt x="108" y="954"/>
                    </a:lnTo>
                    <a:lnTo>
                      <a:pt x="110" y="945"/>
                    </a:lnTo>
                    <a:lnTo>
                      <a:pt x="112" y="937"/>
                    </a:lnTo>
                    <a:lnTo>
                      <a:pt x="113" y="927"/>
                    </a:lnTo>
                    <a:lnTo>
                      <a:pt x="114" y="917"/>
                    </a:lnTo>
                    <a:lnTo>
                      <a:pt x="114" y="906"/>
                    </a:lnTo>
                    <a:lnTo>
                      <a:pt x="113" y="856"/>
                    </a:lnTo>
                    <a:lnTo>
                      <a:pt x="111" y="800"/>
                    </a:lnTo>
                    <a:lnTo>
                      <a:pt x="111" y="770"/>
                    </a:lnTo>
                    <a:lnTo>
                      <a:pt x="113" y="741"/>
                    </a:lnTo>
                    <a:lnTo>
                      <a:pt x="114" y="727"/>
                    </a:lnTo>
                    <a:lnTo>
                      <a:pt x="116" y="713"/>
                    </a:lnTo>
                    <a:lnTo>
                      <a:pt x="119" y="700"/>
                    </a:lnTo>
                    <a:lnTo>
                      <a:pt x="122" y="686"/>
                    </a:lnTo>
                    <a:lnTo>
                      <a:pt x="126" y="674"/>
                    </a:lnTo>
                    <a:lnTo>
                      <a:pt x="131" y="661"/>
                    </a:lnTo>
                    <a:lnTo>
                      <a:pt x="137" y="649"/>
                    </a:lnTo>
                    <a:lnTo>
                      <a:pt x="144" y="638"/>
                    </a:lnTo>
                    <a:lnTo>
                      <a:pt x="152" y="627"/>
                    </a:lnTo>
                    <a:lnTo>
                      <a:pt x="161" y="617"/>
                    </a:lnTo>
                    <a:lnTo>
                      <a:pt x="171" y="608"/>
                    </a:lnTo>
                    <a:lnTo>
                      <a:pt x="183" y="600"/>
                    </a:lnTo>
                    <a:lnTo>
                      <a:pt x="195" y="593"/>
                    </a:lnTo>
                    <a:lnTo>
                      <a:pt x="207" y="587"/>
                    </a:lnTo>
                    <a:lnTo>
                      <a:pt x="219" y="583"/>
                    </a:lnTo>
                    <a:lnTo>
                      <a:pt x="232" y="579"/>
                    </a:lnTo>
                    <a:lnTo>
                      <a:pt x="245" y="576"/>
                    </a:lnTo>
                    <a:lnTo>
                      <a:pt x="258" y="574"/>
                    </a:lnTo>
                    <a:lnTo>
                      <a:pt x="271" y="573"/>
                    </a:lnTo>
                    <a:lnTo>
                      <a:pt x="285" y="573"/>
                    </a:lnTo>
                    <a:lnTo>
                      <a:pt x="298" y="574"/>
                    </a:lnTo>
                    <a:lnTo>
                      <a:pt x="312" y="575"/>
                    </a:lnTo>
                    <a:lnTo>
                      <a:pt x="325" y="576"/>
                    </a:lnTo>
                    <a:lnTo>
                      <a:pt x="338" y="578"/>
                    </a:lnTo>
                    <a:lnTo>
                      <a:pt x="365" y="584"/>
                    </a:lnTo>
                    <a:lnTo>
                      <a:pt x="390" y="591"/>
                    </a:lnTo>
                    <a:lnTo>
                      <a:pt x="413" y="600"/>
                    </a:lnTo>
                    <a:lnTo>
                      <a:pt x="435" y="608"/>
                    </a:lnTo>
                    <a:lnTo>
                      <a:pt x="454" y="617"/>
                    </a:lnTo>
                    <a:lnTo>
                      <a:pt x="471" y="625"/>
                    </a:lnTo>
                    <a:lnTo>
                      <a:pt x="495" y="639"/>
                    </a:lnTo>
                    <a:lnTo>
                      <a:pt x="505" y="644"/>
                    </a:lnTo>
                    <a:lnTo>
                      <a:pt x="505" y="632"/>
                    </a:lnTo>
                    <a:lnTo>
                      <a:pt x="507" y="600"/>
                    </a:lnTo>
                    <a:lnTo>
                      <a:pt x="508" y="578"/>
                    </a:lnTo>
                    <a:lnTo>
                      <a:pt x="511" y="554"/>
                    </a:lnTo>
                    <a:lnTo>
                      <a:pt x="514" y="528"/>
                    </a:lnTo>
                    <a:lnTo>
                      <a:pt x="518" y="501"/>
                    </a:lnTo>
                    <a:lnTo>
                      <a:pt x="524" y="473"/>
                    </a:lnTo>
                    <a:lnTo>
                      <a:pt x="531" y="444"/>
                    </a:lnTo>
                    <a:lnTo>
                      <a:pt x="535" y="431"/>
                    </a:lnTo>
                    <a:lnTo>
                      <a:pt x="540" y="417"/>
                    </a:lnTo>
                    <a:lnTo>
                      <a:pt x="545" y="404"/>
                    </a:lnTo>
                    <a:lnTo>
                      <a:pt x="550" y="392"/>
                    </a:lnTo>
                    <a:lnTo>
                      <a:pt x="556" y="380"/>
                    </a:lnTo>
                    <a:lnTo>
                      <a:pt x="562" y="369"/>
                    </a:lnTo>
                    <a:lnTo>
                      <a:pt x="569" y="359"/>
                    </a:lnTo>
                    <a:lnTo>
                      <a:pt x="576" y="349"/>
                    </a:lnTo>
                    <a:lnTo>
                      <a:pt x="584" y="341"/>
                    </a:lnTo>
                    <a:lnTo>
                      <a:pt x="593" y="333"/>
                    </a:lnTo>
                    <a:lnTo>
                      <a:pt x="602" y="327"/>
                    </a:lnTo>
                    <a:lnTo>
                      <a:pt x="612" y="322"/>
                    </a:lnTo>
                    <a:lnTo>
                      <a:pt x="631" y="314"/>
                    </a:lnTo>
                    <a:lnTo>
                      <a:pt x="649" y="307"/>
                    </a:lnTo>
                    <a:lnTo>
                      <a:pt x="666" y="302"/>
                    </a:lnTo>
                    <a:lnTo>
                      <a:pt x="682" y="300"/>
                    </a:lnTo>
                    <a:lnTo>
                      <a:pt x="697" y="298"/>
                    </a:lnTo>
                    <a:lnTo>
                      <a:pt x="712" y="299"/>
                    </a:lnTo>
                    <a:lnTo>
                      <a:pt x="726" y="300"/>
                    </a:lnTo>
                    <a:lnTo>
                      <a:pt x="740" y="303"/>
                    </a:lnTo>
                    <a:lnTo>
                      <a:pt x="754" y="307"/>
                    </a:lnTo>
                    <a:lnTo>
                      <a:pt x="769" y="312"/>
                    </a:lnTo>
                    <a:lnTo>
                      <a:pt x="785" y="318"/>
                    </a:lnTo>
                    <a:lnTo>
                      <a:pt x="801" y="324"/>
                    </a:lnTo>
                    <a:lnTo>
                      <a:pt x="838" y="338"/>
                    </a:lnTo>
                    <a:lnTo>
                      <a:pt x="880" y="354"/>
                    </a:lnTo>
                    <a:lnTo>
                      <a:pt x="892" y="358"/>
                    </a:lnTo>
                    <a:lnTo>
                      <a:pt x="903" y="361"/>
                    </a:lnTo>
                    <a:lnTo>
                      <a:pt x="915" y="363"/>
                    </a:lnTo>
                    <a:lnTo>
                      <a:pt x="927" y="365"/>
                    </a:lnTo>
                    <a:lnTo>
                      <a:pt x="939" y="367"/>
                    </a:lnTo>
                    <a:lnTo>
                      <a:pt x="950" y="368"/>
                    </a:lnTo>
                    <a:lnTo>
                      <a:pt x="962" y="369"/>
                    </a:lnTo>
                    <a:lnTo>
                      <a:pt x="974" y="369"/>
                    </a:lnTo>
                    <a:lnTo>
                      <a:pt x="998" y="367"/>
                    </a:lnTo>
                    <a:lnTo>
                      <a:pt x="1020" y="364"/>
                    </a:lnTo>
                    <a:lnTo>
                      <a:pt x="1043" y="360"/>
                    </a:lnTo>
                    <a:lnTo>
                      <a:pt x="1064" y="353"/>
                    </a:lnTo>
                    <a:lnTo>
                      <a:pt x="1085" y="345"/>
                    </a:lnTo>
                    <a:lnTo>
                      <a:pt x="1104" y="336"/>
                    </a:lnTo>
                    <a:lnTo>
                      <a:pt x="1122" y="325"/>
                    </a:lnTo>
                    <a:lnTo>
                      <a:pt x="1139" y="313"/>
                    </a:lnTo>
                    <a:lnTo>
                      <a:pt x="1156" y="298"/>
                    </a:lnTo>
                    <a:lnTo>
                      <a:pt x="1170" y="284"/>
                    </a:lnTo>
                    <a:lnTo>
                      <a:pt x="1176" y="276"/>
                    </a:lnTo>
                    <a:lnTo>
                      <a:pt x="1182" y="268"/>
                    </a:lnTo>
                    <a:lnTo>
                      <a:pt x="1187" y="260"/>
                    </a:lnTo>
                    <a:lnTo>
                      <a:pt x="1192" y="251"/>
                    </a:lnTo>
                    <a:lnTo>
                      <a:pt x="1201" y="233"/>
                    </a:lnTo>
                    <a:lnTo>
                      <a:pt x="1210" y="213"/>
                    </a:lnTo>
                    <a:lnTo>
                      <a:pt x="1219" y="193"/>
                    </a:lnTo>
                    <a:lnTo>
                      <a:pt x="1227" y="172"/>
                    </a:lnTo>
                    <a:lnTo>
                      <a:pt x="1240" y="129"/>
                    </a:lnTo>
                    <a:lnTo>
                      <a:pt x="1252" y="89"/>
                    </a:lnTo>
                    <a:lnTo>
                      <a:pt x="1260" y="54"/>
                    </a:lnTo>
                    <a:lnTo>
                      <a:pt x="1267" y="25"/>
                    </a:lnTo>
                    <a:lnTo>
                      <a:pt x="1270" y="7"/>
                    </a:lnTo>
                    <a:lnTo>
                      <a:pt x="1272" y="0"/>
                    </a:lnTo>
                    <a:lnTo>
                      <a:pt x="1264" y="1"/>
                    </a:lnTo>
                    <a:lnTo>
                      <a:pt x="1243" y="6"/>
                    </a:lnTo>
                    <a:lnTo>
                      <a:pt x="1210" y="13"/>
                    </a:lnTo>
                    <a:lnTo>
                      <a:pt x="1166" y="23"/>
                    </a:lnTo>
                    <a:lnTo>
                      <a:pt x="1112" y="35"/>
                    </a:lnTo>
                    <a:lnTo>
                      <a:pt x="1052" y="48"/>
                    </a:lnTo>
                    <a:lnTo>
                      <a:pt x="986" y="64"/>
                    </a:lnTo>
                    <a:lnTo>
                      <a:pt x="916" y="82"/>
                    </a:lnTo>
                    <a:lnTo>
                      <a:pt x="844" y="101"/>
                    </a:lnTo>
                    <a:lnTo>
                      <a:pt x="771" y="121"/>
                    </a:lnTo>
                    <a:lnTo>
                      <a:pt x="699" y="142"/>
                    </a:lnTo>
                    <a:lnTo>
                      <a:pt x="629" y="165"/>
                    </a:lnTo>
                    <a:lnTo>
                      <a:pt x="595" y="176"/>
                    </a:lnTo>
                    <a:lnTo>
                      <a:pt x="563" y="188"/>
                    </a:lnTo>
                    <a:lnTo>
                      <a:pt x="533" y="199"/>
                    </a:lnTo>
                    <a:lnTo>
                      <a:pt x="503" y="211"/>
                    </a:lnTo>
                    <a:lnTo>
                      <a:pt x="476" y="222"/>
                    </a:lnTo>
                    <a:lnTo>
                      <a:pt x="451" y="234"/>
                    </a:lnTo>
                    <a:lnTo>
                      <a:pt x="428" y="245"/>
                    </a:lnTo>
                    <a:lnTo>
                      <a:pt x="408" y="257"/>
                    </a:lnTo>
                    <a:lnTo>
                      <a:pt x="335" y="299"/>
                    </a:lnTo>
                    <a:lnTo>
                      <a:pt x="275" y="336"/>
                    </a:lnTo>
                    <a:lnTo>
                      <a:pt x="226" y="366"/>
                    </a:lnTo>
                    <a:lnTo>
                      <a:pt x="188" y="389"/>
                    </a:lnTo>
                    <a:lnTo>
                      <a:pt x="158" y="407"/>
                    </a:lnTo>
                    <a:lnTo>
                      <a:pt x="138" y="419"/>
                    </a:lnTo>
                    <a:lnTo>
                      <a:pt x="127" y="426"/>
                    </a:lnTo>
                    <a:lnTo>
                      <a:pt x="123" y="428"/>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05" name="Freeform 93">
                <a:extLst>
                  <a:ext uri="{FF2B5EF4-FFF2-40B4-BE49-F238E27FC236}">
                    <a16:creationId xmlns:a16="http://schemas.microsoft.com/office/drawing/2014/main" id="{F73D9815-7465-4586-AD41-65430932F34D}"/>
                  </a:ext>
                </a:extLst>
              </p:cNvPr>
              <p:cNvSpPr>
                <a:spLocks/>
              </p:cNvSpPr>
              <p:nvPr/>
            </p:nvSpPr>
            <p:spPr bwMode="auto">
              <a:xfrm>
                <a:off x="2416" y="3185"/>
                <a:ext cx="269" cy="186"/>
              </a:xfrm>
              <a:custGeom>
                <a:avLst/>
                <a:gdLst>
                  <a:gd name="T0" fmla="*/ 267 w 773"/>
                  <a:gd name="T1" fmla="*/ 1 h 450"/>
                  <a:gd name="T2" fmla="*/ 245 w 773"/>
                  <a:gd name="T3" fmla="*/ 5 h 450"/>
                  <a:gd name="T4" fmla="*/ 220 w 773"/>
                  <a:gd name="T5" fmla="*/ 12 h 450"/>
                  <a:gd name="T6" fmla="*/ 203 w 773"/>
                  <a:gd name="T7" fmla="*/ 17 h 450"/>
                  <a:gd name="T8" fmla="*/ 187 w 773"/>
                  <a:gd name="T9" fmla="*/ 24 h 450"/>
                  <a:gd name="T10" fmla="*/ 177 w 773"/>
                  <a:gd name="T11" fmla="*/ 30 h 450"/>
                  <a:gd name="T12" fmla="*/ 172 w 773"/>
                  <a:gd name="T13" fmla="*/ 35 h 450"/>
                  <a:gd name="T14" fmla="*/ 159 w 773"/>
                  <a:gd name="T15" fmla="*/ 50 h 450"/>
                  <a:gd name="T16" fmla="*/ 139 w 773"/>
                  <a:gd name="T17" fmla="*/ 79 h 450"/>
                  <a:gd name="T18" fmla="*/ 122 w 773"/>
                  <a:gd name="T19" fmla="*/ 99 h 450"/>
                  <a:gd name="T20" fmla="*/ 110 w 773"/>
                  <a:gd name="T21" fmla="*/ 112 h 450"/>
                  <a:gd name="T22" fmla="*/ 97 w 773"/>
                  <a:gd name="T23" fmla="*/ 122 h 450"/>
                  <a:gd name="T24" fmla="*/ 87 w 773"/>
                  <a:gd name="T25" fmla="*/ 127 h 450"/>
                  <a:gd name="T26" fmla="*/ 80 w 773"/>
                  <a:gd name="T27" fmla="*/ 130 h 450"/>
                  <a:gd name="T28" fmla="*/ 64 w 773"/>
                  <a:gd name="T29" fmla="*/ 132 h 450"/>
                  <a:gd name="T30" fmla="*/ 37 w 773"/>
                  <a:gd name="T31" fmla="*/ 134 h 450"/>
                  <a:gd name="T32" fmla="*/ 15 w 773"/>
                  <a:gd name="T33" fmla="*/ 134 h 450"/>
                  <a:gd name="T34" fmla="*/ 2 w 773"/>
                  <a:gd name="T35" fmla="*/ 135 h 450"/>
                  <a:gd name="T36" fmla="*/ 2 w 773"/>
                  <a:gd name="T37" fmla="*/ 136 h 450"/>
                  <a:gd name="T38" fmla="*/ 13 w 773"/>
                  <a:gd name="T39" fmla="*/ 142 h 450"/>
                  <a:gd name="T40" fmla="*/ 25 w 773"/>
                  <a:gd name="T41" fmla="*/ 147 h 450"/>
                  <a:gd name="T42" fmla="*/ 39 w 773"/>
                  <a:gd name="T43" fmla="*/ 151 h 450"/>
                  <a:gd name="T44" fmla="*/ 54 w 773"/>
                  <a:gd name="T45" fmla="*/ 154 h 450"/>
                  <a:gd name="T46" fmla="*/ 72 w 773"/>
                  <a:gd name="T47" fmla="*/ 155 h 450"/>
                  <a:gd name="T48" fmla="*/ 86 w 773"/>
                  <a:gd name="T49" fmla="*/ 154 h 450"/>
                  <a:gd name="T50" fmla="*/ 95 w 773"/>
                  <a:gd name="T51" fmla="*/ 152 h 450"/>
                  <a:gd name="T52" fmla="*/ 108 w 773"/>
                  <a:gd name="T53" fmla="*/ 146 h 450"/>
                  <a:gd name="T54" fmla="*/ 123 w 773"/>
                  <a:gd name="T55" fmla="*/ 138 h 450"/>
                  <a:gd name="T56" fmla="*/ 134 w 773"/>
                  <a:gd name="T57" fmla="*/ 129 h 450"/>
                  <a:gd name="T58" fmla="*/ 143 w 773"/>
                  <a:gd name="T59" fmla="*/ 119 h 450"/>
                  <a:gd name="T60" fmla="*/ 150 w 773"/>
                  <a:gd name="T61" fmla="*/ 111 h 450"/>
                  <a:gd name="T62" fmla="*/ 155 w 773"/>
                  <a:gd name="T63" fmla="*/ 104 h 450"/>
                  <a:gd name="T64" fmla="*/ 159 w 773"/>
                  <a:gd name="T65" fmla="*/ 97 h 450"/>
                  <a:gd name="T66" fmla="*/ 171 w 773"/>
                  <a:gd name="T67" fmla="*/ 185 h 450"/>
                  <a:gd name="T68" fmla="*/ 173 w 773"/>
                  <a:gd name="T69" fmla="*/ 168 h 450"/>
                  <a:gd name="T70" fmla="*/ 180 w 773"/>
                  <a:gd name="T71" fmla="*/ 128 h 450"/>
                  <a:gd name="T72" fmla="*/ 184 w 773"/>
                  <a:gd name="T73" fmla="*/ 106 h 450"/>
                  <a:gd name="T74" fmla="*/ 190 w 773"/>
                  <a:gd name="T75" fmla="*/ 85 h 450"/>
                  <a:gd name="T76" fmla="*/ 196 w 773"/>
                  <a:gd name="T77" fmla="*/ 68 h 450"/>
                  <a:gd name="T78" fmla="*/ 199 w 773"/>
                  <a:gd name="T79" fmla="*/ 62 h 450"/>
                  <a:gd name="T80" fmla="*/ 203 w 773"/>
                  <a:gd name="T81" fmla="*/ 58 h 450"/>
                  <a:gd name="T82" fmla="*/ 211 w 773"/>
                  <a:gd name="T83" fmla="*/ 49 h 450"/>
                  <a:gd name="T84" fmla="*/ 221 w 773"/>
                  <a:gd name="T85" fmla="*/ 39 h 450"/>
                  <a:gd name="T86" fmla="*/ 243 w 773"/>
                  <a:gd name="T87" fmla="*/ 21 h 450"/>
                  <a:gd name="T88" fmla="*/ 262 w 773"/>
                  <a:gd name="T89" fmla="*/ 6 h 450"/>
                  <a:gd name="T90" fmla="*/ 270 w 773"/>
                  <a:gd name="T91" fmla="*/ 0 h 4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3"/>
                  <a:gd name="T139" fmla="*/ 0 h 450"/>
                  <a:gd name="T140" fmla="*/ 773 w 773"/>
                  <a:gd name="T141" fmla="*/ 450 h 4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3" h="450">
                    <a:moveTo>
                      <a:pt x="773" y="0"/>
                    </a:moveTo>
                    <a:lnTo>
                      <a:pt x="763" y="2"/>
                    </a:lnTo>
                    <a:lnTo>
                      <a:pt x="737" y="6"/>
                    </a:lnTo>
                    <a:lnTo>
                      <a:pt x="700" y="12"/>
                    </a:lnTo>
                    <a:lnTo>
                      <a:pt x="655" y="22"/>
                    </a:lnTo>
                    <a:lnTo>
                      <a:pt x="630" y="28"/>
                    </a:lnTo>
                    <a:lnTo>
                      <a:pt x="605" y="34"/>
                    </a:lnTo>
                    <a:lnTo>
                      <a:pt x="581" y="42"/>
                    </a:lnTo>
                    <a:lnTo>
                      <a:pt x="558" y="50"/>
                    </a:lnTo>
                    <a:lnTo>
                      <a:pt x="536" y="59"/>
                    </a:lnTo>
                    <a:lnTo>
                      <a:pt x="516" y="69"/>
                    </a:lnTo>
                    <a:lnTo>
                      <a:pt x="507" y="74"/>
                    </a:lnTo>
                    <a:lnTo>
                      <a:pt x="498" y="80"/>
                    </a:lnTo>
                    <a:lnTo>
                      <a:pt x="491" y="85"/>
                    </a:lnTo>
                    <a:lnTo>
                      <a:pt x="483" y="91"/>
                    </a:lnTo>
                    <a:lnTo>
                      <a:pt x="456" y="122"/>
                    </a:lnTo>
                    <a:lnTo>
                      <a:pt x="428" y="156"/>
                    </a:lnTo>
                    <a:lnTo>
                      <a:pt x="398" y="192"/>
                    </a:lnTo>
                    <a:lnTo>
                      <a:pt x="366" y="226"/>
                    </a:lnTo>
                    <a:lnTo>
                      <a:pt x="350" y="242"/>
                    </a:lnTo>
                    <a:lnTo>
                      <a:pt x="333" y="258"/>
                    </a:lnTo>
                    <a:lnTo>
                      <a:pt x="314" y="272"/>
                    </a:lnTo>
                    <a:lnTo>
                      <a:pt x="296" y="285"/>
                    </a:lnTo>
                    <a:lnTo>
                      <a:pt x="278" y="296"/>
                    </a:lnTo>
                    <a:lnTo>
                      <a:pt x="259" y="306"/>
                    </a:lnTo>
                    <a:lnTo>
                      <a:pt x="250" y="310"/>
                    </a:lnTo>
                    <a:lnTo>
                      <a:pt x="240" y="313"/>
                    </a:lnTo>
                    <a:lnTo>
                      <a:pt x="230" y="315"/>
                    </a:lnTo>
                    <a:lnTo>
                      <a:pt x="220" y="317"/>
                    </a:lnTo>
                    <a:lnTo>
                      <a:pt x="182" y="321"/>
                    </a:lnTo>
                    <a:lnTo>
                      <a:pt x="142" y="323"/>
                    </a:lnTo>
                    <a:lnTo>
                      <a:pt x="106" y="325"/>
                    </a:lnTo>
                    <a:lnTo>
                      <a:pt x="72" y="326"/>
                    </a:lnTo>
                    <a:lnTo>
                      <a:pt x="43" y="327"/>
                    </a:lnTo>
                    <a:lnTo>
                      <a:pt x="21" y="328"/>
                    </a:lnTo>
                    <a:lnTo>
                      <a:pt x="6" y="328"/>
                    </a:lnTo>
                    <a:lnTo>
                      <a:pt x="0" y="328"/>
                    </a:lnTo>
                    <a:lnTo>
                      <a:pt x="7" y="331"/>
                    </a:lnTo>
                    <a:lnTo>
                      <a:pt x="25" y="340"/>
                    </a:lnTo>
                    <a:lnTo>
                      <a:pt x="38" y="345"/>
                    </a:lnTo>
                    <a:lnTo>
                      <a:pt x="54" y="351"/>
                    </a:lnTo>
                    <a:lnTo>
                      <a:pt x="71" y="357"/>
                    </a:lnTo>
                    <a:lnTo>
                      <a:pt x="90" y="362"/>
                    </a:lnTo>
                    <a:lnTo>
                      <a:pt x="111" y="368"/>
                    </a:lnTo>
                    <a:lnTo>
                      <a:pt x="133" y="372"/>
                    </a:lnTo>
                    <a:lnTo>
                      <a:pt x="156" y="375"/>
                    </a:lnTo>
                    <a:lnTo>
                      <a:pt x="182" y="377"/>
                    </a:lnTo>
                    <a:lnTo>
                      <a:pt x="207" y="378"/>
                    </a:lnTo>
                    <a:lnTo>
                      <a:pt x="232" y="376"/>
                    </a:lnTo>
                    <a:lnTo>
                      <a:pt x="245" y="374"/>
                    </a:lnTo>
                    <a:lnTo>
                      <a:pt x="258" y="372"/>
                    </a:lnTo>
                    <a:lnTo>
                      <a:pt x="271" y="369"/>
                    </a:lnTo>
                    <a:lnTo>
                      <a:pt x="284" y="365"/>
                    </a:lnTo>
                    <a:lnTo>
                      <a:pt x="308" y="356"/>
                    </a:lnTo>
                    <a:lnTo>
                      <a:pt x="331" y="346"/>
                    </a:lnTo>
                    <a:lnTo>
                      <a:pt x="351" y="335"/>
                    </a:lnTo>
                    <a:lnTo>
                      <a:pt x="368" y="324"/>
                    </a:lnTo>
                    <a:lnTo>
                      <a:pt x="384" y="313"/>
                    </a:lnTo>
                    <a:lnTo>
                      <a:pt x="398" y="302"/>
                    </a:lnTo>
                    <a:lnTo>
                      <a:pt x="410" y="290"/>
                    </a:lnTo>
                    <a:lnTo>
                      <a:pt x="421" y="279"/>
                    </a:lnTo>
                    <a:lnTo>
                      <a:pt x="430" y="270"/>
                    </a:lnTo>
                    <a:lnTo>
                      <a:pt x="437" y="260"/>
                    </a:lnTo>
                    <a:lnTo>
                      <a:pt x="443" y="252"/>
                    </a:lnTo>
                    <a:lnTo>
                      <a:pt x="448" y="245"/>
                    </a:lnTo>
                    <a:lnTo>
                      <a:pt x="454" y="235"/>
                    </a:lnTo>
                    <a:lnTo>
                      <a:pt x="456" y="231"/>
                    </a:lnTo>
                    <a:lnTo>
                      <a:pt x="489" y="450"/>
                    </a:lnTo>
                    <a:lnTo>
                      <a:pt x="491" y="439"/>
                    </a:lnTo>
                    <a:lnTo>
                      <a:pt x="496" y="408"/>
                    </a:lnTo>
                    <a:lnTo>
                      <a:pt x="504" y="364"/>
                    </a:lnTo>
                    <a:lnTo>
                      <a:pt x="514" y="312"/>
                    </a:lnTo>
                    <a:lnTo>
                      <a:pt x="521" y="284"/>
                    </a:lnTo>
                    <a:lnTo>
                      <a:pt x="528" y="257"/>
                    </a:lnTo>
                    <a:lnTo>
                      <a:pt x="535" y="231"/>
                    </a:lnTo>
                    <a:lnTo>
                      <a:pt x="543" y="206"/>
                    </a:lnTo>
                    <a:lnTo>
                      <a:pt x="551" y="185"/>
                    </a:lnTo>
                    <a:lnTo>
                      <a:pt x="560" y="166"/>
                    </a:lnTo>
                    <a:lnTo>
                      <a:pt x="565" y="158"/>
                    </a:lnTo>
                    <a:lnTo>
                      <a:pt x="570" y="151"/>
                    </a:lnTo>
                    <a:lnTo>
                      <a:pt x="575" y="145"/>
                    </a:lnTo>
                    <a:lnTo>
                      <a:pt x="580" y="140"/>
                    </a:lnTo>
                    <a:lnTo>
                      <a:pt x="591" y="129"/>
                    </a:lnTo>
                    <a:lnTo>
                      <a:pt x="603" y="118"/>
                    </a:lnTo>
                    <a:lnTo>
                      <a:pt x="617" y="107"/>
                    </a:lnTo>
                    <a:lnTo>
                      <a:pt x="632" y="95"/>
                    </a:lnTo>
                    <a:lnTo>
                      <a:pt x="665" y="72"/>
                    </a:lnTo>
                    <a:lnTo>
                      <a:pt x="697" y="50"/>
                    </a:lnTo>
                    <a:lnTo>
                      <a:pt x="726" y="30"/>
                    </a:lnTo>
                    <a:lnTo>
                      <a:pt x="750" y="15"/>
                    </a:lnTo>
                    <a:lnTo>
                      <a:pt x="767" y="4"/>
                    </a:lnTo>
                    <a:lnTo>
                      <a:pt x="773"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06" name="Freeform 94">
                <a:extLst>
                  <a:ext uri="{FF2B5EF4-FFF2-40B4-BE49-F238E27FC236}">
                    <a16:creationId xmlns:a16="http://schemas.microsoft.com/office/drawing/2014/main" id="{6B150762-7E80-4474-9521-07E63037F28E}"/>
                  </a:ext>
                </a:extLst>
              </p:cNvPr>
              <p:cNvSpPr>
                <a:spLocks/>
              </p:cNvSpPr>
              <p:nvPr/>
            </p:nvSpPr>
            <p:spPr bwMode="auto">
              <a:xfrm>
                <a:off x="2434" y="2750"/>
                <a:ext cx="124" cy="109"/>
              </a:xfrm>
              <a:custGeom>
                <a:avLst/>
                <a:gdLst>
                  <a:gd name="T0" fmla="*/ 57 w 356"/>
                  <a:gd name="T1" fmla="*/ 0 h 258"/>
                  <a:gd name="T2" fmla="*/ 65 w 356"/>
                  <a:gd name="T3" fmla="*/ 8 h 258"/>
                  <a:gd name="T4" fmla="*/ 73 w 356"/>
                  <a:gd name="T5" fmla="*/ 15 h 258"/>
                  <a:gd name="T6" fmla="*/ 82 w 356"/>
                  <a:gd name="T7" fmla="*/ 23 h 258"/>
                  <a:gd name="T8" fmla="*/ 90 w 356"/>
                  <a:gd name="T9" fmla="*/ 31 h 258"/>
                  <a:gd name="T10" fmla="*/ 99 w 356"/>
                  <a:gd name="T11" fmla="*/ 39 h 258"/>
                  <a:gd name="T12" fmla="*/ 107 w 356"/>
                  <a:gd name="T13" fmla="*/ 47 h 258"/>
                  <a:gd name="T14" fmla="*/ 116 w 356"/>
                  <a:gd name="T15" fmla="*/ 55 h 258"/>
                  <a:gd name="T16" fmla="*/ 124 w 356"/>
                  <a:gd name="T17" fmla="*/ 63 h 258"/>
                  <a:gd name="T18" fmla="*/ 121 w 356"/>
                  <a:gd name="T19" fmla="*/ 65 h 258"/>
                  <a:gd name="T20" fmla="*/ 112 w 356"/>
                  <a:gd name="T21" fmla="*/ 70 h 258"/>
                  <a:gd name="T22" fmla="*/ 99 w 356"/>
                  <a:gd name="T23" fmla="*/ 77 h 258"/>
                  <a:gd name="T24" fmla="*/ 83 w 356"/>
                  <a:gd name="T25" fmla="*/ 85 h 258"/>
                  <a:gd name="T26" fmla="*/ 75 w 356"/>
                  <a:gd name="T27" fmla="*/ 90 h 258"/>
                  <a:gd name="T28" fmla="*/ 65 w 356"/>
                  <a:gd name="T29" fmla="*/ 94 h 258"/>
                  <a:gd name="T30" fmla="*/ 56 w 356"/>
                  <a:gd name="T31" fmla="*/ 98 h 258"/>
                  <a:gd name="T32" fmla="*/ 48 w 356"/>
                  <a:gd name="T33" fmla="*/ 101 h 258"/>
                  <a:gd name="T34" fmla="*/ 39 w 356"/>
                  <a:gd name="T35" fmla="*/ 104 h 258"/>
                  <a:gd name="T36" fmla="*/ 30 w 356"/>
                  <a:gd name="T37" fmla="*/ 106 h 258"/>
                  <a:gd name="T38" fmla="*/ 23 w 356"/>
                  <a:gd name="T39" fmla="*/ 108 h 258"/>
                  <a:gd name="T40" fmla="*/ 16 w 356"/>
                  <a:gd name="T41" fmla="*/ 108 h 258"/>
                  <a:gd name="T42" fmla="*/ 11 w 356"/>
                  <a:gd name="T43" fmla="*/ 108 h 258"/>
                  <a:gd name="T44" fmla="*/ 8 w 356"/>
                  <a:gd name="T45" fmla="*/ 107 h 258"/>
                  <a:gd name="T46" fmla="*/ 5 w 356"/>
                  <a:gd name="T47" fmla="*/ 106 h 258"/>
                  <a:gd name="T48" fmla="*/ 3 w 356"/>
                  <a:gd name="T49" fmla="*/ 104 h 258"/>
                  <a:gd name="T50" fmla="*/ 1 w 356"/>
                  <a:gd name="T51" fmla="*/ 102 h 258"/>
                  <a:gd name="T52" fmla="*/ 0 w 356"/>
                  <a:gd name="T53" fmla="*/ 99 h 258"/>
                  <a:gd name="T54" fmla="*/ 0 w 356"/>
                  <a:gd name="T55" fmla="*/ 96 h 258"/>
                  <a:gd name="T56" fmla="*/ 0 w 356"/>
                  <a:gd name="T57" fmla="*/ 93 h 258"/>
                  <a:gd name="T58" fmla="*/ 1 w 356"/>
                  <a:gd name="T59" fmla="*/ 88 h 258"/>
                  <a:gd name="T60" fmla="*/ 2 w 356"/>
                  <a:gd name="T61" fmla="*/ 84 h 258"/>
                  <a:gd name="T62" fmla="*/ 3 w 356"/>
                  <a:gd name="T63" fmla="*/ 80 h 258"/>
                  <a:gd name="T64" fmla="*/ 6 w 356"/>
                  <a:gd name="T65" fmla="*/ 76 h 258"/>
                  <a:gd name="T66" fmla="*/ 10 w 356"/>
                  <a:gd name="T67" fmla="*/ 67 h 258"/>
                  <a:gd name="T68" fmla="*/ 16 w 356"/>
                  <a:gd name="T69" fmla="*/ 57 h 258"/>
                  <a:gd name="T70" fmla="*/ 22 w 356"/>
                  <a:gd name="T71" fmla="*/ 47 h 258"/>
                  <a:gd name="T72" fmla="*/ 29 w 356"/>
                  <a:gd name="T73" fmla="*/ 38 h 258"/>
                  <a:gd name="T74" fmla="*/ 35 w 356"/>
                  <a:gd name="T75" fmla="*/ 28 h 258"/>
                  <a:gd name="T76" fmla="*/ 42 w 356"/>
                  <a:gd name="T77" fmla="*/ 20 h 258"/>
                  <a:gd name="T78" fmla="*/ 52 w 356"/>
                  <a:gd name="T79" fmla="*/ 7 h 258"/>
                  <a:gd name="T80" fmla="*/ 57 w 356"/>
                  <a:gd name="T81" fmla="*/ 0 h 2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6"/>
                  <a:gd name="T124" fmla="*/ 0 h 258"/>
                  <a:gd name="T125" fmla="*/ 356 w 356"/>
                  <a:gd name="T126" fmla="*/ 258 h 2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6" h="258">
                    <a:moveTo>
                      <a:pt x="163" y="0"/>
                    </a:moveTo>
                    <a:lnTo>
                      <a:pt x="187" y="19"/>
                    </a:lnTo>
                    <a:lnTo>
                      <a:pt x="211" y="37"/>
                    </a:lnTo>
                    <a:lnTo>
                      <a:pt x="235" y="55"/>
                    </a:lnTo>
                    <a:lnTo>
                      <a:pt x="259" y="74"/>
                    </a:lnTo>
                    <a:lnTo>
                      <a:pt x="284" y="93"/>
                    </a:lnTo>
                    <a:lnTo>
                      <a:pt x="308" y="112"/>
                    </a:lnTo>
                    <a:lnTo>
                      <a:pt x="332" y="131"/>
                    </a:lnTo>
                    <a:lnTo>
                      <a:pt x="356" y="151"/>
                    </a:lnTo>
                    <a:lnTo>
                      <a:pt x="347" y="155"/>
                    </a:lnTo>
                    <a:lnTo>
                      <a:pt x="322" y="167"/>
                    </a:lnTo>
                    <a:lnTo>
                      <a:pt x="285" y="185"/>
                    </a:lnTo>
                    <a:lnTo>
                      <a:pt x="238" y="204"/>
                    </a:lnTo>
                    <a:lnTo>
                      <a:pt x="214" y="214"/>
                    </a:lnTo>
                    <a:lnTo>
                      <a:pt x="188" y="225"/>
                    </a:lnTo>
                    <a:lnTo>
                      <a:pt x="162" y="234"/>
                    </a:lnTo>
                    <a:lnTo>
                      <a:pt x="137" y="242"/>
                    </a:lnTo>
                    <a:lnTo>
                      <a:pt x="111" y="249"/>
                    </a:lnTo>
                    <a:lnTo>
                      <a:pt x="87" y="254"/>
                    </a:lnTo>
                    <a:lnTo>
                      <a:pt x="65" y="257"/>
                    </a:lnTo>
                    <a:lnTo>
                      <a:pt x="45" y="258"/>
                    </a:lnTo>
                    <a:lnTo>
                      <a:pt x="32" y="258"/>
                    </a:lnTo>
                    <a:lnTo>
                      <a:pt x="22" y="256"/>
                    </a:lnTo>
                    <a:lnTo>
                      <a:pt x="14" y="253"/>
                    </a:lnTo>
                    <a:lnTo>
                      <a:pt x="8" y="248"/>
                    </a:lnTo>
                    <a:lnTo>
                      <a:pt x="4" y="243"/>
                    </a:lnTo>
                    <a:lnTo>
                      <a:pt x="1" y="236"/>
                    </a:lnTo>
                    <a:lnTo>
                      <a:pt x="0" y="229"/>
                    </a:lnTo>
                    <a:lnTo>
                      <a:pt x="1" y="221"/>
                    </a:lnTo>
                    <a:lnTo>
                      <a:pt x="3" y="211"/>
                    </a:lnTo>
                    <a:lnTo>
                      <a:pt x="6" y="201"/>
                    </a:lnTo>
                    <a:lnTo>
                      <a:pt x="10" y="191"/>
                    </a:lnTo>
                    <a:lnTo>
                      <a:pt x="16" y="181"/>
                    </a:lnTo>
                    <a:lnTo>
                      <a:pt x="29" y="159"/>
                    </a:lnTo>
                    <a:lnTo>
                      <a:pt x="45" y="135"/>
                    </a:lnTo>
                    <a:lnTo>
                      <a:pt x="63" y="112"/>
                    </a:lnTo>
                    <a:lnTo>
                      <a:pt x="82" y="90"/>
                    </a:lnTo>
                    <a:lnTo>
                      <a:pt x="101" y="68"/>
                    </a:lnTo>
                    <a:lnTo>
                      <a:pt x="120" y="47"/>
                    </a:lnTo>
                    <a:lnTo>
                      <a:pt x="149" y="16"/>
                    </a:lnTo>
                    <a:lnTo>
                      <a:pt x="1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07" name="Freeform 95">
                <a:extLst>
                  <a:ext uri="{FF2B5EF4-FFF2-40B4-BE49-F238E27FC236}">
                    <a16:creationId xmlns:a16="http://schemas.microsoft.com/office/drawing/2014/main" id="{EFE413C4-8502-444C-9FCF-CB3221E7C632}"/>
                  </a:ext>
                </a:extLst>
              </p:cNvPr>
              <p:cNvSpPr>
                <a:spLocks/>
              </p:cNvSpPr>
              <p:nvPr/>
            </p:nvSpPr>
            <p:spPr bwMode="auto">
              <a:xfrm>
                <a:off x="2682" y="2934"/>
                <a:ext cx="91" cy="101"/>
              </a:xfrm>
              <a:custGeom>
                <a:avLst/>
                <a:gdLst>
                  <a:gd name="T0" fmla="*/ 23 w 264"/>
                  <a:gd name="T1" fmla="*/ 0 h 245"/>
                  <a:gd name="T2" fmla="*/ 22 w 264"/>
                  <a:gd name="T3" fmla="*/ 2 h 245"/>
                  <a:gd name="T4" fmla="*/ 18 w 264"/>
                  <a:gd name="T5" fmla="*/ 7 h 245"/>
                  <a:gd name="T6" fmla="*/ 13 w 264"/>
                  <a:gd name="T7" fmla="*/ 15 h 245"/>
                  <a:gd name="T8" fmla="*/ 8 w 264"/>
                  <a:gd name="T9" fmla="*/ 25 h 245"/>
                  <a:gd name="T10" fmla="*/ 5 w 264"/>
                  <a:gd name="T11" fmla="*/ 31 h 245"/>
                  <a:gd name="T12" fmla="*/ 3 w 264"/>
                  <a:gd name="T13" fmla="*/ 37 h 245"/>
                  <a:gd name="T14" fmla="*/ 2 w 264"/>
                  <a:gd name="T15" fmla="*/ 43 h 245"/>
                  <a:gd name="T16" fmla="*/ 1 w 264"/>
                  <a:gd name="T17" fmla="*/ 49 h 245"/>
                  <a:gd name="T18" fmla="*/ 0 w 264"/>
                  <a:gd name="T19" fmla="*/ 52 h 245"/>
                  <a:gd name="T20" fmla="*/ 0 w 264"/>
                  <a:gd name="T21" fmla="*/ 55 h 245"/>
                  <a:gd name="T22" fmla="*/ 0 w 264"/>
                  <a:gd name="T23" fmla="*/ 58 h 245"/>
                  <a:gd name="T24" fmla="*/ 0 w 264"/>
                  <a:gd name="T25" fmla="*/ 61 h 245"/>
                  <a:gd name="T26" fmla="*/ 1 w 264"/>
                  <a:gd name="T27" fmla="*/ 63 h 245"/>
                  <a:gd name="T28" fmla="*/ 2 w 264"/>
                  <a:gd name="T29" fmla="*/ 66 h 245"/>
                  <a:gd name="T30" fmla="*/ 3 w 264"/>
                  <a:gd name="T31" fmla="*/ 69 h 245"/>
                  <a:gd name="T32" fmla="*/ 4 w 264"/>
                  <a:gd name="T33" fmla="*/ 71 h 245"/>
                  <a:gd name="T34" fmla="*/ 6 w 264"/>
                  <a:gd name="T35" fmla="*/ 74 h 245"/>
                  <a:gd name="T36" fmla="*/ 7 w 264"/>
                  <a:gd name="T37" fmla="*/ 76 h 245"/>
                  <a:gd name="T38" fmla="*/ 9 w 264"/>
                  <a:gd name="T39" fmla="*/ 78 h 245"/>
                  <a:gd name="T40" fmla="*/ 11 w 264"/>
                  <a:gd name="T41" fmla="*/ 80 h 245"/>
                  <a:gd name="T42" fmla="*/ 16 w 264"/>
                  <a:gd name="T43" fmla="*/ 84 h 245"/>
                  <a:gd name="T44" fmla="*/ 22 w 264"/>
                  <a:gd name="T45" fmla="*/ 87 h 245"/>
                  <a:gd name="T46" fmla="*/ 28 w 264"/>
                  <a:gd name="T47" fmla="*/ 90 h 245"/>
                  <a:gd name="T48" fmla="*/ 34 w 264"/>
                  <a:gd name="T49" fmla="*/ 93 h 245"/>
                  <a:gd name="T50" fmla="*/ 41 w 264"/>
                  <a:gd name="T51" fmla="*/ 95 h 245"/>
                  <a:gd name="T52" fmla="*/ 47 w 264"/>
                  <a:gd name="T53" fmla="*/ 97 h 245"/>
                  <a:gd name="T54" fmla="*/ 54 w 264"/>
                  <a:gd name="T55" fmla="*/ 99 h 245"/>
                  <a:gd name="T56" fmla="*/ 60 w 264"/>
                  <a:gd name="T57" fmla="*/ 100 h 245"/>
                  <a:gd name="T58" fmla="*/ 66 w 264"/>
                  <a:gd name="T59" fmla="*/ 102 h 245"/>
                  <a:gd name="T60" fmla="*/ 72 w 264"/>
                  <a:gd name="T61" fmla="*/ 102 h 245"/>
                  <a:gd name="T62" fmla="*/ 77 w 264"/>
                  <a:gd name="T63" fmla="*/ 102 h 245"/>
                  <a:gd name="T64" fmla="*/ 81 w 264"/>
                  <a:gd name="T65" fmla="*/ 102 h 245"/>
                  <a:gd name="T66" fmla="*/ 85 w 264"/>
                  <a:gd name="T67" fmla="*/ 101 h 245"/>
                  <a:gd name="T68" fmla="*/ 87 w 264"/>
                  <a:gd name="T69" fmla="*/ 100 h 245"/>
                  <a:gd name="T70" fmla="*/ 88 w 264"/>
                  <a:gd name="T71" fmla="*/ 99 h 245"/>
                  <a:gd name="T72" fmla="*/ 89 w 264"/>
                  <a:gd name="T73" fmla="*/ 98 h 245"/>
                  <a:gd name="T74" fmla="*/ 90 w 264"/>
                  <a:gd name="T75" fmla="*/ 97 h 245"/>
                  <a:gd name="T76" fmla="*/ 91 w 264"/>
                  <a:gd name="T77" fmla="*/ 95 h 245"/>
                  <a:gd name="T78" fmla="*/ 92 w 264"/>
                  <a:gd name="T79" fmla="*/ 91 h 245"/>
                  <a:gd name="T80" fmla="*/ 92 w 264"/>
                  <a:gd name="T81" fmla="*/ 86 h 245"/>
                  <a:gd name="T82" fmla="*/ 93 w 264"/>
                  <a:gd name="T83" fmla="*/ 81 h 245"/>
                  <a:gd name="T84" fmla="*/ 93 w 264"/>
                  <a:gd name="T85" fmla="*/ 75 h 245"/>
                  <a:gd name="T86" fmla="*/ 93 w 264"/>
                  <a:gd name="T87" fmla="*/ 70 h 245"/>
                  <a:gd name="T88" fmla="*/ 93 w 264"/>
                  <a:gd name="T89" fmla="*/ 64 h 245"/>
                  <a:gd name="T90" fmla="*/ 92 w 264"/>
                  <a:gd name="T91" fmla="*/ 52 h 245"/>
                  <a:gd name="T92" fmla="*/ 91 w 264"/>
                  <a:gd name="T93" fmla="*/ 43 h 245"/>
                  <a:gd name="T94" fmla="*/ 89 w 264"/>
                  <a:gd name="T95" fmla="*/ 36 h 245"/>
                  <a:gd name="T96" fmla="*/ 89 w 264"/>
                  <a:gd name="T97" fmla="*/ 33 h 245"/>
                  <a:gd name="T98" fmla="*/ 81 w 264"/>
                  <a:gd name="T99" fmla="*/ 29 h 245"/>
                  <a:gd name="T100" fmla="*/ 72 w 264"/>
                  <a:gd name="T101" fmla="*/ 25 h 245"/>
                  <a:gd name="T102" fmla="*/ 64 w 264"/>
                  <a:gd name="T103" fmla="*/ 21 h 245"/>
                  <a:gd name="T104" fmla="*/ 55 w 264"/>
                  <a:gd name="T105" fmla="*/ 17 h 245"/>
                  <a:gd name="T106" fmla="*/ 47 w 264"/>
                  <a:gd name="T107" fmla="*/ 12 h 245"/>
                  <a:gd name="T108" fmla="*/ 39 w 264"/>
                  <a:gd name="T109" fmla="*/ 8 h 245"/>
                  <a:gd name="T110" fmla="*/ 31 w 264"/>
                  <a:gd name="T111" fmla="*/ 4 h 245"/>
                  <a:gd name="T112" fmla="*/ 23 w 264"/>
                  <a:gd name="T113" fmla="*/ 0 h 2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4"/>
                  <a:gd name="T172" fmla="*/ 0 h 245"/>
                  <a:gd name="T173" fmla="*/ 264 w 264"/>
                  <a:gd name="T174" fmla="*/ 245 h 2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4" h="245">
                    <a:moveTo>
                      <a:pt x="66" y="0"/>
                    </a:moveTo>
                    <a:lnTo>
                      <a:pt x="62" y="5"/>
                    </a:lnTo>
                    <a:lnTo>
                      <a:pt x="50" y="17"/>
                    </a:lnTo>
                    <a:lnTo>
                      <a:pt x="37" y="37"/>
                    </a:lnTo>
                    <a:lnTo>
                      <a:pt x="22" y="61"/>
                    </a:lnTo>
                    <a:lnTo>
                      <a:pt x="15" y="74"/>
                    </a:lnTo>
                    <a:lnTo>
                      <a:pt x="9" y="88"/>
                    </a:lnTo>
                    <a:lnTo>
                      <a:pt x="5" y="104"/>
                    </a:lnTo>
                    <a:lnTo>
                      <a:pt x="2" y="118"/>
                    </a:lnTo>
                    <a:lnTo>
                      <a:pt x="1" y="125"/>
                    </a:lnTo>
                    <a:lnTo>
                      <a:pt x="0" y="132"/>
                    </a:lnTo>
                    <a:lnTo>
                      <a:pt x="1" y="139"/>
                    </a:lnTo>
                    <a:lnTo>
                      <a:pt x="1" y="146"/>
                    </a:lnTo>
                    <a:lnTo>
                      <a:pt x="3" y="152"/>
                    </a:lnTo>
                    <a:lnTo>
                      <a:pt x="5" y="159"/>
                    </a:lnTo>
                    <a:lnTo>
                      <a:pt x="8" y="165"/>
                    </a:lnTo>
                    <a:lnTo>
                      <a:pt x="11" y="171"/>
                    </a:lnTo>
                    <a:lnTo>
                      <a:pt x="16" y="177"/>
                    </a:lnTo>
                    <a:lnTo>
                      <a:pt x="21" y="182"/>
                    </a:lnTo>
                    <a:lnTo>
                      <a:pt x="26" y="187"/>
                    </a:lnTo>
                    <a:lnTo>
                      <a:pt x="32" y="192"/>
                    </a:lnTo>
                    <a:lnTo>
                      <a:pt x="46" y="201"/>
                    </a:lnTo>
                    <a:lnTo>
                      <a:pt x="62" y="209"/>
                    </a:lnTo>
                    <a:lnTo>
                      <a:pt x="79" y="217"/>
                    </a:lnTo>
                    <a:lnTo>
                      <a:pt x="97" y="223"/>
                    </a:lnTo>
                    <a:lnTo>
                      <a:pt x="115" y="229"/>
                    </a:lnTo>
                    <a:lnTo>
                      <a:pt x="134" y="234"/>
                    </a:lnTo>
                    <a:lnTo>
                      <a:pt x="152" y="238"/>
                    </a:lnTo>
                    <a:lnTo>
                      <a:pt x="170" y="241"/>
                    </a:lnTo>
                    <a:lnTo>
                      <a:pt x="187" y="244"/>
                    </a:lnTo>
                    <a:lnTo>
                      <a:pt x="203" y="245"/>
                    </a:lnTo>
                    <a:lnTo>
                      <a:pt x="218" y="245"/>
                    </a:lnTo>
                    <a:lnTo>
                      <a:pt x="230" y="245"/>
                    </a:lnTo>
                    <a:lnTo>
                      <a:pt x="241" y="243"/>
                    </a:lnTo>
                    <a:lnTo>
                      <a:pt x="248" y="241"/>
                    </a:lnTo>
                    <a:lnTo>
                      <a:pt x="251" y="238"/>
                    </a:lnTo>
                    <a:lnTo>
                      <a:pt x="253" y="235"/>
                    </a:lnTo>
                    <a:lnTo>
                      <a:pt x="255" y="232"/>
                    </a:lnTo>
                    <a:lnTo>
                      <a:pt x="257" y="228"/>
                    </a:lnTo>
                    <a:lnTo>
                      <a:pt x="260" y="218"/>
                    </a:lnTo>
                    <a:lnTo>
                      <a:pt x="262" y="207"/>
                    </a:lnTo>
                    <a:lnTo>
                      <a:pt x="263" y="194"/>
                    </a:lnTo>
                    <a:lnTo>
                      <a:pt x="264" y="181"/>
                    </a:lnTo>
                    <a:lnTo>
                      <a:pt x="263" y="167"/>
                    </a:lnTo>
                    <a:lnTo>
                      <a:pt x="263" y="153"/>
                    </a:lnTo>
                    <a:lnTo>
                      <a:pt x="260" y="126"/>
                    </a:lnTo>
                    <a:lnTo>
                      <a:pt x="257" y="103"/>
                    </a:lnTo>
                    <a:lnTo>
                      <a:pt x="254" y="86"/>
                    </a:lnTo>
                    <a:lnTo>
                      <a:pt x="253" y="80"/>
                    </a:lnTo>
                    <a:lnTo>
                      <a:pt x="229" y="70"/>
                    </a:lnTo>
                    <a:lnTo>
                      <a:pt x="204" y="60"/>
                    </a:lnTo>
                    <a:lnTo>
                      <a:pt x="181" y="50"/>
                    </a:lnTo>
                    <a:lnTo>
                      <a:pt x="157" y="40"/>
                    </a:lnTo>
                    <a:lnTo>
                      <a:pt x="134" y="30"/>
                    </a:lnTo>
                    <a:lnTo>
                      <a:pt x="111" y="20"/>
                    </a:lnTo>
                    <a:lnTo>
                      <a:pt x="88" y="10"/>
                    </a:lnTo>
                    <a:lnTo>
                      <a:pt x="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08" name="Freeform 96">
                <a:extLst>
                  <a:ext uri="{FF2B5EF4-FFF2-40B4-BE49-F238E27FC236}">
                    <a16:creationId xmlns:a16="http://schemas.microsoft.com/office/drawing/2014/main" id="{8145E693-9F66-4A8A-A875-4C4C40BBB76E}"/>
                  </a:ext>
                </a:extLst>
              </p:cNvPr>
              <p:cNvSpPr>
                <a:spLocks/>
              </p:cNvSpPr>
              <p:nvPr/>
            </p:nvSpPr>
            <p:spPr bwMode="auto">
              <a:xfrm>
                <a:off x="2525" y="3061"/>
                <a:ext cx="85" cy="107"/>
              </a:xfrm>
              <a:custGeom>
                <a:avLst/>
                <a:gdLst>
                  <a:gd name="T0" fmla="*/ 84 w 244"/>
                  <a:gd name="T1" fmla="*/ 12 h 259"/>
                  <a:gd name="T2" fmla="*/ 76 w 244"/>
                  <a:gd name="T3" fmla="*/ 9 h 259"/>
                  <a:gd name="T4" fmla="*/ 69 w 244"/>
                  <a:gd name="T5" fmla="*/ 7 h 259"/>
                  <a:gd name="T6" fmla="*/ 62 w 244"/>
                  <a:gd name="T7" fmla="*/ 5 h 259"/>
                  <a:gd name="T8" fmla="*/ 55 w 244"/>
                  <a:gd name="T9" fmla="*/ 3 h 259"/>
                  <a:gd name="T10" fmla="*/ 49 w 244"/>
                  <a:gd name="T11" fmla="*/ 2 h 259"/>
                  <a:gd name="T12" fmla="*/ 44 w 244"/>
                  <a:gd name="T13" fmla="*/ 1 h 259"/>
                  <a:gd name="T14" fmla="*/ 39 w 244"/>
                  <a:gd name="T15" fmla="*/ 0 h 259"/>
                  <a:gd name="T16" fmla="*/ 34 w 244"/>
                  <a:gd name="T17" fmla="*/ 0 h 259"/>
                  <a:gd name="T18" fmla="*/ 29 w 244"/>
                  <a:gd name="T19" fmla="*/ 0 h 259"/>
                  <a:gd name="T20" fmla="*/ 25 w 244"/>
                  <a:gd name="T21" fmla="*/ 1 h 259"/>
                  <a:gd name="T22" fmla="*/ 21 w 244"/>
                  <a:gd name="T23" fmla="*/ 2 h 259"/>
                  <a:gd name="T24" fmla="*/ 18 w 244"/>
                  <a:gd name="T25" fmla="*/ 4 h 259"/>
                  <a:gd name="T26" fmla="*/ 15 w 244"/>
                  <a:gd name="T27" fmla="*/ 5 h 259"/>
                  <a:gd name="T28" fmla="*/ 12 w 244"/>
                  <a:gd name="T29" fmla="*/ 7 h 259"/>
                  <a:gd name="T30" fmla="*/ 9 w 244"/>
                  <a:gd name="T31" fmla="*/ 10 h 259"/>
                  <a:gd name="T32" fmla="*/ 7 w 244"/>
                  <a:gd name="T33" fmla="*/ 13 h 259"/>
                  <a:gd name="T34" fmla="*/ 6 w 244"/>
                  <a:gd name="T35" fmla="*/ 16 h 259"/>
                  <a:gd name="T36" fmla="*/ 4 w 244"/>
                  <a:gd name="T37" fmla="*/ 20 h 259"/>
                  <a:gd name="T38" fmla="*/ 2 w 244"/>
                  <a:gd name="T39" fmla="*/ 24 h 259"/>
                  <a:gd name="T40" fmla="*/ 1 w 244"/>
                  <a:gd name="T41" fmla="*/ 28 h 259"/>
                  <a:gd name="T42" fmla="*/ 1 w 244"/>
                  <a:gd name="T43" fmla="*/ 33 h 259"/>
                  <a:gd name="T44" fmla="*/ 0 w 244"/>
                  <a:gd name="T45" fmla="*/ 38 h 259"/>
                  <a:gd name="T46" fmla="*/ 0 w 244"/>
                  <a:gd name="T47" fmla="*/ 43 h 259"/>
                  <a:gd name="T48" fmla="*/ 0 w 244"/>
                  <a:gd name="T49" fmla="*/ 50 h 259"/>
                  <a:gd name="T50" fmla="*/ 0 w 244"/>
                  <a:gd name="T51" fmla="*/ 55 h 259"/>
                  <a:gd name="T52" fmla="*/ 1 w 244"/>
                  <a:gd name="T53" fmla="*/ 62 h 259"/>
                  <a:gd name="T54" fmla="*/ 2 w 244"/>
                  <a:gd name="T55" fmla="*/ 69 h 259"/>
                  <a:gd name="T56" fmla="*/ 3 w 244"/>
                  <a:gd name="T57" fmla="*/ 76 h 259"/>
                  <a:gd name="T58" fmla="*/ 6 w 244"/>
                  <a:gd name="T59" fmla="*/ 91 h 259"/>
                  <a:gd name="T60" fmla="*/ 9 w 244"/>
                  <a:gd name="T61" fmla="*/ 107 h 259"/>
                  <a:gd name="T62" fmla="*/ 22 w 244"/>
                  <a:gd name="T63" fmla="*/ 101 h 259"/>
                  <a:gd name="T64" fmla="*/ 36 w 244"/>
                  <a:gd name="T65" fmla="*/ 93 h 259"/>
                  <a:gd name="T66" fmla="*/ 43 w 244"/>
                  <a:gd name="T67" fmla="*/ 89 h 259"/>
                  <a:gd name="T68" fmla="*/ 49 w 244"/>
                  <a:gd name="T69" fmla="*/ 84 h 259"/>
                  <a:gd name="T70" fmla="*/ 56 w 244"/>
                  <a:gd name="T71" fmla="*/ 79 h 259"/>
                  <a:gd name="T72" fmla="*/ 62 w 244"/>
                  <a:gd name="T73" fmla="*/ 74 h 259"/>
                  <a:gd name="T74" fmla="*/ 68 w 244"/>
                  <a:gd name="T75" fmla="*/ 68 h 259"/>
                  <a:gd name="T76" fmla="*/ 73 w 244"/>
                  <a:gd name="T77" fmla="*/ 62 h 259"/>
                  <a:gd name="T78" fmla="*/ 75 w 244"/>
                  <a:gd name="T79" fmla="*/ 58 h 259"/>
                  <a:gd name="T80" fmla="*/ 77 w 244"/>
                  <a:gd name="T81" fmla="*/ 55 h 259"/>
                  <a:gd name="T82" fmla="*/ 79 w 244"/>
                  <a:gd name="T83" fmla="*/ 51 h 259"/>
                  <a:gd name="T84" fmla="*/ 81 w 244"/>
                  <a:gd name="T85" fmla="*/ 47 h 259"/>
                  <a:gd name="T86" fmla="*/ 82 w 244"/>
                  <a:gd name="T87" fmla="*/ 43 h 259"/>
                  <a:gd name="T88" fmla="*/ 83 w 244"/>
                  <a:gd name="T89" fmla="*/ 39 h 259"/>
                  <a:gd name="T90" fmla="*/ 84 w 244"/>
                  <a:gd name="T91" fmla="*/ 35 h 259"/>
                  <a:gd name="T92" fmla="*/ 85 w 244"/>
                  <a:gd name="T93" fmla="*/ 31 h 259"/>
                  <a:gd name="T94" fmla="*/ 85 w 244"/>
                  <a:gd name="T95" fmla="*/ 26 h 259"/>
                  <a:gd name="T96" fmla="*/ 85 w 244"/>
                  <a:gd name="T97" fmla="*/ 21 h 259"/>
                  <a:gd name="T98" fmla="*/ 85 w 244"/>
                  <a:gd name="T99" fmla="*/ 17 h 259"/>
                  <a:gd name="T100" fmla="*/ 84 w 244"/>
                  <a:gd name="T101" fmla="*/ 12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4"/>
                  <a:gd name="T154" fmla="*/ 0 h 259"/>
                  <a:gd name="T155" fmla="*/ 244 w 244"/>
                  <a:gd name="T156" fmla="*/ 259 h 2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4" h="259">
                    <a:moveTo>
                      <a:pt x="241" y="29"/>
                    </a:moveTo>
                    <a:lnTo>
                      <a:pt x="219" y="22"/>
                    </a:lnTo>
                    <a:lnTo>
                      <a:pt x="198" y="16"/>
                    </a:lnTo>
                    <a:lnTo>
                      <a:pt x="179" y="11"/>
                    </a:lnTo>
                    <a:lnTo>
                      <a:pt x="159" y="7"/>
                    </a:lnTo>
                    <a:lnTo>
                      <a:pt x="142" y="4"/>
                    </a:lnTo>
                    <a:lnTo>
                      <a:pt x="126" y="2"/>
                    </a:lnTo>
                    <a:lnTo>
                      <a:pt x="111" y="0"/>
                    </a:lnTo>
                    <a:lnTo>
                      <a:pt x="97" y="0"/>
                    </a:lnTo>
                    <a:lnTo>
                      <a:pt x="84" y="1"/>
                    </a:lnTo>
                    <a:lnTo>
                      <a:pt x="72" y="3"/>
                    </a:lnTo>
                    <a:lnTo>
                      <a:pt x="61" y="5"/>
                    </a:lnTo>
                    <a:lnTo>
                      <a:pt x="52" y="9"/>
                    </a:lnTo>
                    <a:lnTo>
                      <a:pt x="43" y="13"/>
                    </a:lnTo>
                    <a:lnTo>
                      <a:pt x="35" y="18"/>
                    </a:lnTo>
                    <a:lnTo>
                      <a:pt x="27" y="24"/>
                    </a:lnTo>
                    <a:lnTo>
                      <a:pt x="21" y="31"/>
                    </a:lnTo>
                    <a:lnTo>
                      <a:pt x="16" y="39"/>
                    </a:lnTo>
                    <a:lnTo>
                      <a:pt x="11" y="48"/>
                    </a:lnTo>
                    <a:lnTo>
                      <a:pt x="7" y="58"/>
                    </a:lnTo>
                    <a:lnTo>
                      <a:pt x="4" y="68"/>
                    </a:lnTo>
                    <a:lnTo>
                      <a:pt x="2" y="80"/>
                    </a:lnTo>
                    <a:lnTo>
                      <a:pt x="1" y="92"/>
                    </a:lnTo>
                    <a:lnTo>
                      <a:pt x="0" y="105"/>
                    </a:lnTo>
                    <a:lnTo>
                      <a:pt x="0" y="120"/>
                    </a:lnTo>
                    <a:lnTo>
                      <a:pt x="1" y="134"/>
                    </a:lnTo>
                    <a:lnTo>
                      <a:pt x="3" y="150"/>
                    </a:lnTo>
                    <a:lnTo>
                      <a:pt x="5" y="166"/>
                    </a:lnTo>
                    <a:lnTo>
                      <a:pt x="8" y="183"/>
                    </a:lnTo>
                    <a:lnTo>
                      <a:pt x="17" y="220"/>
                    </a:lnTo>
                    <a:lnTo>
                      <a:pt x="27" y="259"/>
                    </a:lnTo>
                    <a:lnTo>
                      <a:pt x="63" y="244"/>
                    </a:lnTo>
                    <a:lnTo>
                      <a:pt x="102" y="226"/>
                    </a:lnTo>
                    <a:lnTo>
                      <a:pt x="122" y="215"/>
                    </a:lnTo>
                    <a:lnTo>
                      <a:pt x="141" y="204"/>
                    </a:lnTo>
                    <a:lnTo>
                      <a:pt x="160" y="192"/>
                    </a:lnTo>
                    <a:lnTo>
                      <a:pt x="178" y="178"/>
                    </a:lnTo>
                    <a:lnTo>
                      <a:pt x="195" y="164"/>
                    </a:lnTo>
                    <a:lnTo>
                      <a:pt x="209" y="149"/>
                    </a:lnTo>
                    <a:lnTo>
                      <a:pt x="216" y="141"/>
                    </a:lnTo>
                    <a:lnTo>
                      <a:pt x="222" y="132"/>
                    </a:lnTo>
                    <a:lnTo>
                      <a:pt x="227" y="123"/>
                    </a:lnTo>
                    <a:lnTo>
                      <a:pt x="232" y="114"/>
                    </a:lnTo>
                    <a:lnTo>
                      <a:pt x="236" y="104"/>
                    </a:lnTo>
                    <a:lnTo>
                      <a:pt x="239" y="94"/>
                    </a:lnTo>
                    <a:lnTo>
                      <a:pt x="241" y="84"/>
                    </a:lnTo>
                    <a:lnTo>
                      <a:pt x="243" y="74"/>
                    </a:lnTo>
                    <a:lnTo>
                      <a:pt x="244" y="63"/>
                    </a:lnTo>
                    <a:lnTo>
                      <a:pt x="244" y="52"/>
                    </a:lnTo>
                    <a:lnTo>
                      <a:pt x="243" y="41"/>
                    </a:lnTo>
                    <a:lnTo>
                      <a:pt x="24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09" name="Freeform 97">
                <a:extLst>
                  <a:ext uri="{FF2B5EF4-FFF2-40B4-BE49-F238E27FC236}">
                    <a16:creationId xmlns:a16="http://schemas.microsoft.com/office/drawing/2014/main" id="{6B813F5B-FDA6-4D90-B4F1-F39399BC49D8}"/>
                  </a:ext>
                </a:extLst>
              </p:cNvPr>
              <p:cNvSpPr>
                <a:spLocks/>
              </p:cNvSpPr>
              <p:nvPr/>
            </p:nvSpPr>
            <p:spPr bwMode="auto">
              <a:xfrm>
                <a:off x="2745" y="3185"/>
                <a:ext cx="286" cy="172"/>
              </a:xfrm>
              <a:custGeom>
                <a:avLst/>
                <a:gdLst>
                  <a:gd name="T0" fmla="*/ 1 w 816"/>
                  <a:gd name="T1" fmla="*/ 8 h 417"/>
                  <a:gd name="T2" fmla="*/ 5 w 816"/>
                  <a:gd name="T3" fmla="*/ 23 h 417"/>
                  <a:gd name="T4" fmla="*/ 10 w 816"/>
                  <a:gd name="T5" fmla="*/ 38 h 417"/>
                  <a:gd name="T6" fmla="*/ 17 w 816"/>
                  <a:gd name="T7" fmla="*/ 53 h 417"/>
                  <a:gd name="T8" fmla="*/ 25 w 816"/>
                  <a:gd name="T9" fmla="*/ 68 h 417"/>
                  <a:gd name="T10" fmla="*/ 35 w 816"/>
                  <a:gd name="T11" fmla="*/ 82 h 417"/>
                  <a:gd name="T12" fmla="*/ 45 w 816"/>
                  <a:gd name="T13" fmla="*/ 95 h 417"/>
                  <a:gd name="T14" fmla="*/ 56 w 816"/>
                  <a:gd name="T15" fmla="*/ 107 h 417"/>
                  <a:gd name="T16" fmla="*/ 69 w 816"/>
                  <a:gd name="T17" fmla="*/ 119 h 417"/>
                  <a:gd name="T18" fmla="*/ 81 w 816"/>
                  <a:gd name="T19" fmla="*/ 130 h 417"/>
                  <a:gd name="T20" fmla="*/ 94 w 816"/>
                  <a:gd name="T21" fmla="*/ 140 h 417"/>
                  <a:gd name="T22" fmla="*/ 108 w 816"/>
                  <a:gd name="T23" fmla="*/ 149 h 417"/>
                  <a:gd name="T24" fmla="*/ 121 w 816"/>
                  <a:gd name="T25" fmla="*/ 156 h 417"/>
                  <a:gd name="T26" fmla="*/ 135 w 816"/>
                  <a:gd name="T27" fmla="*/ 162 h 417"/>
                  <a:gd name="T28" fmla="*/ 148 w 816"/>
                  <a:gd name="T29" fmla="*/ 166 h 417"/>
                  <a:gd name="T30" fmla="*/ 161 w 816"/>
                  <a:gd name="T31" fmla="*/ 169 h 417"/>
                  <a:gd name="T32" fmla="*/ 178 w 816"/>
                  <a:gd name="T33" fmla="*/ 170 h 417"/>
                  <a:gd name="T34" fmla="*/ 200 w 816"/>
                  <a:gd name="T35" fmla="*/ 171 h 417"/>
                  <a:gd name="T36" fmla="*/ 221 w 816"/>
                  <a:gd name="T37" fmla="*/ 170 h 417"/>
                  <a:gd name="T38" fmla="*/ 240 w 816"/>
                  <a:gd name="T39" fmla="*/ 168 h 417"/>
                  <a:gd name="T40" fmla="*/ 263 w 816"/>
                  <a:gd name="T41" fmla="*/ 164 h 417"/>
                  <a:gd name="T42" fmla="*/ 282 w 816"/>
                  <a:gd name="T43" fmla="*/ 159 h 417"/>
                  <a:gd name="T44" fmla="*/ 272 w 816"/>
                  <a:gd name="T45" fmla="*/ 158 h 417"/>
                  <a:gd name="T46" fmla="*/ 247 w 816"/>
                  <a:gd name="T47" fmla="*/ 157 h 417"/>
                  <a:gd name="T48" fmla="*/ 224 w 816"/>
                  <a:gd name="T49" fmla="*/ 155 h 417"/>
                  <a:gd name="T50" fmla="*/ 203 w 816"/>
                  <a:gd name="T51" fmla="*/ 150 h 417"/>
                  <a:gd name="T52" fmla="*/ 183 w 816"/>
                  <a:gd name="T53" fmla="*/ 146 h 417"/>
                  <a:gd name="T54" fmla="*/ 165 w 816"/>
                  <a:gd name="T55" fmla="*/ 139 h 417"/>
                  <a:gd name="T56" fmla="*/ 148 w 816"/>
                  <a:gd name="T57" fmla="*/ 132 h 417"/>
                  <a:gd name="T58" fmla="*/ 133 w 816"/>
                  <a:gd name="T59" fmla="*/ 123 h 417"/>
                  <a:gd name="T60" fmla="*/ 117 w 816"/>
                  <a:gd name="T61" fmla="*/ 113 h 417"/>
                  <a:gd name="T62" fmla="*/ 103 w 816"/>
                  <a:gd name="T63" fmla="*/ 102 h 417"/>
                  <a:gd name="T64" fmla="*/ 81 w 816"/>
                  <a:gd name="T65" fmla="*/ 83 h 417"/>
                  <a:gd name="T66" fmla="*/ 51 w 816"/>
                  <a:gd name="T67" fmla="*/ 53 h 417"/>
                  <a:gd name="T68" fmla="*/ 18 w 816"/>
                  <a:gd name="T69" fmla="*/ 19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6"/>
                  <a:gd name="T106" fmla="*/ 0 h 417"/>
                  <a:gd name="T107" fmla="*/ 816 w 816"/>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6" h="417">
                    <a:moveTo>
                      <a:pt x="0" y="0"/>
                    </a:moveTo>
                    <a:lnTo>
                      <a:pt x="3" y="19"/>
                    </a:lnTo>
                    <a:lnTo>
                      <a:pt x="8" y="37"/>
                    </a:lnTo>
                    <a:lnTo>
                      <a:pt x="13" y="56"/>
                    </a:lnTo>
                    <a:lnTo>
                      <a:pt x="20" y="74"/>
                    </a:lnTo>
                    <a:lnTo>
                      <a:pt x="28" y="93"/>
                    </a:lnTo>
                    <a:lnTo>
                      <a:pt x="39" y="111"/>
                    </a:lnTo>
                    <a:lnTo>
                      <a:pt x="49" y="129"/>
                    </a:lnTo>
                    <a:lnTo>
                      <a:pt x="60" y="147"/>
                    </a:lnTo>
                    <a:lnTo>
                      <a:pt x="72" y="165"/>
                    </a:lnTo>
                    <a:lnTo>
                      <a:pt x="85" y="182"/>
                    </a:lnTo>
                    <a:lnTo>
                      <a:pt x="99" y="199"/>
                    </a:lnTo>
                    <a:lnTo>
                      <a:pt x="114" y="215"/>
                    </a:lnTo>
                    <a:lnTo>
                      <a:pt x="129" y="231"/>
                    </a:lnTo>
                    <a:lnTo>
                      <a:pt x="145" y="247"/>
                    </a:lnTo>
                    <a:lnTo>
                      <a:pt x="161" y="262"/>
                    </a:lnTo>
                    <a:lnTo>
                      <a:pt x="178" y="277"/>
                    </a:lnTo>
                    <a:lnTo>
                      <a:pt x="197" y="291"/>
                    </a:lnTo>
                    <a:lnTo>
                      <a:pt x="215" y="305"/>
                    </a:lnTo>
                    <a:lnTo>
                      <a:pt x="233" y="318"/>
                    </a:lnTo>
                    <a:lnTo>
                      <a:pt x="251" y="331"/>
                    </a:lnTo>
                    <a:lnTo>
                      <a:pt x="270" y="342"/>
                    </a:lnTo>
                    <a:lnTo>
                      <a:pt x="289" y="353"/>
                    </a:lnTo>
                    <a:lnTo>
                      <a:pt x="308" y="363"/>
                    </a:lnTo>
                    <a:lnTo>
                      <a:pt x="327" y="372"/>
                    </a:lnTo>
                    <a:lnTo>
                      <a:pt x="347" y="381"/>
                    </a:lnTo>
                    <a:lnTo>
                      <a:pt x="367" y="388"/>
                    </a:lnTo>
                    <a:lnTo>
                      <a:pt x="386" y="395"/>
                    </a:lnTo>
                    <a:lnTo>
                      <a:pt x="405" y="400"/>
                    </a:lnTo>
                    <a:lnTo>
                      <a:pt x="423" y="405"/>
                    </a:lnTo>
                    <a:lnTo>
                      <a:pt x="442" y="409"/>
                    </a:lnTo>
                    <a:lnTo>
                      <a:pt x="460" y="412"/>
                    </a:lnTo>
                    <a:lnTo>
                      <a:pt x="478" y="413"/>
                    </a:lnTo>
                    <a:lnTo>
                      <a:pt x="510" y="415"/>
                    </a:lnTo>
                    <a:lnTo>
                      <a:pt x="542" y="417"/>
                    </a:lnTo>
                    <a:lnTo>
                      <a:pt x="573" y="417"/>
                    </a:lnTo>
                    <a:lnTo>
                      <a:pt x="603" y="416"/>
                    </a:lnTo>
                    <a:lnTo>
                      <a:pt x="632" y="414"/>
                    </a:lnTo>
                    <a:lnTo>
                      <a:pt x="660" y="412"/>
                    </a:lnTo>
                    <a:lnTo>
                      <a:pt x="687" y="409"/>
                    </a:lnTo>
                    <a:lnTo>
                      <a:pt x="712" y="406"/>
                    </a:lnTo>
                    <a:lnTo>
                      <a:pt x="754" y="399"/>
                    </a:lnTo>
                    <a:lnTo>
                      <a:pt x="787" y="393"/>
                    </a:lnTo>
                    <a:lnTo>
                      <a:pt x="808" y="388"/>
                    </a:lnTo>
                    <a:lnTo>
                      <a:pt x="816" y="386"/>
                    </a:lnTo>
                    <a:lnTo>
                      <a:pt x="778" y="386"/>
                    </a:lnTo>
                    <a:lnTo>
                      <a:pt x="741" y="385"/>
                    </a:lnTo>
                    <a:lnTo>
                      <a:pt x="706" y="383"/>
                    </a:lnTo>
                    <a:lnTo>
                      <a:pt x="672" y="380"/>
                    </a:lnTo>
                    <a:lnTo>
                      <a:pt x="640" y="377"/>
                    </a:lnTo>
                    <a:lnTo>
                      <a:pt x="610" y="372"/>
                    </a:lnTo>
                    <a:lnTo>
                      <a:pt x="580" y="367"/>
                    </a:lnTo>
                    <a:lnTo>
                      <a:pt x="552" y="362"/>
                    </a:lnTo>
                    <a:lnTo>
                      <a:pt x="525" y="355"/>
                    </a:lnTo>
                    <a:lnTo>
                      <a:pt x="498" y="348"/>
                    </a:lnTo>
                    <a:lnTo>
                      <a:pt x="473" y="340"/>
                    </a:lnTo>
                    <a:lnTo>
                      <a:pt x="449" y="331"/>
                    </a:lnTo>
                    <a:lnTo>
                      <a:pt x="425" y="322"/>
                    </a:lnTo>
                    <a:lnTo>
                      <a:pt x="402" y="311"/>
                    </a:lnTo>
                    <a:lnTo>
                      <a:pt x="380" y="300"/>
                    </a:lnTo>
                    <a:lnTo>
                      <a:pt x="358" y="287"/>
                    </a:lnTo>
                    <a:lnTo>
                      <a:pt x="336" y="275"/>
                    </a:lnTo>
                    <a:lnTo>
                      <a:pt x="315" y="262"/>
                    </a:lnTo>
                    <a:lnTo>
                      <a:pt x="294" y="248"/>
                    </a:lnTo>
                    <a:lnTo>
                      <a:pt x="273" y="233"/>
                    </a:lnTo>
                    <a:lnTo>
                      <a:pt x="231" y="202"/>
                    </a:lnTo>
                    <a:lnTo>
                      <a:pt x="188" y="167"/>
                    </a:lnTo>
                    <a:lnTo>
                      <a:pt x="145" y="129"/>
                    </a:lnTo>
                    <a:lnTo>
                      <a:pt x="100" y="89"/>
                    </a:lnTo>
                    <a:lnTo>
                      <a:pt x="52" y="4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10" name="Freeform 98">
                <a:extLst>
                  <a:ext uri="{FF2B5EF4-FFF2-40B4-BE49-F238E27FC236}">
                    <a16:creationId xmlns:a16="http://schemas.microsoft.com/office/drawing/2014/main" id="{C77564DD-900C-45E8-AE70-B474B35A7CC4}"/>
                  </a:ext>
                </a:extLst>
              </p:cNvPr>
              <p:cNvSpPr>
                <a:spLocks/>
              </p:cNvSpPr>
              <p:nvPr/>
            </p:nvSpPr>
            <p:spPr bwMode="auto">
              <a:xfrm>
                <a:off x="2606" y="3024"/>
                <a:ext cx="95" cy="96"/>
              </a:xfrm>
              <a:custGeom>
                <a:avLst/>
                <a:gdLst>
                  <a:gd name="T0" fmla="*/ 24 w 264"/>
                  <a:gd name="T1" fmla="*/ 0 h 245"/>
                  <a:gd name="T2" fmla="*/ 22 w 264"/>
                  <a:gd name="T3" fmla="*/ 2 h 245"/>
                  <a:gd name="T4" fmla="*/ 18 w 264"/>
                  <a:gd name="T5" fmla="*/ 7 h 245"/>
                  <a:gd name="T6" fmla="*/ 13 w 264"/>
                  <a:gd name="T7" fmla="*/ 14 h 245"/>
                  <a:gd name="T8" fmla="*/ 8 w 264"/>
                  <a:gd name="T9" fmla="*/ 24 h 245"/>
                  <a:gd name="T10" fmla="*/ 5 w 264"/>
                  <a:gd name="T11" fmla="*/ 29 h 245"/>
                  <a:gd name="T12" fmla="*/ 3 w 264"/>
                  <a:gd name="T13" fmla="*/ 34 h 245"/>
                  <a:gd name="T14" fmla="*/ 2 w 264"/>
                  <a:gd name="T15" fmla="*/ 41 h 245"/>
                  <a:gd name="T16" fmla="*/ 1 w 264"/>
                  <a:gd name="T17" fmla="*/ 46 h 245"/>
                  <a:gd name="T18" fmla="*/ 0 w 264"/>
                  <a:gd name="T19" fmla="*/ 49 h 245"/>
                  <a:gd name="T20" fmla="*/ 0 w 264"/>
                  <a:gd name="T21" fmla="*/ 52 h 245"/>
                  <a:gd name="T22" fmla="*/ 0 w 264"/>
                  <a:gd name="T23" fmla="*/ 54 h 245"/>
                  <a:gd name="T24" fmla="*/ 0 w 264"/>
                  <a:gd name="T25" fmla="*/ 57 h 245"/>
                  <a:gd name="T26" fmla="*/ 1 w 264"/>
                  <a:gd name="T27" fmla="*/ 60 h 245"/>
                  <a:gd name="T28" fmla="*/ 2 w 264"/>
                  <a:gd name="T29" fmla="*/ 62 h 245"/>
                  <a:gd name="T30" fmla="*/ 3 w 264"/>
                  <a:gd name="T31" fmla="*/ 65 h 245"/>
                  <a:gd name="T32" fmla="*/ 4 w 264"/>
                  <a:gd name="T33" fmla="*/ 67 h 245"/>
                  <a:gd name="T34" fmla="*/ 6 w 264"/>
                  <a:gd name="T35" fmla="*/ 69 h 245"/>
                  <a:gd name="T36" fmla="*/ 7 w 264"/>
                  <a:gd name="T37" fmla="*/ 71 h 245"/>
                  <a:gd name="T38" fmla="*/ 9 w 264"/>
                  <a:gd name="T39" fmla="*/ 73 h 245"/>
                  <a:gd name="T40" fmla="*/ 11 w 264"/>
                  <a:gd name="T41" fmla="*/ 75 h 245"/>
                  <a:gd name="T42" fmla="*/ 16 w 264"/>
                  <a:gd name="T43" fmla="*/ 79 h 245"/>
                  <a:gd name="T44" fmla="*/ 22 w 264"/>
                  <a:gd name="T45" fmla="*/ 82 h 245"/>
                  <a:gd name="T46" fmla="*/ 28 w 264"/>
                  <a:gd name="T47" fmla="*/ 85 h 245"/>
                  <a:gd name="T48" fmla="*/ 35 w 264"/>
                  <a:gd name="T49" fmla="*/ 87 h 245"/>
                  <a:gd name="T50" fmla="*/ 41 w 264"/>
                  <a:gd name="T51" fmla="*/ 90 h 245"/>
                  <a:gd name="T52" fmla="*/ 48 w 264"/>
                  <a:gd name="T53" fmla="*/ 92 h 245"/>
                  <a:gd name="T54" fmla="*/ 54 w 264"/>
                  <a:gd name="T55" fmla="*/ 93 h 245"/>
                  <a:gd name="T56" fmla="*/ 61 w 264"/>
                  <a:gd name="T57" fmla="*/ 94 h 245"/>
                  <a:gd name="T58" fmla="*/ 67 w 264"/>
                  <a:gd name="T59" fmla="*/ 96 h 245"/>
                  <a:gd name="T60" fmla="*/ 72 w 264"/>
                  <a:gd name="T61" fmla="*/ 96 h 245"/>
                  <a:gd name="T62" fmla="*/ 78 w 264"/>
                  <a:gd name="T63" fmla="*/ 96 h 245"/>
                  <a:gd name="T64" fmla="*/ 82 w 264"/>
                  <a:gd name="T65" fmla="*/ 96 h 245"/>
                  <a:gd name="T66" fmla="*/ 86 w 264"/>
                  <a:gd name="T67" fmla="*/ 95 h 245"/>
                  <a:gd name="T68" fmla="*/ 88 w 264"/>
                  <a:gd name="T69" fmla="*/ 94 h 245"/>
                  <a:gd name="T70" fmla="*/ 89 w 264"/>
                  <a:gd name="T71" fmla="*/ 93 h 245"/>
                  <a:gd name="T72" fmla="*/ 90 w 264"/>
                  <a:gd name="T73" fmla="*/ 92 h 245"/>
                  <a:gd name="T74" fmla="*/ 91 w 264"/>
                  <a:gd name="T75" fmla="*/ 91 h 245"/>
                  <a:gd name="T76" fmla="*/ 92 w 264"/>
                  <a:gd name="T77" fmla="*/ 89 h 245"/>
                  <a:gd name="T78" fmla="*/ 93 w 264"/>
                  <a:gd name="T79" fmla="*/ 85 h 245"/>
                  <a:gd name="T80" fmla="*/ 93 w 264"/>
                  <a:gd name="T81" fmla="*/ 81 h 245"/>
                  <a:gd name="T82" fmla="*/ 94 w 264"/>
                  <a:gd name="T83" fmla="*/ 76 h 245"/>
                  <a:gd name="T84" fmla="*/ 94 w 264"/>
                  <a:gd name="T85" fmla="*/ 71 h 245"/>
                  <a:gd name="T86" fmla="*/ 94 w 264"/>
                  <a:gd name="T87" fmla="*/ 65 h 245"/>
                  <a:gd name="T88" fmla="*/ 94 w 264"/>
                  <a:gd name="T89" fmla="*/ 60 h 245"/>
                  <a:gd name="T90" fmla="*/ 93 w 264"/>
                  <a:gd name="T91" fmla="*/ 49 h 245"/>
                  <a:gd name="T92" fmla="*/ 92 w 264"/>
                  <a:gd name="T93" fmla="*/ 40 h 245"/>
                  <a:gd name="T94" fmla="*/ 90 w 264"/>
                  <a:gd name="T95" fmla="*/ 34 h 245"/>
                  <a:gd name="T96" fmla="*/ 90 w 264"/>
                  <a:gd name="T97" fmla="*/ 31 h 245"/>
                  <a:gd name="T98" fmla="*/ 82 w 264"/>
                  <a:gd name="T99" fmla="*/ 27 h 245"/>
                  <a:gd name="T100" fmla="*/ 73 w 264"/>
                  <a:gd name="T101" fmla="*/ 24 h 245"/>
                  <a:gd name="T102" fmla="*/ 64 w 264"/>
                  <a:gd name="T103" fmla="*/ 20 h 245"/>
                  <a:gd name="T104" fmla="*/ 56 w 264"/>
                  <a:gd name="T105" fmla="*/ 16 h 245"/>
                  <a:gd name="T106" fmla="*/ 48 w 264"/>
                  <a:gd name="T107" fmla="*/ 12 h 245"/>
                  <a:gd name="T108" fmla="*/ 40 w 264"/>
                  <a:gd name="T109" fmla="*/ 8 h 245"/>
                  <a:gd name="T110" fmla="*/ 31 w 264"/>
                  <a:gd name="T111" fmla="*/ 4 h 245"/>
                  <a:gd name="T112" fmla="*/ 24 w 264"/>
                  <a:gd name="T113" fmla="*/ 0 h 2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4"/>
                  <a:gd name="T172" fmla="*/ 0 h 245"/>
                  <a:gd name="T173" fmla="*/ 264 w 264"/>
                  <a:gd name="T174" fmla="*/ 245 h 2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4" h="245">
                    <a:moveTo>
                      <a:pt x="66" y="0"/>
                    </a:moveTo>
                    <a:lnTo>
                      <a:pt x="62" y="5"/>
                    </a:lnTo>
                    <a:lnTo>
                      <a:pt x="50" y="17"/>
                    </a:lnTo>
                    <a:lnTo>
                      <a:pt x="37" y="37"/>
                    </a:lnTo>
                    <a:lnTo>
                      <a:pt x="22" y="61"/>
                    </a:lnTo>
                    <a:lnTo>
                      <a:pt x="15" y="74"/>
                    </a:lnTo>
                    <a:lnTo>
                      <a:pt x="9" y="88"/>
                    </a:lnTo>
                    <a:lnTo>
                      <a:pt x="5" y="104"/>
                    </a:lnTo>
                    <a:lnTo>
                      <a:pt x="2" y="118"/>
                    </a:lnTo>
                    <a:lnTo>
                      <a:pt x="1" y="125"/>
                    </a:lnTo>
                    <a:lnTo>
                      <a:pt x="0" y="132"/>
                    </a:lnTo>
                    <a:lnTo>
                      <a:pt x="1" y="139"/>
                    </a:lnTo>
                    <a:lnTo>
                      <a:pt x="1" y="146"/>
                    </a:lnTo>
                    <a:lnTo>
                      <a:pt x="3" y="152"/>
                    </a:lnTo>
                    <a:lnTo>
                      <a:pt x="5" y="159"/>
                    </a:lnTo>
                    <a:lnTo>
                      <a:pt x="8" y="165"/>
                    </a:lnTo>
                    <a:lnTo>
                      <a:pt x="11" y="171"/>
                    </a:lnTo>
                    <a:lnTo>
                      <a:pt x="16" y="177"/>
                    </a:lnTo>
                    <a:lnTo>
                      <a:pt x="21" y="182"/>
                    </a:lnTo>
                    <a:lnTo>
                      <a:pt x="26" y="187"/>
                    </a:lnTo>
                    <a:lnTo>
                      <a:pt x="32" y="192"/>
                    </a:lnTo>
                    <a:lnTo>
                      <a:pt x="46" y="201"/>
                    </a:lnTo>
                    <a:lnTo>
                      <a:pt x="62" y="209"/>
                    </a:lnTo>
                    <a:lnTo>
                      <a:pt x="79" y="217"/>
                    </a:lnTo>
                    <a:lnTo>
                      <a:pt x="97" y="223"/>
                    </a:lnTo>
                    <a:lnTo>
                      <a:pt x="115" y="229"/>
                    </a:lnTo>
                    <a:lnTo>
                      <a:pt x="134" y="234"/>
                    </a:lnTo>
                    <a:lnTo>
                      <a:pt x="152" y="238"/>
                    </a:lnTo>
                    <a:lnTo>
                      <a:pt x="170" y="241"/>
                    </a:lnTo>
                    <a:lnTo>
                      <a:pt x="187" y="244"/>
                    </a:lnTo>
                    <a:lnTo>
                      <a:pt x="203" y="245"/>
                    </a:lnTo>
                    <a:lnTo>
                      <a:pt x="218" y="245"/>
                    </a:lnTo>
                    <a:lnTo>
                      <a:pt x="230" y="245"/>
                    </a:lnTo>
                    <a:lnTo>
                      <a:pt x="241" y="243"/>
                    </a:lnTo>
                    <a:lnTo>
                      <a:pt x="248" y="241"/>
                    </a:lnTo>
                    <a:lnTo>
                      <a:pt x="251" y="238"/>
                    </a:lnTo>
                    <a:lnTo>
                      <a:pt x="253" y="235"/>
                    </a:lnTo>
                    <a:lnTo>
                      <a:pt x="255" y="232"/>
                    </a:lnTo>
                    <a:lnTo>
                      <a:pt x="257" y="228"/>
                    </a:lnTo>
                    <a:lnTo>
                      <a:pt x="260" y="218"/>
                    </a:lnTo>
                    <a:lnTo>
                      <a:pt x="262" y="207"/>
                    </a:lnTo>
                    <a:lnTo>
                      <a:pt x="263" y="194"/>
                    </a:lnTo>
                    <a:lnTo>
                      <a:pt x="264" y="181"/>
                    </a:lnTo>
                    <a:lnTo>
                      <a:pt x="263" y="167"/>
                    </a:lnTo>
                    <a:lnTo>
                      <a:pt x="263" y="153"/>
                    </a:lnTo>
                    <a:lnTo>
                      <a:pt x="260" y="126"/>
                    </a:lnTo>
                    <a:lnTo>
                      <a:pt x="257" y="103"/>
                    </a:lnTo>
                    <a:lnTo>
                      <a:pt x="254" y="86"/>
                    </a:lnTo>
                    <a:lnTo>
                      <a:pt x="253" y="80"/>
                    </a:lnTo>
                    <a:lnTo>
                      <a:pt x="229" y="70"/>
                    </a:lnTo>
                    <a:lnTo>
                      <a:pt x="204" y="60"/>
                    </a:lnTo>
                    <a:lnTo>
                      <a:pt x="181" y="50"/>
                    </a:lnTo>
                    <a:lnTo>
                      <a:pt x="157" y="40"/>
                    </a:lnTo>
                    <a:lnTo>
                      <a:pt x="134" y="30"/>
                    </a:lnTo>
                    <a:lnTo>
                      <a:pt x="111" y="20"/>
                    </a:lnTo>
                    <a:lnTo>
                      <a:pt x="88" y="10"/>
                    </a:lnTo>
                    <a:lnTo>
                      <a:pt x="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11" name="Freeform 99">
                <a:extLst>
                  <a:ext uri="{FF2B5EF4-FFF2-40B4-BE49-F238E27FC236}">
                    <a16:creationId xmlns:a16="http://schemas.microsoft.com/office/drawing/2014/main" id="{E560D9AA-BBC5-406B-BF09-2A8B638AC6AE}"/>
                  </a:ext>
                </a:extLst>
              </p:cNvPr>
              <p:cNvSpPr>
                <a:spLocks/>
              </p:cNvSpPr>
              <p:nvPr/>
            </p:nvSpPr>
            <p:spPr bwMode="auto">
              <a:xfrm rot="20691072" flipH="1">
                <a:off x="2792" y="2963"/>
                <a:ext cx="67" cy="158"/>
              </a:xfrm>
              <a:custGeom>
                <a:avLst/>
                <a:gdLst>
                  <a:gd name="T0" fmla="*/ 41 w 860"/>
                  <a:gd name="T1" fmla="*/ 65 h 2186"/>
                  <a:gd name="T2" fmla="*/ 38 w 860"/>
                  <a:gd name="T3" fmla="*/ 72 h 2186"/>
                  <a:gd name="T4" fmla="*/ 34 w 860"/>
                  <a:gd name="T5" fmla="*/ 79 h 2186"/>
                  <a:gd name="T6" fmla="*/ 30 w 860"/>
                  <a:gd name="T7" fmla="*/ 86 h 2186"/>
                  <a:gd name="T8" fmla="*/ 26 w 860"/>
                  <a:gd name="T9" fmla="*/ 93 h 2186"/>
                  <a:gd name="T10" fmla="*/ 22 w 860"/>
                  <a:gd name="T11" fmla="*/ 100 h 2186"/>
                  <a:gd name="T12" fmla="*/ 19 w 860"/>
                  <a:gd name="T13" fmla="*/ 107 h 2186"/>
                  <a:gd name="T14" fmla="*/ 17 w 860"/>
                  <a:gd name="T15" fmla="*/ 115 h 2186"/>
                  <a:gd name="T16" fmla="*/ 14 w 860"/>
                  <a:gd name="T17" fmla="*/ 120 h 2186"/>
                  <a:gd name="T18" fmla="*/ 11 w 860"/>
                  <a:gd name="T19" fmla="*/ 123 h 2186"/>
                  <a:gd name="T20" fmla="*/ 12 w 860"/>
                  <a:gd name="T21" fmla="*/ 129 h 2186"/>
                  <a:gd name="T22" fmla="*/ 66 w 860"/>
                  <a:gd name="T23" fmla="*/ 154 h 2186"/>
                  <a:gd name="T24" fmla="*/ 65 w 860"/>
                  <a:gd name="T25" fmla="*/ 157 h 2186"/>
                  <a:gd name="T26" fmla="*/ 1 w 860"/>
                  <a:gd name="T27" fmla="*/ 133 h 2186"/>
                  <a:gd name="T28" fmla="*/ 0 w 860"/>
                  <a:gd name="T29" fmla="*/ 126 h 2186"/>
                  <a:gd name="T30" fmla="*/ 2 w 860"/>
                  <a:gd name="T31" fmla="*/ 119 h 2186"/>
                  <a:gd name="T32" fmla="*/ 5 w 860"/>
                  <a:gd name="T33" fmla="*/ 112 h 2186"/>
                  <a:gd name="T34" fmla="*/ 10 w 860"/>
                  <a:gd name="T35" fmla="*/ 106 h 2186"/>
                  <a:gd name="T36" fmla="*/ 15 w 860"/>
                  <a:gd name="T37" fmla="*/ 99 h 2186"/>
                  <a:gd name="T38" fmla="*/ 19 w 860"/>
                  <a:gd name="T39" fmla="*/ 93 h 2186"/>
                  <a:gd name="T40" fmla="*/ 23 w 860"/>
                  <a:gd name="T41" fmla="*/ 86 h 2186"/>
                  <a:gd name="T42" fmla="*/ 25 w 860"/>
                  <a:gd name="T43" fmla="*/ 80 h 2186"/>
                  <a:gd name="T44" fmla="*/ 27 w 860"/>
                  <a:gd name="T45" fmla="*/ 75 h 2186"/>
                  <a:gd name="T46" fmla="*/ 29 w 860"/>
                  <a:gd name="T47" fmla="*/ 69 h 2186"/>
                  <a:gd name="T48" fmla="*/ 31 w 860"/>
                  <a:gd name="T49" fmla="*/ 64 h 2186"/>
                  <a:gd name="T50" fmla="*/ 33 w 860"/>
                  <a:gd name="T51" fmla="*/ 59 h 2186"/>
                  <a:gd name="T52" fmla="*/ 34 w 860"/>
                  <a:gd name="T53" fmla="*/ 53 h 2186"/>
                  <a:gd name="T54" fmla="*/ 36 w 860"/>
                  <a:gd name="T55" fmla="*/ 47 h 2186"/>
                  <a:gd name="T56" fmla="*/ 38 w 860"/>
                  <a:gd name="T57" fmla="*/ 42 h 2186"/>
                  <a:gd name="T58" fmla="*/ 39 w 860"/>
                  <a:gd name="T59" fmla="*/ 37 h 2186"/>
                  <a:gd name="T60" fmla="*/ 41 w 860"/>
                  <a:gd name="T61" fmla="*/ 31 h 2186"/>
                  <a:gd name="T62" fmla="*/ 44 w 860"/>
                  <a:gd name="T63" fmla="*/ 26 h 2186"/>
                  <a:gd name="T64" fmla="*/ 46 w 860"/>
                  <a:gd name="T65" fmla="*/ 21 h 2186"/>
                  <a:gd name="T66" fmla="*/ 49 w 860"/>
                  <a:gd name="T67" fmla="*/ 16 h 2186"/>
                  <a:gd name="T68" fmla="*/ 52 w 860"/>
                  <a:gd name="T69" fmla="*/ 11 h 2186"/>
                  <a:gd name="T70" fmla="*/ 56 w 860"/>
                  <a:gd name="T71" fmla="*/ 7 h 2186"/>
                  <a:gd name="T72" fmla="*/ 61 w 860"/>
                  <a:gd name="T73" fmla="*/ 3 h 2186"/>
                  <a:gd name="T74" fmla="*/ 66 w 860"/>
                  <a:gd name="T75" fmla="*/ 0 h 2186"/>
                  <a:gd name="T76" fmla="*/ 64 w 860"/>
                  <a:gd name="T77" fmla="*/ 7 h 2186"/>
                  <a:gd name="T78" fmla="*/ 62 w 860"/>
                  <a:gd name="T79" fmla="*/ 16 h 2186"/>
                  <a:gd name="T80" fmla="*/ 60 w 860"/>
                  <a:gd name="T81" fmla="*/ 24 h 2186"/>
                  <a:gd name="T82" fmla="*/ 57 w 860"/>
                  <a:gd name="T83" fmla="*/ 32 h 2186"/>
                  <a:gd name="T84" fmla="*/ 54 w 860"/>
                  <a:gd name="T85" fmla="*/ 39 h 2186"/>
                  <a:gd name="T86" fmla="*/ 51 w 860"/>
                  <a:gd name="T87" fmla="*/ 47 h 2186"/>
                  <a:gd name="T88" fmla="*/ 47 w 860"/>
                  <a:gd name="T89" fmla="*/ 54 h 2186"/>
                  <a:gd name="T90" fmla="*/ 42 w 860"/>
                  <a:gd name="T91" fmla="*/ 62 h 21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0"/>
                  <a:gd name="T139" fmla="*/ 0 h 2186"/>
                  <a:gd name="T140" fmla="*/ 860 w 860"/>
                  <a:gd name="T141" fmla="*/ 2186 h 218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0" h="2186">
                    <a:moveTo>
                      <a:pt x="551" y="856"/>
                    </a:moveTo>
                    <a:lnTo>
                      <a:pt x="531" y="903"/>
                    </a:lnTo>
                    <a:lnTo>
                      <a:pt x="511" y="951"/>
                    </a:lnTo>
                    <a:lnTo>
                      <a:pt x="491" y="998"/>
                    </a:lnTo>
                    <a:lnTo>
                      <a:pt x="467" y="1044"/>
                    </a:lnTo>
                    <a:lnTo>
                      <a:pt x="443" y="1091"/>
                    </a:lnTo>
                    <a:lnTo>
                      <a:pt x="416" y="1138"/>
                    </a:lnTo>
                    <a:lnTo>
                      <a:pt x="390" y="1186"/>
                    </a:lnTo>
                    <a:lnTo>
                      <a:pt x="370" y="1239"/>
                    </a:lnTo>
                    <a:lnTo>
                      <a:pt x="336" y="1287"/>
                    </a:lnTo>
                    <a:lnTo>
                      <a:pt x="315" y="1334"/>
                    </a:lnTo>
                    <a:lnTo>
                      <a:pt x="289" y="1384"/>
                    </a:lnTo>
                    <a:lnTo>
                      <a:pt x="275" y="1438"/>
                    </a:lnTo>
                    <a:lnTo>
                      <a:pt x="248" y="1485"/>
                    </a:lnTo>
                    <a:lnTo>
                      <a:pt x="231" y="1538"/>
                    </a:lnTo>
                    <a:lnTo>
                      <a:pt x="215" y="1589"/>
                    </a:lnTo>
                    <a:lnTo>
                      <a:pt x="211" y="1646"/>
                    </a:lnTo>
                    <a:lnTo>
                      <a:pt x="185" y="1662"/>
                    </a:lnTo>
                    <a:lnTo>
                      <a:pt x="158" y="1690"/>
                    </a:lnTo>
                    <a:lnTo>
                      <a:pt x="141" y="1706"/>
                    </a:lnTo>
                    <a:lnTo>
                      <a:pt x="155" y="1730"/>
                    </a:lnTo>
                    <a:lnTo>
                      <a:pt x="155" y="1790"/>
                    </a:lnTo>
                    <a:lnTo>
                      <a:pt x="860" y="2099"/>
                    </a:lnTo>
                    <a:lnTo>
                      <a:pt x="857" y="2126"/>
                    </a:lnTo>
                    <a:lnTo>
                      <a:pt x="857" y="2149"/>
                    </a:lnTo>
                    <a:lnTo>
                      <a:pt x="847" y="2177"/>
                    </a:lnTo>
                    <a:lnTo>
                      <a:pt x="836" y="2186"/>
                    </a:lnTo>
                    <a:lnTo>
                      <a:pt x="10" y="1847"/>
                    </a:lnTo>
                    <a:lnTo>
                      <a:pt x="0" y="1790"/>
                    </a:lnTo>
                    <a:lnTo>
                      <a:pt x="0" y="1740"/>
                    </a:lnTo>
                    <a:lnTo>
                      <a:pt x="10" y="1693"/>
                    </a:lnTo>
                    <a:lnTo>
                      <a:pt x="27" y="1646"/>
                    </a:lnTo>
                    <a:lnTo>
                      <a:pt x="43" y="1598"/>
                    </a:lnTo>
                    <a:lnTo>
                      <a:pt x="71" y="1552"/>
                    </a:lnTo>
                    <a:lnTo>
                      <a:pt x="101" y="1505"/>
                    </a:lnTo>
                    <a:lnTo>
                      <a:pt x="131" y="1464"/>
                    </a:lnTo>
                    <a:lnTo>
                      <a:pt x="158" y="1418"/>
                    </a:lnTo>
                    <a:lnTo>
                      <a:pt x="191" y="1374"/>
                    </a:lnTo>
                    <a:lnTo>
                      <a:pt x="222" y="1326"/>
                    </a:lnTo>
                    <a:lnTo>
                      <a:pt x="252" y="1287"/>
                    </a:lnTo>
                    <a:lnTo>
                      <a:pt x="275" y="1239"/>
                    </a:lnTo>
                    <a:lnTo>
                      <a:pt x="295" y="1195"/>
                    </a:lnTo>
                    <a:lnTo>
                      <a:pt x="309" y="1149"/>
                    </a:lnTo>
                    <a:lnTo>
                      <a:pt x="326" y="1105"/>
                    </a:lnTo>
                    <a:lnTo>
                      <a:pt x="336" y="1065"/>
                    </a:lnTo>
                    <a:lnTo>
                      <a:pt x="353" y="1035"/>
                    </a:lnTo>
                    <a:lnTo>
                      <a:pt x="363" y="990"/>
                    </a:lnTo>
                    <a:lnTo>
                      <a:pt x="379" y="960"/>
                    </a:lnTo>
                    <a:lnTo>
                      <a:pt x="390" y="917"/>
                    </a:lnTo>
                    <a:lnTo>
                      <a:pt x="399" y="887"/>
                    </a:lnTo>
                    <a:lnTo>
                      <a:pt x="410" y="842"/>
                    </a:lnTo>
                    <a:lnTo>
                      <a:pt x="427" y="813"/>
                    </a:lnTo>
                    <a:lnTo>
                      <a:pt x="430" y="772"/>
                    </a:lnTo>
                    <a:lnTo>
                      <a:pt x="447" y="735"/>
                    </a:lnTo>
                    <a:lnTo>
                      <a:pt x="454" y="691"/>
                    </a:lnTo>
                    <a:lnTo>
                      <a:pt x="467" y="655"/>
                    </a:lnTo>
                    <a:lnTo>
                      <a:pt x="477" y="615"/>
                    </a:lnTo>
                    <a:lnTo>
                      <a:pt x="491" y="581"/>
                    </a:lnTo>
                    <a:lnTo>
                      <a:pt x="500" y="540"/>
                    </a:lnTo>
                    <a:lnTo>
                      <a:pt x="514" y="507"/>
                    </a:lnTo>
                    <a:lnTo>
                      <a:pt x="527" y="467"/>
                    </a:lnTo>
                    <a:lnTo>
                      <a:pt x="538" y="430"/>
                    </a:lnTo>
                    <a:lnTo>
                      <a:pt x="551" y="393"/>
                    </a:lnTo>
                    <a:lnTo>
                      <a:pt x="567" y="355"/>
                    </a:lnTo>
                    <a:lnTo>
                      <a:pt x="584" y="319"/>
                    </a:lnTo>
                    <a:lnTo>
                      <a:pt x="598" y="288"/>
                    </a:lnTo>
                    <a:lnTo>
                      <a:pt x="622" y="255"/>
                    </a:lnTo>
                    <a:lnTo>
                      <a:pt x="642" y="225"/>
                    </a:lnTo>
                    <a:lnTo>
                      <a:pt x="659" y="187"/>
                    </a:lnTo>
                    <a:lnTo>
                      <a:pt x="682" y="158"/>
                    </a:lnTo>
                    <a:lnTo>
                      <a:pt x="706" y="124"/>
                    </a:lnTo>
                    <a:lnTo>
                      <a:pt x="735" y="100"/>
                    </a:lnTo>
                    <a:lnTo>
                      <a:pt x="763" y="67"/>
                    </a:lnTo>
                    <a:lnTo>
                      <a:pt x="793" y="47"/>
                    </a:lnTo>
                    <a:lnTo>
                      <a:pt x="827" y="19"/>
                    </a:lnTo>
                    <a:lnTo>
                      <a:pt x="860" y="0"/>
                    </a:lnTo>
                    <a:lnTo>
                      <a:pt x="847" y="47"/>
                    </a:lnTo>
                    <a:lnTo>
                      <a:pt x="836" y="103"/>
                    </a:lnTo>
                    <a:lnTo>
                      <a:pt x="819" y="158"/>
                    </a:lnTo>
                    <a:lnTo>
                      <a:pt x="810" y="215"/>
                    </a:lnTo>
                    <a:lnTo>
                      <a:pt x="793" y="268"/>
                    </a:lnTo>
                    <a:lnTo>
                      <a:pt x="776" y="326"/>
                    </a:lnTo>
                    <a:lnTo>
                      <a:pt x="763" y="376"/>
                    </a:lnTo>
                    <a:lnTo>
                      <a:pt x="746" y="436"/>
                    </a:lnTo>
                    <a:lnTo>
                      <a:pt x="726" y="487"/>
                    </a:lnTo>
                    <a:lnTo>
                      <a:pt x="706" y="540"/>
                    </a:lnTo>
                    <a:lnTo>
                      <a:pt x="682" y="591"/>
                    </a:lnTo>
                    <a:lnTo>
                      <a:pt x="662" y="651"/>
                    </a:lnTo>
                    <a:lnTo>
                      <a:pt x="635" y="699"/>
                    </a:lnTo>
                    <a:lnTo>
                      <a:pt x="611" y="749"/>
                    </a:lnTo>
                    <a:lnTo>
                      <a:pt x="578" y="803"/>
                    </a:lnTo>
                    <a:lnTo>
                      <a:pt x="551" y="856"/>
                    </a:lnTo>
                    <a:close/>
                  </a:path>
                </a:pathLst>
              </a:custGeom>
              <a:gradFill rotWithShape="1">
                <a:gsLst>
                  <a:gs pos="0">
                    <a:srgbClr val="FBE4AE"/>
                  </a:gs>
                  <a:gs pos="6500">
                    <a:srgbClr val="BD922A"/>
                  </a:gs>
                  <a:gs pos="10501">
                    <a:srgbClr val="BD922A"/>
                  </a:gs>
                  <a:gs pos="31500">
                    <a:srgbClr val="FBE4AE"/>
                  </a:gs>
                  <a:gs pos="33501">
                    <a:srgbClr val="BD922A"/>
                  </a:gs>
                  <a:gs pos="34500">
                    <a:srgbClr val="835E17"/>
                  </a:gs>
                  <a:gs pos="41000">
                    <a:srgbClr val="A28949"/>
                  </a:gs>
                  <a:gs pos="50000">
                    <a:srgbClr val="FAE3B7"/>
                  </a:gs>
                  <a:gs pos="59000">
                    <a:srgbClr val="A28949"/>
                  </a:gs>
                  <a:gs pos="65500">
                    <a:srgbClr val="835E17"/>
                  </a:gs>
                  <a:gs pos="66499">
                    <a:srgbClr val="BD922A"/>
                  </a:gs>
                  <a:gs pos="68500">
                    <a:srgbClr val="FBE4AE"/>
                  </a:gs>
                  <a:gs pos="89500">
                    <a:srgbClr val="BD922A"/>
                  </a:gs>
                  <a:gs pos="93500">
                    <a:srgbClr val="BD922A"/>
                  </a:gs>
                  <a:gs pos="100000">
                    <a:srgbClr val="FBE4AE"/>
                  </a:gs>
                </a:gsLst>
                <a:lin ang="5400000" scaled="1"/>
              </a:gradFill>
              <a:ln w="3175">
                <a:solidFill>
                  <a:schemeClr val="tx2"/>
                </a:solidFill>
                <a:round/>
                <a:headEnd/>
                <a:tailEnd/>
              </a:ln>
            </p:spPr>
            <p:txBody>
              <a:bodyPr/>
              <a:lstStyle/>
              <a:p>
                <a:pPr>
                  <a:defRPr/>
                </a:pPr>
                <a:endParaRPr lang="en-US" sz="2315"/>
              </a:p>
            </p:txBody>
          </p:sp>
        </p:grpSp>
        <p:grpSp>
          <p:nvGrpSpPr>
            <p:cNvPr id="7176" name="Group 100">
              <a:extLst>
                <a:ext uri="{FF2B5EF4-FFF2-40B4-BE49-F238E27FC236}">
                  <a16:creationId xmlns:a16="http://schemas.microsoft.com/office/drawing/2014/main" id="{D108C032-A093-47D5-BD95-75434208AF43}"/>
                </a:ext>
              </a:extLst>
            </p:cNvPr>
            <p:cNvGrpSpPr>
              <a:grpSpLocks/>
            </p:cNvGrpSpPr>
            <p:nvPr/>
          </p:nvGrpSpPr>
          <p:grpSpPr bwMode="auto">
            <a:xfrm>
              <a:off x="1698" y="1298"/>
              <a:ext cx="3175" cy="2631"/>
              <a:chOff x="1607" y="1026"/>
              <a:chExt cx="3311" cy="2721"/>
            </a:xfrm>
          </p:grpSpPr>
          <p:sp>
            <p:nvSpPr>
              <p:cNvPr id="397413" name="Freeform 101">
                <a:extLst>
                  <a:ext uri="{FF2B5EF4-FFF2-40B4-BE49-F238E27FC236}">
                    <a16:creationId xmlns:a16="http://schemas.microsoft.com/office/drawing/2014/main" id="{8AE53EDA-1D48-4A72-9E18-3301DB22AE23}"/>
                  </a:ext>
                </a:extLst>
              </p:cNvPr>
              <p:cNvSpPr>
                <a:spLocks/>
              </p:cNvSpPr>
              <p:nvPr/>
            </p:nvSpPr>
            <p:spPr bwMode="auto">
              <a:xfrm>
                <a:off x="1633" y="1046"/>
                <a:ext cx="3255" cy="2635"/>
              </a:xfrm>
              <a:custGeom>
                <a:avLst/>
                <a:gdLst>
                  <a:gd name="T0" fmla="*/ 512 w 9300"/>
                  <a:gd name="T1" fmla="*/ 1869 h 6375"/>
                  <a:gd name="T2" fmla="*/ 367 w 9300"/>
                  <a:gd name="T3" fmla="*/ 1810 h 6375"/>
                  <a:gd name="T4" fmla="*/ 240 w 9300"/>
                  <a:gd name="T5" fmla="*/ 1762 h 6375"/>
                  <a:gd name="T6" fmla="*/ 184 w 9300"/>
                  <a:gd name="T7" fmla="*/ 1754 h 6375"/>
                  <a:gd name="T8" fmla="*/ 140 w 9300"/>
                  <a:gd name="T9" fmla="*/ 1735 h 6375"/>
                  <a:gd name="T10" fmla="*/ 99 w 9300"/>
                  <a:gd name="T11" fmla="*/ 1698 h 6375"/>
                  <a:gd name="T12" fmla="*/ 66 w 9300"/>
                  <a:gd name="T13" fmla="*/ 1637 h 6375"/>
                  <a:gd name="T14" fmla="*/ 42 w 9300"/>
                  <a:gd name="T15" fmla="*/ 1548 h 6375"/>
                  <a:gd name="T16" fmla="*/ 21 w 9300"/>
                  <a:gd name="T17" fmla="*/ 1426 h 6375"/>
                  <a:gd name="T18" fmla="*/ 2 w 9300"/>
                  <a:gd name="T19" fmla="*/ 1253 h 6375"/>
                  <a:gd name="T20" fmla="*/ 12 w 9300"/>
                  <a:gd name="T21" fmla="*/ 1155 h 6375"/>
                  <a:gd name="T22" fmla="*/ 30 w 9300"/>
                  <a:gd name="T23" fmla="*/ 1037 h 6375"/>
                  <a:gd name="T24" fmla="*/ 51 w 9300"/>
                  <a:gd name="T25" fmla="*/ 967 h 6375"/>
                  <a:gd name="T26" fmla="*/ 95 w 9300"/>
                  <a:gd name="T27" fmla="*/ 866 h 6375"/>
                  <a:gd name="T28" fmla="*/ 141 w 9300"/>
                  <a:gd name="T29" fmla="*/ 786 h 6375"/>
                  <a:gd name="T30" fmla="*/ 207 w 9300"/>
                  <a:gd name="T31" fmla="*/ 698 h 6375"/>
                  <a:gd name="T32" fmla="*/ 322 w 9300"/>
                  <a:gd name="T33" fmla="*/ 574 h 6375"/>
                  <a:gd name="T34" fmla="*/ 528 w 9300"/>
                  <a:gd name="T35" fmla="*/ 374 h 6375"/>
                  <a:gd name="T36" fmla="*/ 623 w 9300"/>
                  <a:gd name="T37" fmla="*/ 300 h 6375"/>
                  <a:gd name="T38" fmla="*/ 714 w 9300"/>
                  <a:gd name="T39" fmla="*/ 292 h 6375"/>
                  <a:gd name="T40" fmla="*/ 765 w 9300"/>
                  <a:gd name="T41" fmla="*/ 259 h 6375"/>
                  <a:gd name="T42" fmla="*/ 836 w 9300"/>
                  <a:gd name="T43" fmla="*/ 213 h 6375"/>
                  <a:gd name="T44" fmla="*/ 926 w 9300"/>
                  <a:gd name="T45" fmla="*/ 169 h 6375"/>
                  <a:gd name="T46" fmla="*/ 1045 w 9300"/>
                  <a:gd name="T47" fmla="*/ 129 h 6375"/>
                  <a:gd name="T48" fmla="*/ 1257 w 9300"/>
                  <a:gd name="T49" fmla="*/ 85 h 6375"/>
                  <a:gd name="T50" fmla="*/ 1486 w 9300"/>
                  <a:gd name="T51" fmla="*/ 30 h 6375"/>
                  <a:gd name="T52" fmla="*/ 1596 w 9300"/>
                  <a:gd name="T53" fmla="*/ 0 h 6375"/>
                  <a:gd name="T54" fmla="*/ 1772 w 9300"/>
                  <a:gd name="T55" fmla="*/ 33 h 6375"/>
                  <a:gd name="T56" fmla="*/ 1981 w 9300"/>
                  <a:gd name="T57" fmla="*/ 72 h 6375"/>
                  <a:gd name="T58" fmla="*/ 2186 w 9300"/>
                  <a:gd name="T59" fmla="*/ 120 h 6375"/>
                  <a:gd name="T60" fmla="*/ 2364 w 9300"/>
                  <a:gd name="T61" fmla="*/ 214 h 6375"/>
                  <a:gd name="T62" fmla="*/ 2542 w 9300"/>
                  <a:gd name="T63" fmla="*/ 308 h 6375"/>
                  <a:gd name="T64" fmla="*/ 2726 w 9300"/>
                  <a:gd name="T65" fmla="*/ 447 h 6375"/>
                  <a:gd name="T66" fmla="*/ 2900 w 9300"/>
                  <a:gd name="T67" fmla="*/ 624 h 6375"/>
                  <a:gd name="T68" fmla="*/ 2988 w 9300"/>
                  <a:gd name="T69" fmla="*/ 728 h 6375"/>
                  <a:gd name="T70" fmla="*/ 3066 w 9300"/>
                  <a:gd name="T71" fmla="*/ 841 h 6375"/>
                  <a:gd name="T72" fmla="*/ 3111 w 9300"/>
                  <a:gd name="T73" fmla="*/ 923 h 6375"/>
                  <a:gd name="T74" fmla="*/ 3126 w 9300"/>
                  <a:gd name="T75" fmla="*/ 975 h 6375"/>
                  <a:gd name="T76" fmla="*/ 3131 w 9300"/>
                  <a:gd name="T77" fmla="*/ 1049 h 6375"/>
                  <a:gd name="T78" fmla="*/ 3158 w 9300"/>
                  <a:gd name="T79" fmla="*/ 1136 h 6375"/>
                  <a:gd name="T80" fmla="*/ 3210 w 9300"/>
                  <a:gd name="T81" fmla="*/ 1273 h 6375"/>
                  <a:gd name="T82" fmla="*/ 3227 w 9300"/>
                  <a:gd name="T83" fmla="*/ 1469 h 6375"/>
                  <a:gd name="T84" fmla="*/ 3246 w 9300"/>
                  <a:gd name="T85" fmla="*/ 1663 h 6375"/>
                  <a:gd name="T86" fmla="*/ 3229 w 9300"/>
                  <a:gd name="T87" fmla="*/ 1888 h 6375"/>
                  <a:gd name="T88" fmla="*/ 3177 w 9300"/>
                  <a:gd name="T89" fmla="*/ 2140 h 6375"/>
                  <a:gd name="T90" fmla="*/ 3126 w 9300"/>
                  <a:gd name="T91" fmla="*/ 2392 h 6375"/>
                  <a:gd name="T92" fmla="*/ 2988 w 9300"/>
                  <a:gd name="T93" fmla="*/ 2561 h 6375"/>
                  <a:gd name="T94" fmla="*/ 2894 w 9300"/>
                  <a:gd name="T95" fmla="*/ 2631 h 6375"/>
                  <a:gd name="T96" fmla="*/ 2784 w 9300"/>
                  <a:gd name="T97" fmla="*/ 2596 h 6375"/>
                  <a:gd name="T98" fmla="*/ 2635 w 9300"/>
                  <a:gd name="T99" fmla="*/ 2543 h 6375"/>
                  <a:gd name="T100" fmla="*/ 2528 w 9300"/>
                  <a:gd name="T101" fmla="*/ 2494 h 6375"/>
                  <a:gd name="T102" fmla="*/ 2339 w 9300"/>
                  <a:gd name="T103" fmla="*/ 2383 h 6375"/>
                  <a:gd name="T104" fmla="*/ 2225 w 9300"/>
                  <a:gd name="T105" fmla="*/ 2310 h 6375"/>
                  <a:gd name="T106" fmla="*/ 1841 w 9300"/>
                  <a:gd name="T107" fmla="*/ 2347 h 6375"/>
                  <a:gd name="T108" fmla="*/ 1384 w 9300"/>
                  <a:gd name="T109" fmla="*/ 2395 h 6375"/>
                  <a:gd name="T110" fmla="*/ 995 w 9300"/>
                  <a:gd name="T111" fmla="*/ 2432 h 6375"/>
                  <a:gd name="T112" fmla="*/ 900 w 9300"/>
                  <a:gd name="T113" fmla="*/ 2389 h 6375"/>
                  <a:gd name="T114" fmla="*/ 842 w 9300"/>
                  <a:gd name="T115" fmla="*/ 2351 h 6375"/>
                  <a:gd name="T116" fmla="*/ 790 w 9300"/>
                  <a:gd name="T117" fmla="*/ 2301 h 6375"/>
                  <a:gd name="T118" fmla="*/ 752 w 9300"/>
                  <a:gd name="T119" fmla="*/ 2239 h 6375"/>
                  <a:gd name="T120" fmla="*/ 688 w 9300"/>
                  <a:gd name="T121" fmla="*/ 2085 h 6375"/>
                  <a:gd name="T122" fmla="*/ 640 w 9300"/>
                  <a:gd name="T123" fmla="*/ 1943 h 63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300"/>
                  <a:gd name="T187" fmla="*/ 0 h 6375"/>
                  <a:gd name="T188" fmla="*/ 9300 w 9300"/>
                  <a:gd name="T189" fmla="*/ 6375 h 63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300" h="6375">
                    <a:moveTo>
                      <a:pt x="1808" y="4642"/>
                    </a:moveTo>
                    <a:lnTo>
                      <a:pt x="1739" y="4618"/>
                    </a:lnTo>
                    <a:lnTo>
                      <a:pt x="1669" y="4594"/>
                    </a:lnTo>
                    <a:lnTo>
                      <a:pt x="1600" y="4570"/>
                    </a:lnTo>
                    <a:lnTo>
                      <a:pt x="1531" y="4545"/>
                    </a:lnTo>
                    <a:lnTo>
                      <a:pt x="1462" y="4521"/>
                    </a:lnTo>
                    <a:lnTo>
                      <a:pt x="1393" y="4497"/>
                    </a:lnTo>
                    <a:lnTo>
                      <a:pt x="1324" y="4473"/>
                    </a:lnTo>
                    <a:lnTo>
                      <a:pt x="1256" y="4449"/>
                    </a:lnTo>
                    <a:lnTo>
                      <a:pt x="1186" y="4426"/>
                    </a:lnTo>
                    <a:lnTo>
                      <a:pt x="1118" y="4402"/>
                    </a:lnTo>
                    <a:lnTo>
                      <a:pt x="1048" y="4378"/>
                    </a:lnTo>
                    <a:lnTo>
                      <a:pt x="979" y="4354"/>
                    </a:lnTo>
                    <a:lnTo>
                      <a:pt x="910" y="4331"/>
                    </a:lnTo>
                    <a:lnTo>
                      <a:pt x="841" y="4307"/>
                    </a:lnTo>
                    <a:lnTo>
                      <a:pt x="772" y="4284"/>
                    </a:lnTo>
                    <a:lnTo>
                      <a:pt x="702" y="4261"/>
                    </a:lnTo>
                    <a:lnTo>
                      <a:pt x="687" y="4262"/>
                    </a:lnTo>
                    <a:lnTo>
                      <a:pt x="644" y="4261"/>
                    </a:lnTo>
                    <a:lnTo>
                      <a:pt x="615" y="4258"/>
                    </a:lnTo>
                    <a:lnTo>
                      <a:pt x="581" y="4254"/>
                    </a:lnTo>
                    <a:lnTo>
                      <a:pt x="563" y="4251"/>
                    </a:lnTo>
                    <a:lnTo>
                      <a:pt x="544" y="4247"/>
                    </a:lnTo>
                    <a:lnTo>
                      <a:pt x="525" y="4243"/>
                    </a:lnTo>
                    <a:lnTo>
                      <a:pt x="505" y="4237"/>
                    </a:lnTo>
                    <a:lnTo>
                      <a:pt x="485" y="4231"/>
                    </a:lnTo>
                    <a:lnTo>
                      <a:pt x="465" y="4223"/>
                    </a:lnTo>
                    <a:lnTo>
                      <a:pt x="444" y="4215"/>
                    </a:lnTo>
                    <a:lnTo>
                      <a:pt x="422" y="4205"/>
                    </a:lnTo>
                    <a:lnTo>
                      <a:pt x="401" y="4195"/>
                    </a:lnTo>
                    <a:lnTo>
                      <a:pt x="381" y="4184"/>
                    </a:lnTo>
                    <a:lnTo>
                      <a:pt x="360" y="4171"/>
                    </a:lnTo>
                    <a:lnTo>
                      <a:pt x="340" y="4157"/>
                    </a:lnTo>
                    <a:lnTo>
                      <a:pt x="321" y="4141"/>
                    </a:lnTo>
                    <a:lnTo>
                      <a:pt x="302" y="4124"/>
                    </a:lnTo>
                    <a:lnTo>
                      <a:pt x="283" y="4106"/>
                    </a:lnTo>
                    <a:lnTo>
                      <a:pt x="264" y="4086"/>
                    </a:lnTo>
                    <a:lnTo>
                      <a:pt x="248" y="4063"/>
                    </a:lnTo>
                    <a:lnTo>
                      <a:pt x="232" y="4039"/>
                    </a:lnTo>
                    <a:lnTo>
                      <a:pt x="217" y="4014"/>
                    </a:lnTo>
                    <a:lnTo>
                      <a:pt x="203" y="3987"/>
                    </a:lnTo>
                    <a:lnTo>
                      <a:pt x="190" y="3958"/>
                    </a:lnTo>
                    <a:lnTo>
                      <a:pt x="177" y="3927"/>
                    </a:lnTo>
                    <a:lnTo>
                      <a:pt x="165" y="3893"/>
                    </a:lnTo>
                    <a:lnTo>
                      <a:pt x="153" y="3858"/>
                    </a:lnTo>
                    <a:lnTo>
                      <a:pt x="142" y="3821"/>
                    </a:lnTo>
                    <a:lnTo>
                      <a:pt x="131" y="3783"/>
                    </a:lnTo>
                    <a:lnTo>
                      <a:pt x="121" y="3744"/>
                    </a:lnTo>
                    <a:lnTo>
                      <a:pt x="110" y="3702"/>
                    </a:lnTo>
                    <a:lnTo>
                      <a:pt x="100" y="3661"/>
                    </a:lnTo>
                    <a:lnTo>
                      <a:pt x="91" y="3619"/>
                    </a:lnTo>
                    <a:lnTo>
                      <a:pt x="83" y="3576"/>
                    </a:lnTo>
                    <a:lnTo>
                      <a:pt x="75" y="3533"/>
                    </a:lnTo>
                    <a:lnTo>
                      <a:pt x="60" y="3448"/>
                    </a:lnTo>
                    <a:lnTo>
                      <a:pt x="47" y="3364"/>
                    </a:lnTo>
                    <a:lnTo>
                      <a:pt x="36" y="3284"/>
                    </a:lnTo>
                    <a:lnTo>
                      <a:pt x="26" y="3209"/>
                    </a:lnTo>
                    <a:lnTo>
                      <a:pt x="18" y="3141"/>
                    </a:lnTo>
                    <a:lnTo>
                      <a:pt x="11" y="3080"/>
                    </a:lnTo>
                    <a:lnTo>
                      <a:pt x="6" y="3031"/>
                    </a:lnTo>
                    <a:lnTo>
                      <a:pt x="2" y="2994"/>
                    </a:lnTo>
                    <a:lnTo>
                      <a:pt x="0" y="2971"/>
                    </a:lnTo>
                    <a:lnTo>
                      <a:pt x="0" y="2963"/>
                    </a:lnTo>
                    <a:lnTo>
                      <a:pt x="11" y="2906"/>
                    </a:lnTo>
                    <a:lnTo>
                      <a:pt x="23" y="2850"/>
                    </a:lnTo>
                    <a:lnTo>
                      <a:pt x="34" y="2794"/>
                    </a:lnTo>
                    <a:lnTo>
                      <a:pt x="44" y="2737"/>
                    </a:lnTo>
                    <a:lnTo>
                      <a:pt x="55" y="2681"/>
                    </a:lnTo>
                    <a:lnTo>
                      <a:pt x="65" y="2625"/>
                    </a:lnTo>
                    <a:lnTo>
                      <a:pt x="75" y="2568"/>
                    </a:lnTo>
                    <a:lnTo>
                      <a:pt x="85" y="2512"/>
                    </a:lnTo>
                    <a:lnTo>
                      <a:pt x="86" y="2508"/>
                    </a:lnTo>
                    <a:lnTo>
                      <a:pt x="89" y="2496"/>
                    </a:lnTo>
                    <a:lnTo>
                      <a:pt x="95" y="2477"/>
                    </a:lnTo>
                    <a:lnTo>
                      <a:pt x="103" y="2451"/>
                    </a:lnTo>
                    <a:lnTo>
                      <a:pt x="114" y="2419"/>
                    </a:lnTo>
                    <a:lnTo>
                      <a:pt x="130" y="2382"/>
                    </a:lnTo>
                    <a:lnTo>
                      <a:pt x="147" y="2339"/>
                    </a:lnTo>
                    <a:lnTo>
                      <a:pt x="168" y="2291"/>
                    </a:lnTo>
                    <a:lnTo>
                      <a:pt x="193" y="2239"/>
                    </a:lnTo>
                    <a:lnTo>
                      <a:pt x="221" y="2184"/>
                    </a:lnTo>
                    <a:lnTo>
                      <a:pt x="237" y="2155"/>
                    </a:lnTo>
                    <a:lnTo>
                      <a:pt x="254" y="2125"/>
                    </a:lnTo>
                    <a:lnTo>
                      <a:pt x="272" y="2094"/>
                    </a:lnTo>
                    <a:lnTo>
                      <a:pt x="292" y="2063"/>
                    </a:lnTo>
                    <a:lnTo>
                      <a:pt x="312" y="2032"/>
                    </a:lnTo>
                    <a:lnTo>
                      <a:pt x="333" y="1999"/>
                    </a:lnTo>
                    <a:lnTo>
                      <a:pt x="356" y="1966"/>
                    </a:lnTo>
                    <a:lnTo>
                      <a:pt x="379" y="1933"/>
                    </a:lnTo>
                    <a:lnTo>
                      <a:pt x="404" y="1900"/>
                    </a:lnTo>
                    <a:lnTo>
                      <a:pt x="431" y="1866"/>
                    </a:lnTo>
                    <a:lnTo>
                      <a:pt x="459" y="1832"/>
                    </a:lnTo>
                    <a:lnTo>
                      <a:pt x="488" y="1797"/>
                    </a:lnTo>
                    <a:lnTo>
                      <a:pt x="520" y="1762"/>
                    </a:lnTo>
                    <a:lnTo>
                      <a:pt x="555" y="1726"/>
                    </a:lnTo>
                    <a:lnTo>
                      <a:pt x="592" y="1687"/>
                    </a:lnTo>
                    <a:lnTo>
                      <a:pt x="634" y="1647"/>
                    </a:lnTo>
                    <a:lnTo>
                      <a:pt x="677" y="1606"/>
                    </a:lnTo>
                    <a:lnTo>
                      <a:pt x="722" y="1564"/>
                    </a:lnTo>
                    <a:lnTo>
                      <a:pt x="770" y="1521"/>
                    </a:lnTo>
                    <a:lnTo>
                      <a:pt x="818" y="1476"/>
                    </a:lnTo>
                    <a:lnTo>
                      <a:pt x="919" y="1388"/>
                    </a:lnTo>
                    <a:lnTo>
                      <a:pt x="1023" y="1299"/>
                    </a:lnTo>
                    <a:lnTo>
                      <a:pt x="1128" y="1212"/>
                    </a:lnTo>
                    <a:lnTo>
                      <a:pt x="1231" y="1127"/>
                    </a:lnTo>
                    <a:lnTo>
                      <a:pt x="1330" y="1047"/>
                    </a:lnTo>
                    <a:lnTo>
                      <a:pt x="1424" y="971"/>
                    </a:lnTo>
                    <a:lnTo>
                      <a:pt x="1509" y="904"/>
                    </a:lnTo>
                    <a:lnTo>
                      <a:pt x="1584" y="846"/>
                    </a:lnTo>
                    <a:lnTo>
                      <a:pt x="1646" y="797"/>
                    </a:lnTo>
                    <a:lnTo>
                      <a:pt x="1692" y="761"/>
                    </a:lnTo>
                    <a:lnTo>
                      <a:pt x="1722" y="738"/>
                    </a:lnTo>
                    <a:lnTo>
                      <a:pt x="1733" y="730"/>
                    </a:lnTo>
                    <a:lnTo>
                      <a:pt x="1779" y="726"/>
                    </a:lnTo>
                    <a:lnTo>
                      <a:pt x="1823" y="722"/>
                    </a:lnTo>
                    <a:lnTo>
                      <a:pt x="1867" y="718"/>
                    </a:lnTo>
                    <a:lnTo>
                      <a:pt x="1912" y="715"/>
                    </a:lnTo>
                    <a:lnTo>
                      <a:pt x="1954" y="711"/>
                    </a:lnTo>
                    <a:lnTo>
                      <a:pt x="1997" y="708"/>
                    </a:lnTo>
                    <a:lnTo>
                      <a:pt x="2039" y="706"/>
                    </a:lnTo>
                    <a:lnTo>
                      <a:pt x="2082" y="703"/>
                    </a:lnTo>
                    <a:lnTo>
                      <a:pt x="2086" y="700"/>
                    </a:lnTo>
                    <a:lnTo>
                      <a:pt x="2099" y="690"/>
                    </a:lnTo>
                    <a:lnTo>
                      <a:pt x="2119" y="673"/>
                    </a:lnTo>
                    <a:lnTo>
                      <a:pt x="2149" y="652"/>
                    </a:lnTo>
                    <a:lnTo>
                      <a:pt x="2186" y="627"/>
                    </a:lnTo>
                    <a:lnTo>
                      <a:pt x="2234" y="598"/>
                    </a:lnTo>
                    <a:lnTo>
                      <a:pt x="2260" y="583"/>
                    </a:lnTo>
                    <a:lnTo>
                      <a:pt x="2289" y="567"/>
                    </a:lnTo>
                    <a:lnTo>
                      <a:pt x="2319" y="550"/>
                    </a:lnTo>
                    <a:lnTo>
                      <a:pt x="2352" y="533"/>
                    </a:lnTo>
                    <a:lnTo>
                      <a:pt x="2388" y="515"/>
                    </a:lnTo>
                    <a:lnTo>
                      <a:pt x="2426" y="497"/>
                    </a:lnTo>
                    <a:lnTo>
                      <a:pt x="2465" y="479"/>
                    </a:lnTo>
                    <a:lnTo>
                      <a:pt x="2507" y="461"/>
                    </a:lnTo>
                    <a:lnTo>
                      <a:pt x="2552" y="443"/>
                    </a:lnTo>
                    <a:lnTo>
                      <a:pt x="2598" y="426"/>
                    </a:lnTo>
                    <a:lnTo>
                      <a:pt x="2646" y="408"/>
                    </a:lnTo>
                    <a:lnTo>
                      <a:pt x="2698" y="391"/>
                    </a:lnTo>
                    <a:lnTo>
                      <a:pt x="2751" y="374"/>
                    </a:lnTo>
                    <a:lnTo>
                      <a:pt x="2806" y="357"/>
                    </a:lnTo>
                    <a:lnTo>
                      <a:pt x="2864" y="341"/>
                    </a:lnTo>
                    <a:lnTo>
                      <a:pt x="2924" y="326"/>
                    </a:lnTo>
                    <a:lnTo>
                      <a:pt x="2986" y="311"/>
                    </a:lnTo>
                    <a:lnTo>
                      <a:pt x="3051" y="298"/>
                    </a:lnTo>
                    <a:lnTo>
                      <a:pt x="3118" y="285"/>
                    </a:lnTo>
                    <a:lnTo>
                      <a:pt x="3188" y="274"/>
                    </a:lnTo>
                    <a:lnTo>
                      <a:pt x="3325" y="251"/>
                    </a:lnTo>
                    <a:lnTo>
                      <a:pt x="3460" y="228"/>
                    </a:lnTo>
                    <a:lnTo>
                      <a:pt x="3591" y="205"/>
                    </a:lnTo>
                    <a:lnTo>
                      <a:pt x="3718" y="181"/>
                    </a:lnTo>
                    <a:lnTo>
                      <a:pt x="3838" y="158"/>
                    </a:lnTo>
                    <a:lnTo>
                      <a:pt x="3951" y="135"/>
                    </a:lnTo>
                    <a:lnTo>
                      <a:pt x="4058" y="113"/>
                    </a:lnTo>
                    <a:lnTo>
                      <a:pt x="4157" y="93"/>
                    </a:lnTo>
                    <a:lnTo>
                      <a:pt x="4246" y="73"/>
                    </a:lnTo>
                    <a:lnTo>
                      <a:pt x="4327" y="56"/>
                    </a:lnTo>
                    <a:lnTo>
                      <a:pt x="4397" y="40"/>
                    </a:lnTo>
                    <a:lnTo>
                      <a:pt x="4455" y="26"/>
                    </a:lnTo>
                    <a:lnTo>
                      <a:pt x="4503" y="15"/>
                    </a:lnTo>
                    <a:lnTo>
                      <a:pt x="4538" y="7"/>
                    </a:lnTo>
                    <a:lnTo>
                      <a:pt x="4559" y="1"/>
                    </a:lnTo>
                    <a:lnTo>
                      <a:pt x="4566" y="0"/>
                    </a:lnTo>
                    <a:lnTo>
                      <a:pt x="4665" y="16"/>
                    </a:lnTo>
                    <a:lnTo>
                      <a:pt x="4764" y="31"/>
                    </a:lnTo>
                    <a:lnTo>
                      <a:pt x="4863" y="48"/>
                    </a:lnTo>
                    <a:lnTo>
                      <a:pt x="4963" y="64"/>
                    </a:lnTo>
                    <a:lnTo>
                      <a:pt x="5062" y="79"/>
                    </a:lnTo>
                    <a:lnTo>
                      <a:pt x="5162" y="95"/>
                    </a:lnTo>
                    <a:lnTo>
                      <a:pt x="5261" y="111"/>
                    </a:lnTo>
                    <a:lnTo>
                      <a:pt x="5361" y="126"/>
                    </a:lnTo>
                    <a:lnTo>
                      <a:pt x="5462" y="142"/>
                    </a:lnTo>
                    <a:lnTo>
                      <a:pt x="5561" y="157"/>
                    </a:lnTo>
                    <a:lnTo>
                      <a:pt x="5661" y="173"/>
                    </a:lnTo>
                    <a:lnTo>
                      <a:pt x="5762" y="188"/>
                    </a:lnTo>
                    <a:lnTo>
                      <a:pt x="5861" y="205"/>
                    </a:lnTo>
                    <a:lnTo>
                      <a:pt x="5961" y="221"/>
                    </a:lnTo>
                    <a:lnTo>
                      <a:pt x="6060" y="236"/>
                    </a:lnTo>
                    <a:lnTo>
                      <a:pt x="6160" y="252"/>
                    </a:lnTo>
                    <a:lnTo>
                      <a:pt x="6245" y="290"/>
                    </a:lnTo>
                    <a:lnTo>
                      <a:pt x="6329" y="328"/>
                    </a:lnTo>
                    <a:lnTo>
                      <a:pt x="6414" y="367"/>
                    </a:lnTo>
                    <a:lnTo>
                      <a:pt x="6498" y="405"/>
                    </a:lnTo>
                    <a:lnTo>
                      <a:pt x="6583" y="442"/>
                    </a:lnTo>
                    <a:lnTo>
                      <a:pt x="6668" y="480"/>
                    </a:lnTo>
                    <a:lnTo>
                      <a:pt x="6753" y="517"/>
                    </a:lnTo>
                    <a:lnTo>
                      <a:pt x="6837" y="556"/>
                    </a:lnTo>
                    <a:lnTo>
                      <a:pt x="6922" y="593"/>
                    </a:lnTo>
                    <a:lnTo>
                      <a:pt x="7007" y="631"/>
                    </a:lnTo>
                    <a:lnTo>
                      <a:pt x="7092" y="668"/>
                    </a:lnTo>
                    <a:lnTo>
                      <a:pt x="7177" y="707"/>
                    </a:lnTo>
                    <a:lnTo>
                      <a:pt x="7262" y="744"/>
                    </a:lnTo>
                    <a:lnTo>
                      <a:pt x="7347" y="782"/>
                    </a:lnTo>
                    <a:lnTo>
                      <a:pt x="7433" y="820"/>
                    </a:lnTo>
                    <a:lnTo>
                      <a:pt x="7518" y="859"/>
                    </a:lnTo>
                    <a:lnTo>
                      <a:pt x="7607" y="933"/>
                    </a:lnTo>
                    <a:lnTo>
                      <a:pt x="7698" y="1008"/>
                    </a:lnTo>
                    <a:lnTo>
                      <a:pt x="7789" y="1082"/>
                    </a:lnTo>
                    <a:lnTo>
                      <a:pt x="7880" y="1157"/>
                    </a:lnTo>
                    <a:lnTo>
                      <a:pt x="7971" y="1234"/>
                    </a:lnTo>
                    <a:lnTo>
                      <a:pt x="8063" y="1310"/>
                    </a:lnTo>
                    <a:lnTo>
                      <a:pt x="8152" y="1389"/>
                    </a:lnTo>
                    <a:lnTo>
                      <a:pt x="8241" y="1468"/>
                    </a:lnTo>
                    <a:lnTo>
                      <a:pt x="8285" y="1509"/>
                    </a:lnTo>
                    <a:lnTo>
                      <a:pt x="8329" y="1550"/>
                    </a:lnTo>
                    <a:lnTo>
                      <a:pt x="8371" y="1590"/>
                    </a:lnTo>
                    <a:lnTo>
                      <a:pt x="8414" y="1632"/>
                    </a:lnTo>
                    <a:lnTo>
                      <a:pt x="8455" y="1675"/>
                    </a:lnTo>
                    <a:lnTo>
                      <a:pt x="8497" y="1717"/>
                    </a:lnTo>
                    <a:lnTo>
                      <a:pt x="8537" y="1760"/>
                    </a:lnTo>
                    <a:lnTo>
                      <a:pt x="8576" y="1804"/>
                    </a:lnTo>
                    <a:lnTo>
                      <a:pt x="8615" y="1849"/>
                    </a:lnTo>
                    <a:lnTo>
                      <a:pt x="8653" y="1894"/>
                    </a:lnTo>
                    <a:lnTo>
                      <a:pt x="8690" y="1939"/>
                    </a:lnTo>
                    <a:lnTo>
                      <a:pt x="8726" y="1986"/>
                    </a:lnTo>
                    <a:lnTo>
                      <a:pt x="8761" y="2033"/>
                    </a:lnTo>
                    <a:lnTo>
                      <a:pt x="8795" y="2081"/>
                    </a:lnTo>
                    <a:lnTo>
                      <a:pt x="8828" y="2129"/>
                    </a:lnTo>
                    <a:lnTo>
                      <a:pt x="8860" y="2179"/>
                    </a:lnTo>
                    <a:lnTo>
                      <a:pt x="8871" y="2197"/>
                    </a:lnTo>
                    <a:lnTo>
                      <a:pt x="8880" y="2214"/>
                    </a:lnTo>
                    <a:lnTo>
                      <a:pt x="8889" y="2232"/>
                    </a:lnTo>
                    <a:lnTo>
                      <a:pt x="8897" y="2250"/>
                    </a:lnTo>
                    <a:lnTo>
                      <a:pt x="8904" y="2269"/>
                    </a:lnTo>
                    <a:lnTo>
                      <a:pt x="8911" y="2287"/>
                    </a:lnTo>
                    <a:lnTo>
                      <a:pt x="8917" y="2306"/>
                    </a:lnTo>
                    <a:lnTo>
                      <a:pt x="8922" y="2324"/>
                    </a:lnTo>
                    <a:lnTo>
                      <a:pt x="8931" y="2359"/>
                    </a:lnTo>
                    <a:lnTo>
                      <a:pt x="8937" y="2394"/>
                    </a:lnTo>
                    <a:lnTo>
                      <a:pt x="8941" y="2427"/>
                    </a:lnTo>
                    <a:lnTo>
                      <a:pt x="8944" y="2459"/>
                    </a:lnTo>
                    <a:lnTo>
                      <a:pt x="8945" y="2488"/>
                    </a:lnTo>
                    <a:lnTo>
                      <a:pt x="8946" y="2515"/>
                    </a:lnTo>
                    <a:lnTo>
                      <a:pt x="8945" y="2538"/>
                    </a:lnTo>
                    <a:lnTo>
                      <a:pt x="8944" y="2558"/>
                    </a:lnTo>
                    <a:lnTo>
                      <a:pt x="8941" y="2587"/>
                    </a:lnTo>
                    <a:lnTo>
                      <a:pt x="8940" y="2597"/>
                    </a:lnTo>
                    <a:lnTo>
                      <a:pt x="8968" y="2648"/>
                    </a:lnTo>
                    <a:lnTo>
                      <a:pt x="8996" y="2698"/>
                    </a:lnTo>
                    <a:lnTo>
                      <a:pt x="9023" y="2748"/>
                    </a:lnTo>
                    <a:lnTo>
                      <a:pt x="9050" y="2799"/>
                    </a:lnTo>
                    <a:lnTo>
                      <a:pt x="9077" y="2849"/>
                    </a:lnTo>
                    <a:lnTo>
                      <a:pt x="9104" y="2899"/>
                    </a:lnTo>
                    <a:lnTo>
                      <a:pt x="9132" y="2950"/>
                    </a:lnTo>
                    <a:lnTo>
                      <a:pt x="9161" y="3000"/>
                    </a:lnTo>
                    <a:lnTo>
                      <a:pt x="9170" y="3079"/>
                    </a:lnTo>
                    <a:lnTo>
                      <a:pt x="9178" y="3158"/>
                    </a:lnTo>
                    <a:lnTo>
                      <a:pt x="9187" y="3237"/>
                    </a:lnTo>
                    <a:lnTo>
                      <a:pt x="9196" y="3316"/>
                    </a:lnTo>
                    <a:lnTo>
                      <a:pt x="9204" y="3394"/>
                    </a:lnTo>
                    <a:lnTo>
                      <a:pt x="9213" y="3473"/>
                    </a:lnTo>
                    <a:lnTo>
                      <a:pt x="9221" y="3552"/>
                    </a:lnTo>
                    <a:lnTo>
                      <a:pt x="9230" y="3630"/>
                    </a:lnTo>
                    <a:lnTo>
                      <a:pt x="9238" y="3709"/>
                    </a:lnTo>
                    <a:lnTo>
                      <a:pt x="9247" y="3788"/>
                    </a:lnTo>
                    <a:lnTo>
                      <a:pt x="9256" y="3866"/>
                    </a:lnTo>
                    <a:lnTo>
                      <a:pt x="9264" y="3945"/>
                    </a:lnTo>
                    <a:lnTo>
                      <a:pt x="9273" y="4023"/>
                    </a:lnTo>
                    <a:lnTo>
                      <a:pt x="9282" y="4103"/>
                    </a:lnTo>
                    <a:lnTo>
                      <a:pt x="9290" y="4181"/>
                    </a:lnTo>
                    <a:lnTo>
                      <a:pt x="9300" y="4261"/>
                    </a:lnTo>
                    <a:lnTo>
                      <a:pt x="9274" y="4362"/>
                    </a:lnTo>
                    <a:lnTo>
                      <a:pt x="9250" y="4464"/>
                    </a:lnTo>
                    <a:lnTo>
                      <a:pt x="9225" y="4566"/>
                    </a:lnTo>
                    <a:lnTo>
                      <a:pt x="9200" y="4667"/>
                    </a:lnTo>
                    <a:lnTo>
                      <a:pt x="9176" y="4769"/>
                    </a:lnTo>
                    <a:lnTo>
                      <a:pt x="9151" y="4870"/>
                    </a:lnTo>
                    <a:lnTo>
                      <a:pt x="9126" y="4972"/>
                    </a:lnTo>
                    <a:lnTo>
                      <a:pt x="9102" y="5074"/>
                    </a:lnTo>
                    <a:lnTo>
                      <a:pt x="9077" y="5175"/>
                    </a:lnTo>
                    <a:lnTo>
                      <a:pt x="9053" y="5277"/>
                    </a:lnTo>
                    <a:lnTo>
                      <a:pt x="9029" y="5379"/>
                    </a:lnTo>
                    <a:lnTo>
                      <a:pt x="9005" y="5480"/>
                    </a:lnTo>
                    <a:lnTo>
                      <a:pt x="8981" y="5582"/>
                    </a:lnTo>
                    <a:lnTo>
                      <a:pt x="8956" y="5684"/>
                    </a:lnTo>
                    <a:lnTo>
                      <a:pt x="8932" y="5785"/>
                    </a:lnTo>
                    <a:lnTo>
                      <a:pt x="8908" y="5887"/>
                    </a:lnTo>
                    <a:lnTo>
                      <a:pt x="8834" y="5949"/>
                    </a:lnTo>
                    <a:lnTo>
                      <a:pt x="8759" y="6011"/>
                    </a:lnTo>
                    <a:lnTo>
                      <a:pt x="8685" y="6072"/>
                    </a:lnTo>
                    <a:lnTo>
                      <a:pt x="8611" y="6133"/>
                    </a:lnTo>
                    <a:lnTo>
                      <a:pt x="8537" y="6194"/>
                    </a:lnTo>
                    <a:lnTo>
                      <a:pt x="8463" y="6254"/>
                    </a:lnTo>
                    <a:lnTo>
                      <a:pt x="8391" y="6314"/>
                    </a:lnTo>
                    <a:lnTo>
                      <a:pt x="8317" y="6375"/>
                    </a:lnTo>
                    <a:lnTo>
                      <a:pt x="8312" y="6374"/>
                    </a:lnTo>
                    <a:lnTo>
                      <a:pt x="8295" y="6370"/>
                    </a:lnTo>
                    <a:lnTo>
                      <a:pt x="8269" y="6363"/>
                    </a:lnTo>
                    <a:lnTo>
                      <a:pt x="8233" y="6354"/>
                    </a:lnTo>
                    <a:lnTo>
                      <a:pt x="8190" y="6342"/>
                    </a:lnTo>
                    <a:lnTo>
                      <a:pt x="8139" y="6329"/>
                    </a:lnTo>
                    <a:lnTo>
                      <a:pt x="8083" y="6313"/>
                    </a:lnTo>
                    <a:lnTo>
                      <a:pt x="8022" y="6296"/>
                    </a:lnTo>
                    <a:lnTo>
                      <a:pt x="7955" y="6278"/>
                    </a:lnTo>
                    <a:lnTo>
                      <a:pt x="7887" y="6258"/>
                    </a:lnTo>
                    <a:lnTo>
                      <a:pt x="7815" y="6238"/>
                    </a:lnTo>
                    <a:lnTo>
                      <a:pt x="7743" y="6217"/>
                    </a:lnTo>
                    <a:lnTo>
                      <a:pt x="7669" y="6195"/>
                    </a:lnTo>
                    <a:lnTo>
                      <a:pt x="7598" y="6173"/>
                    </a:lnTo>
                    <a:lnTo>
                      <a:pt x="7528" y="6150"/>
                    </a:lnTo>
                    <a:lnTo>
                      <a:pt x="7459" y="6128"/>
                    </a:lnTo>
                    <a:lnTo>
                      <a:pt x="7424" y="6116"/>
                    </a:lnTo>
                    <a:lnTo>
                      <a:pt x="7388" y="6102"/>
                    </a:lnTo>
                    <a:lnTo>
                      <a:pt x="7348" y="6086"/>
                    </a:lnTo>
                    <a:lnTo>
                      <a:pt x="7308" y="6069"/>
                    </a:lnTo>
                    <a:lnTo>
                      <a:pt x="7223" y="6032"/>
                    </a:lnTo>
                    <a:lnTo>
                      <a:pt x="7134" y="5990"/>
                    </a:lnTo>
                    <a:lnTo>
                      <a:pt x="7043" y="5947"/>
                    </a:lnTo>
                    <a:lnTo>
                      <a:pt x="6950" y="5901"/>
                    </a:lnTo>
                    <a:lnTo>
                      <a:pt x="6858" y="5855"/>
                    </a:lnTo>
                    <a:lnTo>
                      <a:pt x="6769" y="5808"/>
                    </a:lnTo>
                    <a:lnTo>
                      <a:pt x="6684" y="5764"/>
                    </a:lnTo>
                    <a:lnTo>
                      <a:pt x="6605" y="5722"/>
                    </a:lnTo>
                    <a:lnTo>
                      <a:pt x="6533" y="5684"/>
                    </a:lnTo>
                    <a:lnTo>
                      <a:pt x="6471" y="5649"/>
                    </a:lnTo>
                    <a:lnTo>
                      <a:pt x="6420" y="5621"/>
                    </a:lnTo>
                    <a:lnTo>
                      <a:pt x="6381" y="5599"/>
                    </a:lnTo>
                    <a:lnTo>
                      <a:pt x="6356" y="5586"/>
                    </a:lnTo>
                    <a:lnTo>
                      <a:pt x="6348" y="5581"/>
                    </a:lnTo>
                    <a:lnTo>
                      <a:pt x="6131" y="5600"/>
                    </a:lnTo>
                    <a:lnTo>
                      <a:pt x="5914" y="5619"/>
                    </a:lnTo>
                    <a:lnTo>
                      <a:pt x="5696" y="5638"/>
                    </a:lnTo>
                    <a:lnTo>
                      <a:pt x="5479" y="5657"/>
                    </a:lnTo>
                    <a:lnTo>
                      <a:pt x="5261" y="5677"/>
                    </a:lnTo>
                    <a:lnTo>
                      <a:pt x="5044" y="5696"/>
                    </a:lnTo>
                    <a:lnTo>
                      <a:pt x="4827" y="5715"/>
                    </a:lnTo>
                    <a:lnTo>
                      <a:pt x="4608" y="5734"/>
                    </a:lnTo>
                    <a:lnTo>
                      <a:pt x="4391" y="5753"/>
                    </a:lnTo>
                    <a:lnTo>
                      <a:pt x="4174" y="5772"/>
                    </a:lnTo>
                    <a:lnTo>
                      <a:pt x="3955" y="5791"/>
                    </a:lnTo>
                    <a:lnTo>
                      <a:pt x="3738" y="5810"/>
                    </a:lnTo>
                    <a:lnTo>
                      <a:pt x="3520" y="5829"/>
                    </a:lnTo>
                    <a:lnTo>
                      <a:pt x="3301" y="5849"/>
                    </a:lnTo>
                    <a:lnTo>
                      <a:pt x="3084" y="5868"/>
                    </a:lnTo>
                    <a:lnTo>
                      <a:pt x="2866" y="5887"/>
                    </a:lnTo>
                    <a:lnTo>
                      <a:pt x="2843" y="5881"/>
                    </a:lnTo>
                    <a:lnTo>
                      <a:pt x="2786" y="5863"/>
                    </a:lnTo>
                    <a:lnTo>
                      <a:pt x="2747" y="5849"/>
                    </a:lnTo>
                    <a:lnTo>
                      <a:pt x="2702" y="5832"/>
                    </a:lnTo>
                    <a:lnTo>
                      <a:pt x="2651" y="5812"/>
                    </a:lnTo>
                    <a:lnTo>
                      <a:pt x="2599" y="5789"/>
                    </a:lnTo>
                    <a:lnTo>
                      <a:pt x="2572" y="5777"/>
                    </a:lnTo>
                    <a:lnTo>
                      <a:pt x="2544" y="5764"/>
                    </a:lnTo>
                    <a:lnTo>
                      <a:pt x="2516" y="5750"/>
                    </a:lnTo>
                    <a:lnTo>
                      <a:pt x="2488" y="5735"/>
                    </a:lnTo>
                    <a:lnTo>
                      <a:pt x="2460" y="5719"/>
                    </a:lnTo>
                    <a:lnTo>
                      <a:pt x="2433" y="5703"/>
                    </a:lnTo>
                    <a:lnTo>
                      <a:pt x="2406" y="5686"/>
                    </a:lnTo>
                    <a:lnTo>
                      <a:pt x="2379" y="5667"/>
                    </a:lnTo>
                    <a:lnTo>
                      <a:pt x="2352" y="5648"/>
                    </a:lnTo>
                    <a:lnTo>
                      <a:pt x="2327" y="5629"/>
                    </a:lnTo>
                    <a:lnTo>
                      <a:pt x="2302" y="5609"/>
                    </a:lnTo>
                    <a:lnTo>
                      <a:pt x="2279" y="5588"/>
                    </a:lnTo>
                    <a:lnTo>
                      <a:pt x="2257" y="5566"/>
                    </a:lnTo>
                    <a:lnTo>
                      <a:pt x="2237" y="5543"/>
                    </a:lnTo>
                    <a:lnTo>
                      <a:pt x="2218" y="5520"/>
                    </a:lnTo>
                    <a:lnTo>
                      <a:pt x="2199" y="5495"/>
                    </a:lnTo>
                    <a:lnTo>
                      <a:pt x="2183" y="5470"/>
                    </a:lnTo>
                    <a:lnTo>
                      <a:pt x="2166" y="5443"/>
                    </a:lnTo>
                    <a:lnTo>
                      <a:pt x="2149" y="5415"/>
                    </a:lnTo>
                    <a:lnTo>
                      <a:pt x="2132" y="5385"/>
                    </a:lnTo>
                    <a:lnTo>
                      <a:pt x="2098" y="5320"/>
                    </a:lnTo>
                    <a:lnTo>
                      <a:pt x="2064" y="5253"/>
                    </a:lnTo>
                    <a:lnTo>
                      <a:pt x="2030" y="5183"/>
                    </a:lnTo>
                    <a:lnTo>
                      <a:pt x="1998" y="5112"/>
                    </a:lnTo>
                    <a:lnTo>
                      <a:pt x="1967" y="5042"/>
                    </a:lnTo>
                    <a:lnTo>
                      <a:pt x="1938" y="4972"/>
                    </a:lnTo>
                    <a:lnTo>
                      <a:pt x="1910" y="4906"/>
                    </a:lnTo>
                    <a:lnTo>
                      <a:pt x="1885" y="4844"/>
                    </a:lnTo>
                    <a:lnTo>
                      <a:pt x="1863" y="4788"/>
                    </a:lnTo>
                    <a:lnTo>
                      <a:pt x="1844" y="4739"/>
                    </a:lnTo>
                    <a:lnTo>
                      <a:pt x="1829" y="4698"/>
                    </a:lnTo>
                    <a:lnTo>
                      <a:pt x="1817" y="4668"/>
                    </a:lnTo>
                    <a:lnTo>
                      <a:pt x="1810" y="4649"/>
                    </a:lnTo>
                    <a:lnTo>
                      <a:pt x="1808" y="4642"/>
                    </a:lnTo>
                    <a:close/>
                  </a:path>
                </a:pathLst>
              </a:custGeom>
              <a:solidFill>
                <a:srgbClr val="F5E8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14" name="Freeform 102">
                <a:extLst>
                  <a:ext uri="{FF2B5EF4-FFF2-40B4-BE49-F238E27FC236}">
                    <a16:creationId xmlns:a16="http://schemas.microsoft.com/office/drawing/2014/main" id="{66CC7930-50E4-45F7-AA53-67355CFF4CB9}"/>
                  </a:ext>
                </a:extLst>
              </p:cNvPr>
              <p:cNvSpPr>
                <a:spLocks/>
              </p:cNvSpPr>
              <p:nvPr/>
            </p:nvSpPr>
            <p:spPr bwMode="auto">
              <a:xfrm>
                <a:off x="4103" y="2093"/>
                <a:ext cx="203" cy="254"/>
              </a:xfrm>
              <a:custGeom>
                <a:avLst/>
                <a:gdLst>
                  <a:gd name="T0" fmla="*/ 57 w 581"/>
                  <a:gd name="T1" fmla="*/ 14 h 617"/>
                  <a:gd name="T2" fmla="*/ 42 w 581"/>
                  <a:gd name="T3" fmla="*/ 44 h 617"/>
                  <a:gd name="T4" fmla="*/ 29 w 581"/>
                  <a:gd name="T5" fmla="*/ 75 h 617"/>
                  <a:gd name="T6" fmla="*/ 17 w 581"/>
                  <a:gd name="T7" fmla="*/ 106 h 617"/>
                  <a:gd name="T8" fmla="*/ 10 w 581"/>
                  <a:gd name="T9" fmla="*/ 129 h 617"/>
                  <a:gd name="T10" fmla="*/ 6 w 581"/>
                  <a:gd name="T11" fmla="*/ 145 h 617"/>
                  <a:gd name="T12" fmla="*/ 3 w 581"/>
                  <a:gd name="T13" fmla="*/ 161 h 617"/>
                  <a:gd name="T14" fmla="*/ 1 w 581"/>
                  <a:gd name="T15" fmla="*/ 178 h 617"/>
                  <a:gd name="T16" fmla="*/ 0 w 581"/>
                  <a:gd name="T17" fmla="*/ 194 h 617"/>
                  <a:gd name="T18" fmla="*/ 0 w 581"/>
                  <a:gd name="T19" fmla="*/ 211 h 617"/>
                  <a:gd name="T20" fmla="*/ 2 w 581"/>
                  <a:gd name="T21" fmla="*/ 228 h 617"/>
                  <a:gd name="T22" fmla="*/ 4 w 581"/>
                  <a:gd name="T23" fmla="*/ 245 h 617"/>
                  <a:gd name="T24" fmla="*/ 31 w 581"/>
                  <a:gd name="T25" fmla="*/ 252 h 617"/>
                  <a:gd name="T26" fmla="*/ 80 w 581"/>
                  <a:gd name="T27" fmla="*/ 247 h 617"/>
                  <a:gd name="T28" fmla="*/ 129 w 581"/>
                  <a:gd name="T29" fmla="*/ 242 h 617"/>
                  <a:gd name="T30" fmla="*/ 179 w 581"/>
                  <a:gd name="T31" fmla="*/ 237 h 617"/>
                  <a:gd name="T32" fmla="*/ 195 w 581"/>
                  <a:gd name="T33" fmla="*/ 229 h 617"/>
                  <a:gd name="T34" fmla="*/ 179 w 581"/>
                  <a:gd name="T35" fmla="*/ 219 h 617"/>
                  <a:gd name="T36" fmla="*/ 165 w 581"/>
                  <a:gd name="T37" fmla="*/ 209 h 617"/>
                  <a:gd name="T38" fmla="*/ 151 w 581"/>
                  <a:gd name="T39" fmla="*/ 198 h 617"/>
                  <a:gd name="T40" fmla="*/ 138 w 581"/>
                  <a:gd name="T41" fmla="*/ 187 h 617"/>
                  <a:gd name="T42" fmla="*/ 127 w 581"/>
                  <a:gd name="T43" fmla="*/ 175 h 617"/>
                  <a:gd name="T44" fmla="*/ 117 w 581"/>
                  <a:gd name="T45" fmla="*/ 162 h 617"/>
                  <a:gd name="T46" fmla="*/ 107 w 581"/>
                  <a:gd name="T47" fmla="*/ 149 h 617"/>
                  <a:gd name="T48" fmla="*/ 99 w 581"/>
                  <a:gd name="T49" fmla="*/ 135 h 617"/>
                  <a:gd name="T50" fmla="*/ 91 w 581"/>
                  <a:gd name="T51" fmla="*/ 120 h 617"/>
                  <a:gd name="T52" fmla="*/ 85 w 581"/>
                  <a:gd name="T53" fmla="*/ 104 h 617"/>
                  <a:gd name="T54" fmla="*/ 79 w 581"/>
                  <a:gd name="T55" fmla="*/ 87 h 617"/>
                  <a:gd name="T56" fmla="*/ 74 w 581"/>
                  <a:gd name="T57" fmla="*/ 70 h 617"/>
                  <a:gd name="T58" fmla="*/ 70 w 581"/>
                  <a:gd name="T59" fmla="*/ 51 h 617"/>
                  <a:gd name="T60" fmla="*/ 67 w 581"/>
                  <a:gd name="T61" fmla="*/ 31 h 617"/>
                  <a:gd name="T62" fmla="*/ 65 w 581"/>
                  <a:gd name="T63" fmla="*/ 11 h 6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1"/>
                  <a:gd name="T97" fmla="*/ 0 h 617"/>
                  <a:gd name="T98" fmla="*/ 581 w 581"/>
                  <a:gd name="T99" fmla="*/ 617 h 6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1" h="617">
                    <a:moveTo>
                      <a:pt x="184" y="0"/>
                    </a:moveTo>
                    <a:lnTo>
                      <a:pt x="163" y="35"/>
                    </a:lnTo>
                    <a:lnTo>
                      <a:pt x="141" y="71"/>
                    </a:lnTo>
                    <a:lnTo>
                      <a:pt x="121" y="108"/>
                    </a:lnTo>
                    <a:lnTo>
                      <a:pt x="101" y="144"/>
                    </a:lnTo>
                    <a:lnTo>
                      <a:pt x="82" y="181"/>
                    </a:lnTo>
                    <a:lnTo>
                      <a:pt x="65" y="218"/>
                    </a:lnTo>
                    <a:lnTo>
                      <a:pt x="49" y="257"/>
                    </a:lnTo>
                    <a:lnTo>
                      <a:pt x="35" y="295"/>
                    </a:lnTo>
                    <a:lnTo>
                      <a:pt x="28" y="314"/>
                    </a:lnTo>
                    <a:lnTo>
                      <a:pt x="22" y="333"/>
                    </a:lnTo>
                    <a:lnTo>
                      <a:pt x="17" y="352"/>
                    </a:lnTo>
                    <a:lnTo>
                      <a:pt x="13" y="372"/>
                    </a:lnTo>
                    <a:lnTo>
                      <a:pt x="9" y="392"/>
                    </a:lnTo>
                    <a:lnTo>
                      <a:pt x="5" y="412"/>
                    </a:lnTo>
                    <a:lnTo>
                      <a:pt x="3" y="432"/>
                    </a:lnTo>
                    <a:lnTo>
                      <a:pt x="1" y="452"/>
                    </a:lnTo>
                    <a:lnTo>
                      <a:pt x="0" y="472"/>
                    </a:lnTo>
                    <a:lnTo>
                      <a:pt x="0" y="492"/>
                    </a:lnTo>
                    <a:lnTo>
                      <a:pt x="1" y="513"/>
                    </a:lnTo>
                    <a:lnTo>
                      <a:pt x="2" y="533"/>
                    </a:lnTo>
                    <a:lnTo>
                      <a:pt x="5" y="554"/>
                    </a:lnTo>
                    <a:lnTo>
                      <a:pt x="8" y="575"/>
                    </a:lnTo>
                    <a:lnTo>
                      <a:pt x="12" y="596"/>
                    </a:lnTo>
                    <a:lnTo>
                      <a:pt x="18" y="617"/>
                    </a:lnTo>
                    <a:lnTo>
                      <a:pt x="88" y="611"/>
                    </a:lnTo>
                    <a:lnTo>
                      <a:pt x="159" y="605"/>
                    </a:lnTo>
                    <a:lnTo>
                      <a:pt x="229" y="599"/>
                    </a:lnTo>
                    <a:lnTo>
                      <a:pt x="299" y="593"/>
                    </a:lnTo>
                    <a:lnTo>
                      <a:pt x="370" y="587"/>
                    </a:lnTo>
                    <a:lnTo>
                      <a:pt x="440" y="581"/>
                    </a:lnTo>
                    <a:lnTo>
                      <a:pt x="511" y="575"/>
                    </a:lnTo>
                    <a:lnTo>
                      <a:pt x="581" y="569"/>
                    </a:lnTo>
                    <a:lnTo>
                      <a:pt x="557" y="557"/>
                    </a:lnTo>
                    <a:lnTo>
                      <a:pt x="535" y="545"/>
                    </a:lnTo>
                    <a:lnTo>
                      <a:pt x="513" y="533"/>
                    </a:lnTo>
                    <a:lnTo>
                      <a:pt x="491" y="520"/>
                    </a:lnTo>
                    <a:lnTo>
                      <a:pt x="471" y="508"/>
                    </a:lnTo>
                    <a:lnTo>
                      <a:pt x="450" y="495"/>
                    </a:lnTo>
                    <a:lnTo>
                      <a:pt x="431" y="481"/>
                    </a:lnTo>
                    <a:lnTo>
                      <a:pt x="413" y="468"/>
                    </a:lnTo>
                    <a:lnTo>
                      <a:pt x="396" y="454"/>
                    </a:lnTo>
                    <a:lnTo>
                      <a:pt x="379" y="440"/>
                    </a:lnTo>
                    <a:lnTo>
                      <a:pt x="363" y="425"/>
                    </a:lnTo>
                    <a:lnTo>
                      <a:pt x="348" y="410"/>
                    </a:lnTo>
                    <a:lnTo>
                      <a:pt x="334" y="394"/>
                    </a:lnTo>
                    <a:lnTo>
                      <a:pt x="320" y="378"/>
                    </a:lnTo>
                    <a:lnTo>
                      <a:pt x="306" y="361"/>
                    </a:lnTo>
                    <a:lnTo>
                      <a:pt x="294" y="345"/>
                    </a:lnTo>
                    <a:lnTo>
                      <a:pt x="282" y="327"/>
                    </a:lnTo>
                    <a:lnTo>
                      <a:pt x="271" y="310"/>
                    </a:lnTo>
                    <a:lnTo>
                      <a:pt x="261" y="291"/>
                    </a:lnTo>
                    <a:lnTo>
                      <a:pt x="251" y="273"/>
                    </a:lnTo>
                    <a:lnTo>
                      <a:pt x="242" y="253"/>
                    </a:lnTo>
                    <a:lnTo>
                      <a:pt x="234" y="233"/>
                    </a:lnTo>
                    <a:lnTo>
                      <a:pt x="226" y="212"/>
                    </a:lnTo>
                    <a:lnTo>
                      <a:pt x="219" y="191"/>
                    </a:lnTo>
                    <a:lnTo>
                      <a:pt x="212" y="170"/>
                    </a:lnTo>
                    <a:lnTo>
                      <a:pt x="207" y="148"/>
                    </a:lnTo>
                    <a:lnTo>
                      <a:pt x="201" y="125"/>
                    </a:lnTo>
                    <a:lnTo>
                      <a:pt x="197" y="101"/>
                    </a:lnTo>
                    <a:lnTo>
                      <a:pt x="193" y="76"/>
                    </a:lnTo>
                    <a:lnTo>
                      <a:pt x="189" y="51"/>
                    </a:lnTo>
                    <a:lnTo>
                      <a:pt x="187" y="26"/>
                    </a:lnTo>
                    <a:lnTo>
                      <a:pt x="184" y="0"/>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15" name="Freeform 103">
                <a:extLst>
                  <a:ext uri="{FF2B5EF4-FFF2-40B4-BE49-F238E27FC236}">
                    <a16:creationId xmlns:a16="http://schemas.microsoft.com/office/drawing/2014/main" id="{0E5969CE-EDF4-4538-9D8D-B83794EFC9C8}"/>
                  </a:ext>
                </a:extLst>
              </p:cNvPr>
              <p:cNvSpPr>
                <a:spLocks/>
              </p:cNvSpPr>
              <p:nvPr/>
            </p:nvSpPr>
            <p:spPr bwMode="auto">
              <a:xfrm>
                <a:off x="4323" y="1841"/>
                <a:ext cx="247" cy="566"/>
              </a:xfrm>
              <a:custGeom>
                <a:avLst/>
                <a:gdLst>
                  <a:gd name="T0" fmla="*/ 107 w 705"/>
                  <a:gd name="T1" fmla="*/ 17 h 1374"/>
                  <a:gd name="T2" fmla="*/ 147 w 705"/>
                  <a:gd name="T3" fmla="*/ 45 h 1374"/>
                  <a:gd name="T4" fmla="*/ 170 w 705"/>
                  <a:gd name="T5" fmla="*/ 64 h 1374"/>
                  <a:gd name="T6" fmla="*/ 186 w 705"/>
                  <a:gd name="T7" fmla="*/ 81 h 1374"/>
                  <a:gd name="T8" fmla="*/ 200 w 705"/>
                  <a:gd name="T9" fmla="*/ 99 h 1374"/>
                  <a:gd name="T10" fmla="*/ 212 w 705"/>
                  <a:gd name="T11" fmla="*/ 120 h 1374"/>
                  <a:gd name="T12" fmla="*/ 224 w 705"/>
                  <a:gd name="T13" fmla="*/ 142 h 1374"/>
                  <a:gd name="T14" fmla="*/ 234 w 705"/>
                  <a:gd name="T15" fmla="*/ 168 h 1374"/>
                  <a:gd name="T16" fmla="*/ 243 w 705"/>
                  <a:gd name="T17" fmla="*/ 197 h 1374"/>
                  <a:gd name="T18" fmla="*/ 247 w 705"/>
                  <a:gd name="T19" fmla="*/ 220 h 1374"/>
                  <a:gd name="T20" fmla="*/ 246 w 705"/>
                  <a:gd name="T21" fmla="*/ 240 h 1374"/>
                  <a:gd name="T22" fmla="*/ 242 w 705"/>
                  <a:gd name="T23" fmla="*/ 261 h 1374"/>
                  <a:gd name="T24" fmla="*/ 238 w 705"/>
                  <a:gd name="T25" fmla="*/ 274 h 1374"/>
                  <a:gd name="T26" fmla="*/ 208 w 705"/>
                  <a:gd name="T27" fmla="*/ 292 h 1374"/>
                  <a:gd name="T28" fmla="*/ 180 w 705"/>
                  <a:gd name="T29" fmla="*/ 311 h 1374"/>
                  <a:gd name="T30" fmla="*/ 153 w 705"/>
                  <a:gd name="T31" fmla="*/ 333 h 1374"/>
                  <a:gd name="T32" fmla="*/ 128 w 705"/>
                  <a:gd name="T33" fmla="*/ 358 h 1374"/>
                  <a:gd name="T34" fmla="*/ 103 w 705"/>
                  <a:gd name="T35" fmla="*/ 384 h 1374"/>
                  <a:gd name="T36" fmla="*/ 81 w 705"/>
                  <a:gd name="T37" fmla="*/ 413 h 1374"/>
                  <a:gd name="T38" fmla="*/ 60 w 705"/>
                  <a:gd name="T39" fmla="*/ 443 h 1374"/>
                  <a:gd name="T40" fmla="*/ 41 w 705"/>
                  <a:gd name="T41" fmla="*/ 475 h 1374"/>
                  <a:gd name="T42" fmla="*/ 25 w 705"/>
                  <a:gd name="T43" fmla="*/ 508 h 1374"/>
                  <a:gd name="T44" fmla="*/ 11 w 705"/>
                  <a:gd name="T45" fmla="*/ 543 h 1374"/>
                  <a:gd name="T46" fmla="*/ 2 w 705"/>
                  <a:gd name="T47" fmla="*/ 562 h 1374"/>
                  <a:gd name="T48" fmla="*/ 0 w 705"/>
                  <a:gd name="T49" fmla="*/ 522 h 1374"/>
                  <a:gd name="T50" fmla="*/ 2 w 705"/>
                  <a:gd name="T51" fmla="*/ 484 h 1374"/>
                  <a:gd name="T52" fmla="*/ 5 w 705"/>
                  <a:gd name="T53" fmla="*/ 457 h 1374"/>
                  <a:gd name="T54" fmla="*/ 11 w 705"/>
                  <a:gd name="T55" fmla="*/ 430 h 1374"/>
                  <a:gd name="T56" fmla="*/ 19 w 705"/>
                  <a:gd name="T57" fmla="*/ 401 h 1374"/>
                  <a:gd name="T58" fmla="*/ 30 w 705"/>
                  <a:gd name="T59" fmla="*/ 373 h 1374"/>
                  <a:gd name="T60" fmla="*/ 46 w 705"/>
                  <a:gd name="T61" fmla="*/ 345 h 1374"/>
                  <a:gd name="T62" fmla="*/ 64 w 705"/>
                  <a:gd name="T63" fmla="*/ 320 h 1374"/>
                  <a:gd name="T64" fmla="*/ 94 w 705"/>
                  <a:gd name="T65" fmla="*/ 285 h 1374"/>
                  <a:gd name="T66" fmla="*/ 146 w 705"/>
                  <a:gd name="T67" fmla="*/ 233 h 1374"/>
                  <a:gd name="T68" fmla="*/ 160 w 705"/>
                  <a:gd name="T69" fmla="*/ 215 h 1374"/>
                  <a:gd name="T70" fmla="*/ 167 w 705"/>
                  <a:gd name="T71" fmla="*/ 201 h 1374"/>
                  <a:gd name="T72" fmla="*/ 171 w 705"/>
                  <a:gd name="T73" fmla="*/ 187 h 1374"/>
                  <a:gd name="T74" fmla="*/ 170 w 705"/>
                  <a:gd name="T75" fmla="*/ 172 h 1374"/>
                  <a:gd name="T76" fmla="*/ 164 w 705"/>
                  <a:gd name="T77" fmla="*/ 155 h 1374"/>
                  <a:gd name="T78" fmla="*/ 154 w 705"/>
                  <a:gd name="T79" fmla="*/ 130 h 1374"/>
                  <a:gd name="T80" fmla="*/ 132 w 705"/>
                  <a:gd name="T81" fmla="*/ 88 h 1374"/>
                  <a:gd name="T82" fmla="*/ 101 w 705"/>
                  <a:gd name="T83" fmla="*/ 38 h 1374"/>
                  <a:gd name="T84" fmla="*/ 76 w 705"/>
                  <a:gd name="T85" fmla="*/ 0 h 13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05"/>
                  <a:gd name="T130" fmla="*/ 0 h 1374"/>
                  <a:gd name="T131" fmla="*/ 705 w 705"/>
                  <a:gd name="T132" fmla="*/ 1374 h 13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05" h="1374">
                    <a:moveTo>
                      <a:pt x="217" y="0"/>
                    </a:moveTo>
                    <a:lnTo>
                      <a:pt x="261" y="21"/>
                    </a:lnTo>
                    <a:lnTo>
                      <a:pt x="304" y="42"/>
                    </a:lnTo>
                    <a:lnTo>
                      <a:pt x="345" y="64"/>
                    </a:lnTo>
                    <a:lnTo>
                      <a:pt x="383" y="86"/>
                    </a:lnTo>
                    <a:lnTo>
                      <a:pt x="419" y="108"/>
                    </a:lnTo>
                    <a:lnTo>
                      <a:pt x="453" y="131"/>
                    </a:lnTo>
                    <a:lnTo>
                      <a:pt x="469" y="144"/>
                    </a:lnTo>
                    <a:lnTo>
                      <a:pt x="486" y="156"/>
                    </a:lnTo>
                    <a:lnTo>
                      <a:pt x="501" y="169"/>
                    </a:lnTo>
                    <a:lnTo>
                      <a:pt x="516" y="182"/>
                    </a:lnTo>
                    <a:lnTo>
                      <a:pt x="530" y="196"/>
                    </a:lnTo>
                    <a:lnTo>
                      <a:pt x="544" y="210"/>
                    </a:lnTo>
                    <a:lnTo>
                      <a:pt x="557" y="226"/>
                    </a:lnTo>
                    <a:lnTo>
                      <a:pt x="570" y="241"/>
                    </a:lnTo>
                    <a:lnTo>
                      <a:pt x="583" y="257"/>
                    </a:lnTo>
                    <a:lnTo>
                      <a:pt x="595" y="273"/>
                    </a:lnTo>
                    <a:lnTo>
                      <a:pt x="606" y="290"/>
                    </a:lnTo>
                    <a:lnTo>
                      <a:pt x="618" y="308"/>
                    </a:lnTo>
                    <a:lnTo>
                      <a:pt x="628" y="326"/>
                    </a:lnTo>
                    <a:lnTo>
                      <a:pt x="639" y="345"/>
                    </a:lnTo>
                    <a:lnTo>
                      <a:pt x="650" y="365"/>
                    </a:lnTo>
                    <a:lnTo>
                      <a:pt x="659" y="387"/>
                    </a:lnTo>
                    <a:lnTo>
                      <a:pt x="669" y="408"/>
                    </a:lnTo>
                    <a:lnTo>
                      <a:pt x="678" y="430"/>
                    </a:lnTo>
                    <a:lnTo>
                      <a:pt x="686" y="454"/>
                    </a:lnTo>
                    <a:lnTo>
                      <a:pt x="694" y="478"/>
                    </a:lnTo>
                    <a:lnTo>
                      <a:pt x="699" y="496"/>
                    </a:lnTo>
                    <a:lnTo>
                      <a:pt x="703" y="515"/>
                    </a:lnTo>
                    <a:lnTo>
                      <a:pt x="705" y="532"/>
                    </a:lnTo>
                    <a:lnTo>
                      <a:pt x="705" y="550"/>
                    </a:lnTo>
                    <a:lnTo>
                      <a:pt x="705" y="567"/>
                    </a:lnTo>
                    <a:lnTo>
                      <a:pt x="703" y="582"/>
                    </a:lnTo>
                    <a:lnTo>
                      <a:pt x="701" y="597"/>
                    </a:lnTo>
                    <a:lnTo>
                      <a:pt x="698" y="610"/>
                    </a:lnTo>
                    <a:lnTo>
                      <a:pt x="692" y="633"/>
                    </a:lnTo>
                    <a:lnTo>
                      <a:pt x="685" y="650"/>
                    </a:lnTo>
                    <a:lnTo>
                      <a:pt x="680" y="661"/>
                    </a:lnTo>
                    <a:lnTo>
                      <a:pt x="678" y="665"/>
                    </a:lnTo>
                    <a:lnTo>
                      <a:pt x="650" y="678"/>
                    </a:lnTo>
                    <a:lnTo>
                      <a:pt x="622" y="692"/>
                    </a:lnTo>
                    <a:lnTo>
                      <a:pt x="594" y="707"/>
                    </a:lnTo>
                    <a:lnTo>
                      <a:pt x="568" y="722"/>
                    </a:lnTo>
                    <a:lnTo>
                      <a:pt x="541" y="738"/>
                    </a:lnTo>
                    <a:lnTo>
                      <a:pt x="514" y="754"/>
                    </a:lnTo>
                    <a:lnTo>
                      <a:pt x="488" y="771"/>
                    </a:lnTo>
                    <a:lnTo>
                      <a:pt x="462" y="789"/>
                    </a:lnTo>
                    <a:lnTo>
                      <a:pt x="437" y="807"/>
                    </a:lnTo>
                    <a:lnTo>
                      <a:pt x="412" y="826"/>
                    </a:lnTo>
                    <a:lnTo>
                      <a:pt x="388" y="846"/>
                    </a:lnTo>
                    <a:lnTo>
                      <a:pt x="364" y="867"/>
                    </a:lnTo>
                    <a:lnTo>
                      <a:pt x="340" y="888"/>
                    </a:lnTo>
                    <a:lnTo>
                      <a:pt x="316" y="909"/>
                    </a:lnTo>
                    <a:lnTo>
                      <a:pt x="294" y="931"/>
                    </a:lnTo>
                    <a:lnTo>
                      <a:pt x="272" y="953"/>
                    </a:lnTo>
                    <a:lnTo>
                      <a:pt x="251" y="976"/>
                    </a:lnTo>
                    <a:lnTo>
                      <a:pt x="230" y="1000"/>
                    </a:lnTo>
                    <a:lnTo>
                      <a:pt x="210" y="1024"/>
                    </a:lnTo>
                    <a:lnTo>
                      <a:pt x="190" y="1049"/>
                    </a:lnTo>
                    <a:lnTo>
                      <a:pt x="171" y="1074"/>
                    </a:lnTo>
                    <a:lnTo>
                      <a:pt x="152" y="1099"/>
                    </a:lnTo>
                    <a:lnTo>
                      <a:pt x="134" y="1124"/>
                    </a:lnTo>
                    <a:lnTo>
                      <a:pt x="117" y="1150"/>
                    </a:lnTo>
                    <a:lnTo>
                      <a:pt x="101" y="1177"/>
                    </a:lnTo>
                    <a:lnTo>
                      <a:pt x="85" y="1205"/>
                    </a:lnTo>
                    <a:lnTo>
                      <a:pt x="70" y="1232"/>
                    </a:lnTo>
                    <a:lnTo>
                      <a:pt x="56" y="1260"/>
                    </a:lnTo>
                    <a:lnTo>
                      <a:pt x="43" y="1288"/>
                    </a:lnTo>
                    <a:lnTo>
                      <a:pt x="30" y="1316"/>
                    </a:lnTo>
                    <a:lnTo>
                      <a:pt x="19" y="1345"/>
                    </a:lnTo>
                    <a:lnTo>
                      <a:pt x="8" y="1374"/>
                    </a:lnTo>
                    <a:lnTo>
                      <a:pt x="6" y="1361"/>
                    </a:lnTo>
                    <a:lnTo>
                      <a:pt x="2" y="1322"/>
                    </a:lnTo>
                    <a:lnTo>
                      <a:pt x="1" y="1296"/>
                    </a:lnTo>
                    <a:lnTo>
                      <a:pt x="0" y="1265"/>
                    </a:lnTo>
                    <a:lnTo>
                      <a:pt x="1" y="1230"/>
                    </a:lnTo>
                    <a:lnTo>
                      <a:pt x="3" y="1193"/>
                    </a:lnTo>
                    <a:lnTo>
                      <a:pt x="5" y="1172"/>
                    </a:lnTo>
                    <a:lnTo>
                      <a:pt x="7" y="1151"/>
                    </a:lnTo>
                    <a:lnTo>
                      <a:pt x="10" y="1130"/>
                    </a:lnTo>
                    <a:lnTo>
                      <a:pt x="14" y="1108"/>
                    </a:lnTo>
                    <a:lnTo>
                      <a:pt x="19" y="1087"/>
                    </a:lnTo>
                    <a:lnTo>
                      <a:pt x="24" y="1064"/>
                    </a:lnTo>
                    <a:lnTo>
                      <a:pt x="30" y="1042"/>
                    </a:lnTo>
                    <a:lnTo>
                      <a:pt x="37" y="1019"/>
                    </a:lnTo>
                    <a:lnTo>
                      <a:pt x="45" y="995"/>
                    </a:lnTo>
                    <a:lnTo>
                      <a:pt x="54" y="972"/>
                    </a:lnTo>
                    <a:lnTo>
                      <a:pt x="63" y="949"/>
                    </a:lnTo>
                    <a:lnTo>
                      <a:pt x="75" y="927"/>
                    </a:lnTo>
                    <a:lnTo>
                      <a:pt x="87" y="904"/>
                    </a:lnTo>
                    <a:lnTo>
                      <a:pt x="100" y="882"/>
                    </a:lnTo>
                    <a:lnTo>
                      <a:pt x="114" y="860"/>
                    </a:lnTo>
                    <a:lnTo>
                      <a:pt x="130" y="837"/>
                    </a:lnTo>
                    <a:lnTo>
                      <a:pt x="147" y="815"/>
                    </a:lnTo>
                    <a:lnTo>
                      <a:pt x="165" y="795"/>
                    </a:lnTo>
                    <a:lnTo>
                      <a:pt x="182" y="775"/>
                    </a:lnTo>
                    <a:lnTo>
                      <a:pt x="199" y="757"/>
                    </a:lnTo>
                    <a:lnTo>
                      <a:pt x="233" y="722"/>
                    </a:lnTo>
                    <a:lnTo>
                      <a:pt x="267" y="690"/>
                    </a:lnTo>
                    <a:lnTo>
                      <a:pt x="333" y="634"/>
                    </a:lnTo>
                    <a:lnTo>
                      <a:pt x="392" y="586"/>
                    </a:lnTo>
                    <a:lnTo>
                      <a:pt x="417" y="564"/>
                    </a:lnTo>
                    <a:lnTo>
                      <a:pt x="439" y="542"/>
                    </a:lnTo>
                    <a:lnTo>
                      <a:pt x="449" y="530"/>
                    </a:lnTo>
                    <a:lnTo>
                      <a:pt x="458" y="520"/>
                    </a:lnTo>
                    <a:lnTo>
                      <a:pt x="465" y="509"/>
                    </a:lnTo>
                    <a:lnTo>
                      <a:pt x="472" y="498"/>
                    </a:lnTo>
                    <a:lnTo>
                      <a:pt x="478" y="487"/>
                    </a:lnTo>
                    <a:lnTo>
                      <a:pt x="483" y="476"/>
                    </a:lnTo>
                    <a:lnTo>
                      <a:pt x="486" y="465"/>
                    </a:lnTo>
                    <a:lnTo>
                      <a:pt x="488" y="453"/>
                    </a:lnTo>
                    <a:lnTo>
                      <a:pt x="488" y="441"/>
                    </a:lnTo>
                    <a:lnTo>
                      <a:pt x="487" y="429"/>
                    </a:lnTo>
                    <a:lnTo>
                      <a:pt x="484" y="416"/>
                    </a:lnTo>
                    <a:lnTo>
                      <a:pt x="480" y="403"/>
                    </a:lnTo>
                    <a:lnTo>
                      <a:pt x="474" y="390"/>
                    </a:lnTo>
                    <a:lnTo>
                      <a:pt x="469" y="376"/>
                    </a:lnTo>
                    <a:lnTo>
                      <a:pt x="463" y="360"/>
                    </a:lnTo>
                    <a:lnTo>
                      <a:pt x="456" y="345"/>
                    </a:lnTo>
                    <a:lnTo>
                      <a:pt x="439" y="314"/>
                    </a:lnTo>
                    <a:lnTo>
                      <a:pt x="420" y="281"/>
                    </a:lnTo>
                    <a:lnTo>
                      <a:pt x="399" y="248"/>
                    </a:lnTo>
                    <a:lnTo>
                      <a:pt x="378" y="214"/>
                    </a:lnTo>
                    <a:lnTo>
                      <a:pt x="355" y="181"/>
                    </a:lnTo>
                    <a:lnTo>
                      <a:pt x="332" y="149"/>
                    </a:lnTo>
                    <a:lnTo>
                      <a:pt x="288" y="91"/>
                    </a:lnTo>
                    <a:lnTo>
                      <a:pt x="251" y="43"/>
                    </a:lnTo>
                    <a:lnTo>
                      <a:pt x="226" y="11"/>
                    </a:lnTo>
                    <a:lnTo>
                      <a:pt x="217" y="0"/>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16" name="Freeform 104">
                <a:extLst>
                  <a:ext uri="{FF2B5EF4-FFF2-40B4-BE49-F238E27FC236}">
                    <a16:creationId xmlns:a16="http://schemas.microsoft.com/office/drawing/2014/main" id="{85C234D1-26C8-452B-BABB-13D9F2EF519A}"/>
                  </a:ext>
                </a:extLst>
              </p:cNvPr>
              <p:cNvSpPr>
                <a:spLocks/>
              </p:cNvSpPr>
              <p:nvPr/>
            </p:nvSpPr>
            <p:spPr bwMode="auto">
              <a:xfrm>
                <a:off x="3712" y="1751"/>
                <a:ext cx="463" cy="393"/>
              </a:xfrm>
              <a:custGeom>
                <a:avLst/>
                <a:gdLst>
                  <a:gd name="T0" fmla="*/ 25 w 1320"/>
                  <a:gd name="T1" fmla="*/ 388 h 952"/>
                  <a:gd name="T2" fmla="*/ 40 w 1320"/>
                  <a:gd name="T3" fmla="*/ 358 h 952"/>
                  <a:gd name="T4" fmla="*/ 58 w 1320"/>
                  <a:gd name="T5" fmla="*/ 326 h 952"/>
                  <a:gd name="T6" fmla="*/ 71 w 1320"/>
                  <a:gd name="T7" fmla="*/ 304 h 952"/>
                  <a:gd name="T8" fmla="*/ 83 w 1320"/>
                  <a:gd name="T9" fmla="*/ 285 h 952"/>
                  <a:gd name="T10" fmla="*/ 92 w 1320"/>
                  <a:gd name="T11" fmla="*/ 274 h 952"/>
                  <a:gd name="T12" fmla="*/ 97 w 1320"/>
                  <a:gd name="T13" fmla="*/ 269 h 952"/>
                  <a:gd name="T14" fmla="*/ 105 w 1320"/>
                  <a:gd name="T15" fmla="*/ 262 h 952"/>
                  <a:gd name="T16" fmla="*/ 122 w 1320"/>
                  <a:gd name="T17" fmla="*/ 250 h 952"/>
                  <a:gd name="T18" fmla="*/ 159 w 1320"/>
                  <a:gd name="T19" fmla="*/ 228 h 952"/>
                  <a:gd name="T20" fmla="*/ 211 w 1320"/>
                  <a:gd name="T21" fmla="*/ 199 h 952"/>
                  <a:gd name="T22" fmla="*/ 248 w 1320"/>
                  <a:gd name="T23" fmla="*/ 179 h 952"/>
                  <a:gd name="T24" fmla="*/ 280 w 1320"/>
                  <a:gd name="T25" fmla="*/ 161 h 952"/>
                  <a:gd name="T26" fmla="*/ 332 w 1320"/>
                  <a:gd name="T27" fmla="*/ 132 h 952"/>
                  <a:gd name="T28" fmla="*/ 384 w 1320"/>
                  <a:gd name="T29" fmla="*/ 102 h 952"/>
                  <a:gd name="T30" fmla="*/ 436 w 1320"/>
                  <a:gd name="T31" fmla="*/ 73 h 952"/>
                  <a:gd name="T32" fmla="*/ 454 w 1320"/>
                  <a:gd name="T33" fmla="*/ 48 h 952"/>
                  <a:gd name="T34" fmla="*/ 435 w 1320"/>
                  <a:gd name="T35" fmla="*/ 30 h 952"/>
                  <a:gd name="T36" fmla="*/ 416 w 1320"/>
                  <a:gd name="T37" fmla="*/ 17 h 952"/>
                  <a:gd name="T38" fmla="*/ 397 w 1320"/>
                  <a:gd name="T39" fmla="*/ 7 h 952"/>
                  <a:gd name="T40" fmla="*/ 376 w 1320"/>
                  <a:gd name="T41" fmla="*/ 2 h 952"/>
                  <a:gd name="T42" fmla="*/ 354 w 1320"/>
                  <a:gd name="T43" fmla="*/ 0 h 952"/>
                  <a:gd name="T44" fmla="*/ 333 w 1320"/>
                  <a:gd name="T45" fmla="*/ 2 h 952"/>
                  <a:gd name="T46" fmla="*/ 311 w 1320"/>
                  <a:gd name="T47" fmla="*/ 6 h 952"/>
                  <a:gd name="T48" fmla="*/ 290 w 1320"/>
                  <a:gd name="T49" fmla="*/ 13 h 952"/>
                  <a:gd name="T50" fmla="*/ 268 w 1320"/>
                  <a:gd name="T51" fmla="*/ 23 h 952"/>
                  <a:gd name="T52" fmla="*/ 248 w 1320"/>
                  <a:gd name="T53" fmla="*/ 34 h 952"/>
                  <a:gd name="T54" fmla="*/ 229 w 1320"/>
                  <a:gd name="T55" fmla="*/ 48 h 952"/>
                  <a:gd name="T56" fmla="*/ 210 w 1320"/>
                  <a:gd name="T57" fmla="*/ 63 h 952"/>
                  <a:gd name="T58" fmla="*/ 192 w 1320"/>
                  <a:gd name="T59" fmla="*/ 80 h 952"/>
                  <a:gd name="T60" fmla="*/ 176 w 1320"/>
                  <a:gd name="T61" fmla="*/ 97 h 952"/>
                  <a:gd name="T62" fmla="*/ 162 w 1320"/>
                  <a:gd name="T63" fmla="*/ 116 h 952"/>
                  <a:gd name="T64" fmla="*/ 153 w 1320"/>
                  <a:gd name="T65" fmla="*/ 128 h 952"/>
                  <a:gd name="T66" fmla="*/ 147 w 1320"/>
                  <a:gd name="T67" fmla="*/ 135 h 952"/>
                  <a:gd name="T68" fmla="*/ 141 w 1320"/>
                  <a:gd name="T69" fmla="*/ 140 h 952"/>
                  <a:gd name="T70" fmla="*/ 133 w 1320"/>
                  <a:gd name="T71" fmla="*/ 146 h 952"/>
                  <a:gd name="T72" fmla="*/ 121 w 1320"/>
                  <a:gd name="T73" fmla="*/ 153 h 952"/>
                  <a:gd name="T74" fmla="*/ 102 w 1320"/>
                  <a:gd name="T75" fmla="*/ 162 h 952"/>
                  <a:gd name="T76" fmla="*/ 74 w 1320"/>
                  <a:gd name="T77" fmla="*/ 173 h 952"/>
                  <a:gd name="T78" fmla="*/ 49 w 1320"/>
                  <a:gd name="T79" fmla="*/ 183 h 952"/>
                  <a:gd name="T80" fmla="*/ 35 w 1320"/>
                  <a:gd name="T81" fmla="*/ 190 h 952"/>
                  <a:gd name="T82" fmla="*/ 26 w 1320"/>
                  <a:gd name="T83" fmla="*/ 197 h 952"/>
                  <a:gd name="T84" fmla="*/ 18 w 1320"/>
                  <a:gd name="T85" fmla="*/ 206 h 952"/>
                  <a:gd name="T86" fmla="*/ 12 w 1320"/>
                  <a:gd name="T87" fmla="*/ 216 h 952"/>
                  <a:gd name="T88" fmla="*/ 8 w 1320"/>
                  <a:gd name="T89" fmla="*/ 227 h 952"/>
                  <a:gd name="T90" fmla="*/ 4 w 1320"/>
                  <a:gd name="T91" fmla="*/ 240 h 952"/>
                  <a:gd name="T92" fmla="*/ 2 w 1320"/>
                  <a:gd name="T93" fmla="*/ 253 h 952"/>
                  <a:gd name="T94" fmla="*/ 0 w 1320"/>
                  <a:gd name="T95" fmla="*/ 267 h 952"/>
                  <a:gd name="T96" fmla="*/ 0 w 1320"/>
                  <a:gd name="T97" fmla="*/ 282 h 952"/>
                  <a:gd name="T98" fmla="*/ 0 w 1320"/>
                  <a:gd name="T99" fmla="*/ 296 h 952"/>
                  <a:gd name="T100" fmla="*/ 2 w 1320"/>
                  <a:gd name="T101" fmla="*/ 311 h 952"/>
                  <a:gd name="T102" fmla="*/ 5 w 1320"/>
                  <a:gd name="T103" fmla="*/ 333 h 952"/>
                  <a:gd name="T104" fmla="*/ 10 w 1320"/>
                  <a:gd name="T105" fmla="*/ 359 h 952"/>
                  <a:gd name="T106" fmla="*/ 18 w 1320"/>
                  <a:gd name="T107" fmla="*/ 383 h 9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20"/>
                  <a:gd name="T163" fmla="*/ 0 h 952"/>
                  <a:gd name="T164" fmla="*/ 1320 w 1320"/>
                  <a:gd name="T165" fmla="*/ 952 h 9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20" h="952">
                    <a:moveTo>
                      <a:pt x="64" y="952"/>
                    </a:moveTo>
                    <a:lnTo>
                      <a:pt x="70" y="940"/>
                    </a:lnTo>
                    <a:lnTo>
                      <a:pt x="88" y="911"/>
                    </a:lnTo>
                    <a:lnTo>
                      <a:pt x="115" y="867"/>
                    </a:lnTo>
                    <a:lnTo>
                      <a:pt x="148" y="817"/>
                    </a:lnTo>
                    <a:lnTo>
                      <a:pt x="166" y="790"/>
                    </a:lnTo>
                    <a:lnTo>
                      <a:pt x="184" y="764"/>
                    </a:lnTo>
                    <a:lnTo>
                      <a:pt x="202" y="737"/>
                    </a:lnTo>
                    <a:lnTo>
                      <a:pt x="220" y="713"/>
                    </a:lnTo>
                    <a:lnTo>
                      <a:pt x="237" y="691"/>
                    </a:lnTo>
                    <a:lnTo>
                      <a:pt x="254" y="672"/>
                    </a:lnTo>
                    <a:lnTo>
                      <a:pt x="262" y="664"/>
                    </a:lnTo>
                    <a:lnTo>
                      <a:pt x="269" y="657"/>
                    </a:lnTo>
                    <a:lnTo>
                      <a:pt x="277" y="651"/>
                    </a:lnTo>
                    <a:lnTo>
                      <a:pt x="283" y="646"/>
                    </a:lnTo>
                    <a:lnTo>
                      <a:pt x="301" y="634"/>
                    </a:lnTo>
                    <a:lnTo>
                      <a:pt x="323" y="621"/>
                    </a:lnTo>
                    <a:lnTo>
                      <a:pt x="350" y="606"/>
                    </a:lnTo>
                    <a:lnTo>
                      <a:pt x="382" y="589"/>
                    </a:lnTo>
                    <a:lnTo>
                      <a:pt x="453" y="552"/>
                    </a:lnTo>
                    <a:lnTo>
                      <a:pt x="530" y="515"/>
                    </a:lnTo>
                    <a:lnTo>
                      <a:pt x="603" y="481"/>
                    </a:lnTo>
                    <a:lnTo>
                      <a:pt x="665" y="453"/>
                    </a:lnTo>
                    <a:lnTo>
                      <a:pt x="708" y="433"/>
                    </a:lnTo>
                    <a:lnTo>
                      <a:pt x="724" y="425"/>
                    </a:lnTo>
                    <a:lnTo>
                      <a:pt x="799" y="389"/>
                    </a:lnTo>
                    <a:lnTo>
                      <a:pt x="873" y="354"/>
                    </a:lnTo>
                    <a:lnTo>
                      <a:pt x="948" y="319"/>
                    </a:lnTo>
                    <a:lnTo>
                      <a:pt x="1022" y="284"/>
                    </a:lnTo>
                    <a:lnTo>
                      <a:pt x="1096" y="248"/>
                    </a:lnTo>
                    <a:lnTo>
                      <a:pt x="1171" y="212"/>
                    </a:lnTo>
                    <a:lnTo>
                      <a:pt x="1245" y="177"/>
                    </a:lnTo>
                    <a:lnTo>
                      <a:pt x="1320" y="141"/>
                    </a:lnTo>
                    <a:lnTo>
                      <a:pt x="1296" y="116"/>
                    </a:lnTo>
                    <a:lnTo>
                      <a:pt x="1271" y="92"/>
                    </a:lnTo>
                    <a:lnTo>
                      <a:pt x="1244" y="72"/>
                    </a:lnTo>
                    <a:lnTo>
                      <a:pt x="1217" y="55"/>
                    </a:lnTo>
                    <a:lnTo>
                      <a:pt x="1189" y="40"/>
                    </a:lnTo>
                    <a:lnTo>
                      <a:pt x="1161" y="28"/>
                    </a:lnTo>
                    <a:lnTo>
                      <a:pt x="1133" y="18"/>
                    </a:lnTo>
                    <a:lnTo>
                      <a:pt x="1103" y="10"/>
                    </a:lnTo>
                    <a:lnTo>
                      <a:pt x="1073" y="5"/>
                    </a:lnTo>
                    <a:lnTo>
                      <a:pt x="1043" y="1"/>
                    </a:lnTo>
                    <a:lnTo>
                      <a:pt x="1012" y="0"/>
                    </a:lnTo>
                    <a:lnTo>
                      <a:pt x="982" y="1"/>
                    </a:lnTo>
                    <a:lnTo>
                      <a:pt x="951" y="4"/>
                    </a:lnTo>
                    <a:lnTo>
                      <a:pt x="919" y="8"/>
                    </a:lnTo>
                    <a:lnTo>
                      <a:pt x="889" y="14"/>
                    </a:lnTo>
                    <a:lnTo>
                      <a:pt x="858" y="22"/>
                    </a:lnTo>
                    <a:lnTo>
                      <a:pt x="828" y="32"/>
                    </a:lnTo>
                    <a:lnTo>
                      <a:pt x="797" y="43"/>
                    </a:lnTo>
                    <a:lnTo>
                      <a:pt x="767" y="55"/>
                    </a:lnTo>
                    <a:lnTo>
                      <a:pt x="737" y="68"/>
                    </a:lnTo>
                    <a:lnTo>
                      <a:pt x="708" y="83"/>
                    </a:lnTo>
                    <a:lnTo>
                      <a:pt x="680" y="99"/>
                    </a:lnTo>
                    <a:lnTo>
                      <a:pt x="653" y="117"/>
                    </a:lnTo>
                    <a:lnTo>
                      <a:pt x="626" y="135"/>
                    </a:lnTo>
                    <a:lnTo>
                      <a:pt x="599" y="153"/>
                    </a:lnTo>
                    <a:lnTo>
                      <a:pt x="573" y="173"/>
                    </a:lnTo>
                    <a:lnTo>
                      <a:pt x="549" y="193"/>
                    </a:lnTo>
                    <a:lnTo>
                      <a:pt x="526" y="214"/>
                    </a:lnTo>
                    <a:lnTo>
                      <a:pt x="504" y="235"/>
                    </a:lnTo>
                    <a:lnTo>
                      <a:pt x="483" y="257"/>
                    </a:lnTo>
                    <a:lnTo>
                      <a:pt x="463" y="280"/>
                    </a:lnTo>
                    <a:lnTo>
                      <a:pt x="444" y="302"/>
                    </a:lnTo>
                    <a:lnTo>
                      <a:pt x="437" y="311"/>
                    </a:lnTo>
                    <a:lnTo>
                      <a:pt x="430" y="319"/>
                    </a:lnTo>
                    <a:lnTo>
                      <a:pt x="421" y="326"/>
                    </a:lnTo>
                    <a:lnTo>
                      <a:pt x="412" y="333"/>
                    </a:lnTo>
                    <a:lnTo>
                      <a:pt x="402" y="340"/>
                    </a:lnTo>
                    <a:lnTo>
                      <a:pt x="392" y="347"/>
                    </a:lnTo>
                    <a:lnTo>
                      <a:pt x="380" y="353"/>
                    </a:lnTo>
                    <a:lnTo>
                      <a:pt x="369" y="360"/>
                    </a:lnTo>
                    <a:lnTo>
                      <a:pt x="345" y="371"/>
                    </a:lnTo>
                    <a:lnTo>
                      <a:pt x="319" y="382"/>
                    </a:lnTo>
                    <a:lnTo>
                      <a:pt x="292" y="392"/>
                    </a:lnTo>
                    <a:lnTo>
                      <a:pt x="265" y="401"/>
                    </a:lnTo>
                    <a:lnTo>
                      <a:pt x="211" y="418"/>
                    </a:lnTo>
                    <a:lnTo>
                      <a:pt x="161" y="435"/>
                    </a:lnTo>
                    <a:lnTo>
                      <a:pt x="139" y="443"/>
                    </a:lnTo>
                    <a:lnTo>
                      <a:pt x="117" y="451"/>
                    </a:lnTo>
                    <a:lnTo>
                      <a:pt x="100" y="460"/>
                    </a:lnTo>
                    <a:lnTo>
                      <a:pt x="85" y="469"/>
                    </a:lnTo>
                    <a:lnTo>
                      <a:pt x="73" y="478"/>
                    </a:lnTo>
                    <a:lnTo>
                      <a:pt x="62" y="488"/>
                    </a:lnTo>
                    <a:lnTo>
                      <a:pt x="52" y="499"/>
                    </a:lnTo>
                    <a:lnTo>
                      <a:pt x="43" y="510"/>
                    </a:lnTo>
                    <a:lnTo>
                      <a:pt x="35" y="523"/>
                    </a:lnTo>
                    <a:lnTo>
                      <a:pt x="28" y="536"/>
                    </a:lnTo>
                    <a:lnTo>
                      <a:pt x="22" y="551"/>
                    </a:lnTo>
                    <a:lnTo>
                      <a:pt x="16" y="565"/>
                    </a:lnTo>
                    <a:lnTo>
                      <a:pt x="12" y="581"/>
                    </a:lnTo>
                    <a:lnTo>
                      <a:pt x="8" y="597"/>
                    </a:lnTo>
                    <a:lnTo>
                      <a:pt x="5" y="614"/>
                    </a:lnTo>
                    <a:lnTo>
                      <a:pt x="3" y="630"/>
                    </a:lnTo>
                    <a:lnTo>
                      <a:pt x="1" y="647"/>
                    </a:lnTo>
                    <a:lnTo>
                      <a:pt x="0" y="665"/>
                    </a:lnTo>
                    <a:lnTo>
                      <a:pt x="0" y="682"/>
                    </a:lnTo>
                    <a:lnTo>
                      <a:pt x="0" y="700"/>
                    </a:lnTo>
                    <a:lnTo>
                      <a:pt x="1" y="717"/>
                    </a:lnTo>
                    <a:lnTo>
                      <a:pt x="3" y="735"/>
                    </a:lnTo>
                    <a:lnTo>
                      <a:pt x="5" y="754"/>
                    </a:lnTo>
                    <a:lnTo>
                      <a:pt x="7" y="771"/>
                    </a:lnTo>
                    <a:lnTo>
                      <a:pt x="13" y="806"/>
                    </a:lnTo>
                    <a:lnTo>
                      <a:pt x="21" y="839"/>
                    </a:lnTo>
                    <a:lnTo>
                      <a:pt x="30" y="870"/>
                    </a:lnTo>
                    <a:lnTo>
                      <a:pt x="41" y="900"/>
                    </a:lnTo>
                    <a:lnTo>
                      <a:pt x="52" y="928"/>
                    </a:lnTo>
                    <a:lnTo>
                      <a:pt x="64" y="952"/>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17" name="Freeform 105">
                <a:extLst>
                  <a:ext uri="{FF2B5EF4-FFF2-40B4-BE49-F238E27FC236}">
                    <a16:creationId xmlns:a16="http://schemas.microsoft.com/office/drawing/2014/main" id="{90F7BEA9-1055-4BAF-AFD9-D6D5126DC95A}"/>
                  </a:ext>
                </a:extLst>
              </p:cNvPr>
              <p:cNvSpPr>
                <a:spLocks/>
              </p:cNvSpPr>
              <p:nvPr/>
            </p:nvSpPr>
            <p:spPr bwMode="auto">
              <a:xfrm>
                <a:off x="2892" y="1445"/>
                <a:ext cx="1408" cy="1013"/>
              </a:xfrm>
              <a:custGeom>
                <a:avLst/>
                <a:gdLst>
                  <a:gd name="T0" fmla="*/ 176 w 4025"/>
                  <a:gd name="T1" fmla="*/ 901 h 2458"/>
                  <a:gd name="T2" fmla="*/ 270 w 4025"/>
                  <a:gd name="T3" fmla="*/ 882 h 2458"/>
                  <a:gd name="T4" fmla="*/ 351 w 4025"/>
                  <a:gd name="T5" fmla="*/ 840 h 2458"/>
                  <a:gd name="T6" fmla="*/ 400 w 4025"/>
                  <a:gd name="T7" fmla="*/ 761 h 2458"/>
                  <a:gd name="T8" fmla="*/ 437 w 4025"/>
                  <a:gd name="T9" fmla="*/ 532 h 2458"/>
                  <a:gd name="T10" fmla="*/ 448 w 4025"/>
                  <a:gd name="T11" fmla="*/ 605 h 2458"/>
                  <a:gd name="T12" fmla="*/ 465 w 4025"/>
                  <a:gd name="T13" fmla="*/ 717 h 2458"/>
                  <a:gd name="T14" fmla="*/ 486 w 4025"/>
                  <a:gd name="T15" fmla="*/ 762 h 2458"/>
                  <a:gd name="T16" fmla="*/ 514 w 4025"/>
                  <a:gd name="T17" fmla="*/ 762 h 2458"/>
                  <a:gd name="T18" fmla="*/ 541 w 4025"/>
                  <a:gd name="T19" fmla="*/ 737 h 2458"/>
                  <a:gd name="T20" fmla="*/ 565 w 4025"/>
                  <a:gd name="T21" fmla="*/ 697 h 2458"/>
                  <a:gd name="T22" fmla="*/ 582 w 4025"/>
                  <a:gd name="T23" fmla="*/ 646 h 2458"/>
                  <a:gd name="T24" fmla="*/ 594 w 4025"/>
                  <a:gd name="T25" fmla="*/ 582 h 2458"/>
                  <a:gd name="T26" fmla="*/ 620 w 4025"/>
                  <a:gd name="T27" fmla="*/ 499 h 2458"/>
                  <a:gd name="T28" fmla="*/ 663 w 4025"/>
                  <a:gd name="T29" fmla="*/ 416 h 2458"/>
                  <a:gd name="T30" fmla="*/ 672 w 4025"/>
                  <a:gd name="T31" fmla="*/ 387 h 2458"/>
                  <a:gd name="T32" fmla="*/ 661 w 4025"/>
                  <a:gd name="T33" fmla="*/ 330 h 2458"/>
                  <a:gd name="T34" fmla="*/ 621 w 4025"/>
                  <a:gd name="T35" fmla="*/ 240 h 2458"/>
                  <a:gd name="T36" fmla="*/ 677 w 4025"/>
                  <a:gd name="T37" fmla="*/ 262 h 2458"/>
                  <a:gd name="T38" fmla="*/ 753 w 4025"/>
                  <a:gd name="T39" fmla="*/ 276 h 2458"/>
                  <a:gd name="T40" fmla="*/ 815 w 4025"/>
                  <a:gd name="T41" fmla="*/ 266 h 2458"/>
                  <a:gd name="T42" fmla="*/ 891 w 4025"/>
                  <a:gd name="T43" fmla="*/ 237 h 2458"/>
                  <a:gd name="T44" fmla="*/ 944 w 4025"/>
                  <a:gd name="T45" fmla="*/ 193 h 2458"/>
                  <a:gd name="T46" fmla="*/ 971 w 4025"/>
                  <a:gd name="T47" fmla="*/ 127 h 2458"/>
                  <a:gd name="T48" fmla="*/ 969 w 4025"/>
                  <a:gd name="T49" fmla="*/ 33 h 2458"/>
                  <a:gd name="T50" fmla="*/ 1011 w 4025"/>
                  <a:gd name="T51" fmla="*/ 86 h 2458"/>
                  <a:gd name="T52" fmla="*/ 1069 w 4025"/>
                  <a:gd name="T53" fmla="*/ 125 h 2458"/>
                  <a:gd name="T54" fmla="*/ 1152 w 4025"/>
                  <a:gd name="T55" fmla="*/ 108 h 2458"/>
                  <a:gd name="T56" fmla="*/ 1218 w 4025"/>
                  <a:gd name="T57" fmla="*/ 118 h 2458"/>
                  <a:gd name="T58" fmla="*/ 1303 w 4025"/>
                  <a:gd name="T59" fmla="*/ 144 h 2458"/>
                  <a:gd name="T60" fmla="*/ 1348 w 4025"/>
                  <a:gd name="T61" fmla="*/ 139 h 2458"/>
                  <a:gd name="T62" fmla="*/ 1366 w 4025"/>
                  <a:gd name="T63" fmla="*/ 92 h 2458"/>
                  <a:gd name="T64" fmla="*/ 1384 w 4025"/>
                  <a:gd name="T65" fmla="*/ 110 h 2458"/>
                  <a:gd name="T66" fmla="*/ 1404 w 4025"/>
                  <a:gd name="T67" fmla="*/ 210 h 2458"/>
                  <a:gd name="T68" fmla="*/ 1365 w 4025"/>
                  <a:gd name="T69" fmla="*/ 261 h 2458"/>
                  <a:gd name="T70" fmla="*/ 1284 w 4025"/>
                  <a:gd name="T71" fmla="*/ 219 h 2458"/>
                  <a:gd name="T72" fmla="*/ 1198 w 4025"/>
                  <a:gd name="T73" fmla="*/ 189 h 2458"/>
                  <a:gd name="T74" fmla="*/ 1111 w 4025"/>
                  <a:gd name="T75" fmla="*/ 174 h 2458"/>
                  <a:gd name="T76" fmla="*/ 1025 w 4025"/>
                  <a:gd name="T77" fmla="*/ 177 h 2458"/>
                  <a:gd name="T78" fmla="*/ 852 w 4025"/>
                  <a:gd name="T79" fmla="*/ 340 h 2458"/>
                  <a:gd name="T80" fmla="*/ 735 w 4025"/>
                  <a:gd name="T81" fmla="*/ 395 h 2458"/>
                  <a:gd name="T82" fmla="*/ 676 w 4025"/>
                  <a:gd name="T83" fmla="*/ 566 h 2458"/>
                  <a:gd name="T84" fmla="*/ 633 w 4025"/>
                  <a:gd name="T85" fmla="*/ 711 h 2458"/>
                  <a:gd name="T86" fmla="*/ 627 w 4025"/>
                  <a:gd name="T87" fmla="*/ 780 h 2458"/>
                  <a:gd name="T88" fmla="*/ 661 w 4025"/>
                  <a:gd name="T89" fmla="*/ 830 h 2458"/>
                  <a:gd name="T90" fmla="*/ 722 w 4025"/>
                  <a:gd name="T91" fmla="*/ 856 h 2458"/>
                  <a:gd name="T92" fmla="*/ 794 w 4025"/>
                  <a:gd name="T93" fmla="*/ 855 h 2458"/>
                  <a:gd name="T94" fmla="*/ 843 w 4025"/>
                  <a:gd name="T95" fmla="*/ 853 h 2458"/>
                  <a:gd name="T96" fmla="*/ 950 w 4025"/>
                  <a:gd name="T97" fmla="*/ 878 h 2458"/>
                  <a:gd name="T98" fmla="*/ 1033 w 4025"/>
                  <a:gd name="T99" fmla="*/ 915 h 2458"/>
                  <a:gd name="T100" fmla="*/ 1076 w 4025"/>
                  <a:gd name="T101" fmla="*/ 919 h 2458"/>
                  <a:gd name="T102" fmla="*/ 1148 w 4025"/>
                  <a:gd name="T103" fmla="*/ 902 h 2458"/>
                  <a:gd name="T104" fmla="*/ 1178 w 4025"/>
                  <a:gd name="T105" fmla="*/ 909 h 2458"/>
                  <a:gd name="T106" fmla="*/ 1075 w 4025"/>
                  <a:gd name="T107" fmla="*/ 996 h 2458"/>
                  <a:gd name="T108" fmla="*/ 934 w 4025"/>
                  <a:gd name="T109" fmla="*/ 971 h 2458"/>
                  <a:gd name="T110" fmla="*/ 651 w 4025"/>
                  <a:gd name="T111" fmla="*/ 946 h 2458"/>
                  <a:gd name="T112" fmla="*/ 449 w 4025"/>
                  <a:gd name="T113" fmla="*/ 926 h 2458"/>
                  <a:gd name="T114" fmla="*/ 253 w 4025"/>
                  <a:gd name="T115" fmla="*/ 964 h 2458"/>
                  <a:gd name="T116" fmla="*/ 56 w 4025"/>
                  <a:gd name="T117" fmla="*/ 1003 h 2458"/>
                  <a:gd name="T118" fmla="*/ 10 w 4025"/>
                  <a:gd name="T119" fmla="*/ 956 h 2458"/>
                  <a:gd name="T120" fmla="*/ 51 w 4025"/>
                  <a:gd name="T121" fmla="*/ 908 h 24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25"/>
                  <a:gd name="T184" fmla="*/ 0 h 2458"/>
                  <a:gd name="T185" fmla="*/ 4025 w 4025"/>
                  <a:gd name="T186" fmla="*/ 2458 h 24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25" h="2458">
                    <a:moveTo>
                      <a:pt x="145" y="2201"/>
                    </a:moveTo>
                    <a:lnTo>
                      <a:pt x="208" y="2198"/>
                    </a:lnTo>
                    <a:lnTo>
                      <a:pt x="277" y="2196"/>
                    </a:lnTo>
                    <a:lnTo>
                      <a:pt x="350" y="2193"/>
                    </a:lnTo>
                    <a:lnTo>
                      <a:pt x="426" y="2189"/>
                    </a:lnTo>
                    <a:lnTo>
                      <a:pt x="464" y="2186"/>
                    </a:lnTo>
                    <a:lnTo>
                      <a:pt x="503" y="2183"/>
                    </a:lnTo>
                    <a:lnTo>
                      <a:pt x="542" y="2179"/>
                    </a:lnTo>
                    <a:lnTo>
                      <a:pt x="582" y="2175"/>
                    </a:lnTo>
                    <a:lnTo>
                      <a:pt x="621" y="2169"/>
                    </a:lnTo>
                    <a:lnTo>
                      <a:pt x="659" y="2163"/>
                    </a:lnTo>
                    <a:lnTo>
                      <a:pt x="698" y="2156"/>
                    </a:lnTo>
                    <a:lnTo>
                      <a:pt x="736" y="2148"/>
                    </a:lnTo>
                    <a:lnTo>
                      <a:pt x="773" y="2138"/>
                    </a:lnTo>
                    <a:lnTo>
                      <a:pt x="810" y="2128"/>
                    </a:lnTo>
                    <a:lnTo>
                      <a:pt x="845" y="2116"/>
                    </a:lnTo>
                    <a:lnTo>
                      <a:pt x="880" y="2103"/>
                    </a:lnTo>
                    <a:lnTo>
                      <a:pt x="913" y="2089"/>
                    </a:lnTo>
                    <a:lnTo>
                      <a:pt x="944" y="2073"/>
                    </a:lnTo>
                    <a:lnTo>
                      <a:pt x="974" y="2055"/>
                    </a:lnTo>
                    <a:lnTo>
                      <a:pt x="1003" y="2036"/>
                    </a:lnTo>
                    <a:lnTo>
                      <a:pt x="1029" y="2015"/>
                    </a:lnTo>
                    <a:lnTo>
                      <a:pt x="1055" y="1992"/>
                    </a:lnTo>
                    <a:lnTo>
                      <a:pt x="1077" y="1966"/>
                    </a:lnTo>
                    <a:lnTo>
                      <a:pt x="1098" y="1939"/>
                    </a:lnTo>
                    <a:lnTo>
                      <a:pt x="1116" y="1910"/>
                    </a:lnTo>
                    <a:lnTo>
                      <a:pt x="1131" y="1879"/>
                    </a:lnTo>
                    <a:lnTo>
                      <a:pt x="1144" y="1845"/>
                    </a:lnTo>
                    <a:lnTo>
                      <a:pt x="1154" y="1809"/>
                    </a:lnTo>
                    <a:lnTo>
                      <a:pt x="1169" y="1739"/>
                    </a:lnTo>
                    <a:lnTo>
                      <a:pt x="1186" y="1651"/>
                    </a:lnTo>
                    <a:lnTo>
                      <a:pt x="1205" y="1554"/>
                    </a:lnTo>
                    <a:lnTo>
                      <a:pt x="1222" y="1455"/>
                    </a:lnTo>
                    <a:lnTo>
                      <a:pt x="1237" y="1365"/>
                    </a:lnTo>
                    <a:lnTo>
                      <a:pt x="1250" y="1289"/>
                    </a:lnTo>
                    <a:lnTo>
                      <a:pt x="1258" y="1238"/>
                    </a:lnTo>
                    <a:lnTo>
                      <a:pt x="1261" y="1219"/>
                    </a:lnTo>
                    <a:lnTo>
                      <a:pt x="1262" y="1245"/>
                    </a:lnTo>
                    <a:lnTo>
                      <a:pt x="1266" y="1313"/>
                    </a:lnTo>
                    <a:lnTo>
                      <a:pt x="1270" y="1359"/>
                    </a:lnTo>
                    <a:lnTo>
                      <a:pt x="1274" y="1411"/>
                    </a:lnTo>
                    <a:lnTo>
                      <a:pt x="1280" y="1466"/>
                    </a:lnTo>
                    <a:lnTo>
                      <a:pt x="1287" y="1524"/>
                    </a:lnTo>
                    <a:lnTo>
                      <a:pt x="1295" y="1581"/>
                    </a:lnTo>
                    <a:lnTo>
                      <a:pt x="1305" y="1637"/>
                    </a:lnTo>
                    <a:lnTo>
                      <a:pt x="1310" y="1665"/>
                    </a:lnTo>
                    <a:lnTo>
                      <a:pt x="1316" y="1691"/>
                    </a:lnTo>
                    <a:lnTo>
                      <a:pt x="1322" y="1716"/>
                    </a:lnTo>
                    <a:lnTo>
                      <a:pt x="1329" y="1739"/>
                    </a:lnTo>
                    <a:lnTo>
                      <a:pt x="1336" y="1761"/>
                    </a:lnTo>
                    <a:lnTo>
                      <a:pt x="1344" y="1781"/>
                    </a:lnTo>
                    <a:lnTo>
                      <a:pt x="1353" y="1799"/>
                    </a:lnTo>
                    <a:lnTo>
                      <a:pt x="1361" y="1815"/>
                    </a:lnTo>
                    <a:lnTo>
                      <a:pt x="1370" y="1829"/>
                    </a:lnTo>
                    <a:lnTo>
                      <a:pt x="1380" y="1840"/>
                    </a:lnTo>
                    <a:lnTo>
                      <a:pt x="1390" y="1848"/>
                    </a:lnTo>
                    <a:lnTo>
                      <a:pt x="1401" y="1852"/>
                    </a:lnTo>
                    <a:lnTo>
                      <a:pt x="1412" y="1855"/>
                    </a:lnTo>
                    <a:lnTo>
                      <a:pt x="1423" y="1855"/>
                    </a:lnTo>
                    <a:lnTo>
                      <a:pt x="1434" y="1855"/>
                    </a:lnTo>
                    <a:lnTo>
                      <a:pt x="1446" y="1853"/>
                    </a:lnTo>
                    <a:lnTo>
                      <a:pt x="1457" y="1850"/>
                    </a:lnTo>
                    <a:lnTo>
                      <a:pt x="1468" y="1846"/>
                    </a:lnTo>
                    <a:lnTo>
                      <a:pt x="1480" y="1841"/>
                    </a:lnTo>
                    <a:lnTo>
                      <a:pt x="1491" y="1834"/>
                    </a:lnTo>
                    <a:lnTo>
                      <a:pt x="1502" y="1827"/>
                    </a:lnTo>
                    <a:lnTo>
                      <a:pt x="1514" y="1819"/>
                    </a:lnTo>
                    <a:lnTo>
                      <a:pt x="1525" y="1808"/>
                    </a:lnTo>
                    <a:lnTo>
                      <a:pt x="1536" y="1798"/>
                    </a:lnTo>
                    <a:lnTo>
                      <a:pt x="1547" y="1787"/>
                    </a:lnTo>
                    <a:lnTo>
                      <a:pt x="1557" y="1775"/>
                    </a:lnTo>
                    <a:lnTo>
                      <a:pt x="1567" y="1762"/>
                    </a:lnTo>
                    <a:lnTo>
                      <a:pt x="1577" y="1749"/>
                    </a:lnTo>
                    <a:lnTo>
                      <a:pt x="1587" y="1735"/>
                    </a:lnTo>
                    <a:lnTo>
                      <a:pt x="1596" y="1720"/>
                    </a:lnTo>
                    <a:lnTo>
                      <a:pt x="1606" y="1705"/>
                    </a:lnTo>
                    <a:lnTo>
                      <a:pt x="1614" y="1689"/>
                    </a:lnTo>
                    <a:lnTo>
                      <a:pt x="1623" y="1673"/>
                    </a:lnTo>
                    <a:lnTo>
                      <a:pt x="1631" y="1656"/>
                    </a:lnTo>
                    <a:lnTo>
                      <a:pt x="1639" y="1638"/>
                    </a:lnTo>
                    <a:lnTo>
                      <a:pt x="1646" y="1621"/>
                    </a:lnTo>
                    <a:lnTo>
                      <a:pt x="1652" y="1603"/>
                    </a:lnTo>
                    <a:lnTo>
                      <a:pt x="1659" y="1585"/>
                    </a:lnTo>
                    <a:lnTo>
                      <a:pt x="1664" y="1567"/>
                    </a:lnTo>
                    <a:lnTo>
                      <a:pt x="1670" y="1549"/>
                    </a:lnTo>
                    <a:lnTo>
                      <a:pt x="1675" y="1531"/>
                    </a:lnTo>
                    <a:lnTo>
                      <a:pt x="1679" y="1513"/>
                    </a:lnTo>
                    <a:lnTo>
                      <a:pt x="1683" y="1495"/>
                    </a:lnTo>
                    <a:lnTo>
                      <a:pt x="1686" y="1476"/>
                    </a:lnTo>
                    <a:lnTo>
                      <a:pt x="1691" y="1442"/>
                    </a:lnTo>
                    <a:lnTo>
                      <a:pt x="1698" y="1410"/>
                    </a:lnTo>
                    <a:lnTo>
                      <a:pt x="1707" y="1378"/>
                    </a:lnTo>
                    <a:lnTo>
                      <a:pt x="1716" y="1348"/>
                    </a:lnTo>
                    <a:lnTo>
                      <a:pt x="1726" y="1318"/>
                    </a:lnTo>
                    <a:lnTo>
                      <a:pt x="1737" y="1289"/>
                    </a:lnTo>
                    <a:lnTo>
                      <a:pt x="1749" y="1262"/>
                    </a:lnTo>
                    <a:lnTo>
                      <a:pt x="1761" y="1236"/>
                    </a:lnTo>
                    <a:lnTo>
                      <a:pt x="1773" y="1210"/>
                    </a:lnTo>
                    <a:lnTo>
                      <a:pt x="1786" y="1186"/>
                    </a:lnTo>
                    <a:lnTo>
                      <a:pt x="1798" y="1162"/>
                    </a:lnTo>
                    <a:lnTo>
                      <a:pt x="1811" y="1140"/>
                    </a:lnTo>
                    <a:lnTo>
                      <a:pt x="1836" y="1099"/>
                    </a:lnTo>
                    <a:lnTo>
                      <a:pt x="1857" y="1063"/>
                    </a:lnTo>
                    <a:lnTo>
                      <a:pt x="1878" y="1033"/>
                    </a:lnTo>
                    <a:lnTo>
                      <a:pt x="1894" y="1009"/>
                    </a:lnTo>
                    <a:lnTo>
                      <a:pt x="1901" y="998"/>
                    </a:lnTo>
                    <a:lnTo>
                      <a:pt x="1907" y="989"/>
                    </a:lnTo>
                    <a:lnTo>
                      <a:pt x="1912" y="979"/>
                    </a:lnTo>
                    <a:lnTo>
                      <a:pt x="1915" y="970"/>
                    </a:lnTo>
                    <a:lnTo>
                      <a:pt x="1918" y="960"/>
                    </a:lnTo>
                    <a:lnTo>
                      <a:pt x="1920" y="949"/>
                    </a:lnTo>
                    <a:lnTo>
                      <a:pt x="1920" y="937"/>
                    </a:lnTo>
                    <a:lnTo>
                      <a:pt x="1920" y="924"/>
                    </a:lnTo>
                    <a:lnTo>
                      <a:pt x="1918" y="908"/>
                    </a:lnTo>
                    <a:lnTo>
                      <a:pt x="1915" y="891"/>
                    </a:lnTo>
                    <a:lnTo>
                      <a:pt x="1911" y="871"/>
                    </a:lnTo>
                    <a:lnTo>
                      <a:pt x="1905" y="848"/>
                    </a:lnTo>
                    <a:lnTo>
                      <a:pt x="1898" y="825"/>
                    </a:lnTo>
                    <a:lnTo>
                      <a:pt x="1889" y="801"/>
                    </a:lnTo>
                    <a:lnTo>
                      <a:pt x="1879" y="777"/>
                    </a:lnTo>
                    <a:lnTo>
                      <a:pt x="1869" y="754"/>
                    </a:lnTo>
                    <a:lnTo>
                      <a:pt x="1847" y="708"/>
                    </a:lnTo>
                    <a:lnTo>
                      <a:pt x="1824" y="665"/>
                    </a:lnTo>
                    <a:lnTo>
                      <a:pt x="1803" y="629"/>
                    </a:lnTo>
                    <a:lnTo>
                      <a:pt x="1787" y="600"/>
                    </a:lnTo>
                    <a:lnTo>
                      <a:pt x="1775" y="582"/>
                    </a:lnTo>
                    <a:lnTo>
                      <a:pt x="1771" y="575"/>
                    </a:lnTo>
                    <a:lnTo>
                      <a:pt x="1783" y="580"/>
                    </a:lnTo>
                    <a:lnTo>
                      <a:pt x="1817" y="594"/>
                    </a:lnTo>
                    <a:lnTo>
                      <a:pt x="1841" y="603"/>
                    </a:lnTo>
                    <a:lnTo>
                      <a:pt x="1869" y="613"/>
                    </a:lnTo>
                    <a:lnTo>
                      <a:pt x="1900" y="623"/>
                    </a:lnTo>
                    <a:lnTo>
                      <a:pt x="1934" y="634"/>
                    </a:lnTo>
                    <a:lnTo>
                      <a:pt x="1970" y="643"/>
                    </a:lnTo>
                    <a:lnTo>
                      <a:pt x="2010" y="652"/>
                    </a:lnTo>
                    <a:lnTo>
                      <a:pt x="2049" y="659"/>
                    </a:lnTo>
                    <a:lnTo>
                      <a:pt x="2090" y="665"/>
                    </a:lnTo>
                    <a:lnTo>
                      <a:pt x="2111" y="667"/>
                    </a:lnTo>
                    <a:lnTo>
                      <a:pt x="2131" y="668"/>
                    </a:lnTo>
                    <a:lnTo>
                      <a:pt x="2152" y="669"/>
                    </a:lnTo>
                    <a:lnTo>
                      <a:pt x="2174" y="669"/>
                    </a:lnTo>
                    <a:lnTo>
                      <a:pt x="2194" y="668"/>
                    </a:lnTo>
                    <a:lnTo>
                      <a:pt x="2214" y="666"/>
                    </a:lnTo>
                    <a:lnTo>
                      <a:pt x="2234" y="664"/>
                    </a:lnTo>
                    <a:lnTo>
                      <a:pt x="2254" y="660"/>
                    </a:lnTo>
                    <a:lnTo>
                      <a:pt x="2291" y="653"/>
                    </a:lnTo>
                    <a:lnTo>
                      <a:pt x="2329" y="645"/>
                    </a:lnTo>
                    <a:lnTo>
                      <a:pt x="2364" y="636"/>
                    </a:lnTo>
                    <a:lnTo>
                      <a:pt x="2397" y="627"/>
                    </a:lnTo>
                    <a:lnTo>
                      <a:pt x="2430" y="618"/>
                    </a:lnTo>
                    <a:lnTo>
                      <a:pt x="2461" y="608"/>
                    </a:lnTo>
                    <a:lnTo>
                      <a:pt x="2492" y="597"/>
                    </a:lnTo>
                    <a:lnTo>
                      <a:pt x="2520" y="586"/>
                    </a:lnTo>
                    <a:lnTo>
                      <a:pt x="2547" y="574"/>
                    </a:lnTo>
                    <a:lnTo>
                      <a:pt x="2573" y="562"/>
                    </a:lnTo>
                    <a:lnTo>
                      <a:pt x="2598" y="549"/>
                    </a:lnTo>
                    <a:lnTo>
                      <a:pt x="2621" y="534"/>
                    </a:lnTo>
                    <a:lnTo>
                      <a:pt x="2643" y="518"/>
                    </a:lnTo>
                    <a:lnTo>
                      <a:pt x="2663" y="502"/>
                    </a:lnTo>
                    <a:lnTo>
                      <a:pt x="2682" y="485"/>
                    </a:lnTo>
                    <a:lnTo>
                      <a:pt x="2699" y="467"/>
                    </a:lnTo>
                    <a:lnTo>
                      <a:pt x="2715" y="448"/>
                    </a:lnTo>
                    <a:lnTo>
                      <a:pt x="2729" y="428"/>
                    </a:lnTo>
                    <a:lnTo>
                      <a:pt x="2741" y="407"/>
                    </a:lnTo>
                    <a:lnTo>
                      <a:pt x="2752" y="384"/>
                    </a:lnTo>
                    <a:lnTo>
                      <a:pt x="2761" y="360"/>
                    </a:lnTo>
                    <a:lnTo>
                      <a:pt x="2769" y="335"/>
                    </a:lnTo>
                    <a:lnTo>
                      <a:pt x="2775" y="308"/>
                    </a:lnTo>
                    <a:lnTo>
                      <a:pt x="2780" y="280"/>
                    </a:lnTo>
                    <a:lnTo>
                      <a:pt x="2782" y="251"/>
                    </a:lnTo>
                    <a:lnTo>
                      <a:pt x="2784" y="220"/>
                    </a:lnTo>
                    <a:lnTo>
                      <a:pt x="2783" y="187"/>
                    </a:lnTo>
                    <a:lnTo>
                      <a:pt x="2780" y="153"/>
                    </a:lnTo>
                    <a:lnTo>
                      <a:pt x="2776" y="118"/>
                    </a:lnTo>
                    <a:lnTo>
                      <a:pt x="2770" y="81"/>
                    </a:lnTo>
                    <a:lnTo>
                      <a:pt x="2763" y="41"/>
                    </a:lnTo>
                    <a:lnTo>
                      <a:pt x="2753" y="0"/>
                    </a:lnTo>
                    <a:lnTo>
                      <a:pt x="2781" y="42"/>
                    </a:lnTo>
                    <a:lnTo>
                      <a:pt x="2809" y="84"/>
                    </a:lnTo>
                    <a:lnTo>
                      <a:pt x="2836" y="126"/>
                    </a:lnTo>
                    <a:lnTo>
                      <a:pt x="2863" y="167"/>
                    </a:lnTo>
                    <a:lnTo>
                      <a:pt x="2890" y="209"/>
                    </a:lnTo>
                    <a:lnTo>
                      <a:pt x="2917" y="250"/>
                    </a:lnTo>
                    <a:lnTo>
                      <a:pt x="2945" y="291"/>
                    </a:lnTo>
                    <a:lnTo>
                      <a:pt x="2974" y="333"/>
                    </a:lnTo>
                    <a:lnTo>
                      <a:pt x="2984" y="329"/>
                    </a:lnTo>
                    <a:lnTo>
                      <a:pt x="3012" y="318"/>
                    </a:lnTo>
                    <a:lnTo>
                      <a:pt x="3032" y="312"/>
                    </a:lnTo>
                    <a:lnTo>
                      <a:pt x="3056" y="304"/>
                    </a:lnTo>
                    <a:lnTo>
                      <a:pt x="3083" y="297"/>
                    </a:lnTo>
                    <a:lnTo>
                      <a:pt x="3112" y="289"/>
                    </a:lnTo>
                    <a:lnTo>
                      <a:pt x="3146" y="282"/>
                    </a:lnTo>
                    <a:lnTo>
                      <a:pt x="3180" y="275"/>
                    </a:lnTo>
                    <a:lnTo>
                      <a:pt x="3216" y="270"/>
                    </a:lnTo>
                    <a:lnTo>
                      <a:pt x="3254" y="265"/>
                    </a:lnTo>
                    <a:lnTo>
                      <a:pt x="3293" y="263"/>
                    </a:lnTo>
                    <a:lnTo>
                      <a:pt x="3333" y="263"/>
                    </a:lnTo>
                    <a:lnTo>
                      <a:pt x="3353" y="263"/>
                    </a:lnTo>
                    <a:lnTo>
                      <a:pt x="3373" y="264"/>
                    </a:lnTo>
                    <a:lnTo>
                      <a:pt x="3393" y="266"/>
                    </a:lnTo>
                    <a:lnTo>
                      <a:pt x="3413" y="269"/>
                    </a:lnTo>
                    <a:lnTo>
                      <a:pt x="3446" y="276"/>
                    </a:lnTo>
                    <a:lnTo>
                      <a:pt x="3483" y="286"/>
                    </a:lnTo>
                    <a:lnTo>
                      <a:pt x="3523" y="299"/>
                    </a:lnTo>
                    <a:lnTo>
                      <a:pt x="3567" y="312"/>
                    </a:lnTo>
                    <a:lnTo>
                      <a:pt x="3613" y="325"/>
                    </a:lnTo>
                    <a:lnTo>
                      <a:pt x="3658" y="337"/>
                    </a:lnTo>
                    <a:lnTo>
                      <a:pt x="3681" y="342"/>
                    </a:lnTo>
                    <a:lnTo>
                      <a:pt x="3703" y="346"/>
                    </a:lnTo>
                    <a:lnTo>
                      <a:pt x="3725" y="349"/>
                    </a:lnTo>
                    <a:lnTo>
                      <a:pt x="3746" y="352"/>
                    </a:lnTo>
                    <a:lnTo>
                      <a:pt x="3768" y="353"/>
                    </a:lnTo>
                    <a:lnTo>
                      <a:pt x="3787" y="353"/>
                    </a:lnTo>
                    <a:lnTo>
                      <a:pt x="3806" y="351"/>
                    </a:lnTo>
                    <a:lnTo>
                      <a:pt x="3823" y="348"/>
                    </a:lnTo>
                    <a:lnTo>
                      <a:pt x="3840" y="343"/>
                    </a:lnTo>
                    <a:lnTo>
                      <a:pt x="3854" y="336"/>
                    </a:lnTo>
                    <a:lnTo>
                      <a:pt x="3867" y="327"/>
                    </a:lnTo>
                    <a:lnTo>
                      <a:pt x="3879" y="315"/>
                    </a:lnTo>
                    <a:lnTo>
                      <a:pt x="3888" y="302"/>
                    </a:lnTo>
                    <a:lnTo>
                      <a:pt x="3896" y="286"/>
                    </a:lnTo>
                    <a:lnTo>
                      <a:pt x="3901" y="267"/>
                    </a:lnTo>
                    <a:lnTo>
                      <a:pt x="3904" y="246"/>
                    </a:lnTo>
                    <a:lnTo>
                      <a:pt x="3905" y="222"/>
                    </a:lnTo>
                    <a:lnTo>
                      <a:pt x="3903" y="194"/>
                    </a:lnTo>
                    <a:lnTo>
                      <a:pt x="3898" y="163"/>
                    </a:lnTo>
                    <a:lnTo>
                      <a:pt x="3891" y="129"/>
                    </a:lnTo>
                    <a:lnTo>
                      <a:pt x="3909" y="164"/>
                    </a:lnTo>
                    <a:lnTo>
                      <a:pt x="3925" y="198"/>
                    </a:lnTo>
                    <a:lnTo>
                      <a:pt x="3942" y="234"/>
                    </a:lnTo>
                    <a:lnTo>
                      <a:pt x="3955" y="267"/>
                    </a:lnTo>
                    <a:lnTo>
                      <a:pt x="3967" y="301"/>
                    </a:lnTo>
                    <a:lnTo>
                      <a:pt x="3978" y="335"/>
                    </a:lnTo>
                    <a:lnTo>
                      <a:pt x="3988" y="370"/>
                    </a:lnTo>
                    <a:lnTo>
                      <a:pt x="3996" y="404"/>
                    </a:lnTo>
                    <a:lnTo>
                      <a:pt x="4003" y="438"/>
                    </a:lnTo>
                    <a:lnTo>
                      <a:pt x="4010" y="473"/>
                    </a:lnTo>
                    <a:lnTo>
                      <a:pt x="4014" y="509"/>
                    </a:lnTo>
                    <a:lnTo>
                      <a:pt x="4018" y="546"/>
                    </a:lnTo>
                    <a:lnTo>
                      <a:pt x="4021" y="582"/>
                    </a:lnTo>
                    <a:lnTo>
                      <a:pt x="4023" y="620"/>
                    </a:lnTo>
                    <a:lnTo>
                      <a:pt x="4025" y="658"/>
                    </a:lnTo>
                    <a:lnTo>
                      <a:pt x="4025" y="699"/>
                    </a:lnTo>
                    <a:lnTo>
                      <a:pt x="3965" y="664"/>
                    </a:lnTo>
                    <a:lnTo>
                      <a:pt x="3902" y="632"/>
                    </a:lnTo>
                    <a:lnTo>
                      <a:pt x="3870" y="616"/>
                    </a:lnTo>
                    <a:lnTo>
                      <a:pt x="3838" y="601"/>
                    </a:lnTo>
                    <a:lnTo>
                      <a:pt x="3805" y="586"/>
                    </a:lnTo>
                    <a:lnTo>
                      <a:pt x="3772" y="572"/>
                    </a:lnTo>
                    <a:lnTo>
                      <a:pt x="3738" y="558"/>
                    </a:lnTo>
                    <a:lnTo>
                      <a:pt x="3704" y="545"/>
                    </a:lnTo>
                    <a:lnTo>
                      <a:pt x="3670" y="532"/>
                    </a:lnTo>
                    <a:lnTo>
                      <a:pt x="3636" y="518"/>
                    </a:lnTo>
                    <a:lnTo>
                      <a:pt x="3601" y="507"/>
                    </a:lnTo>
                    <a:lnTo>
                      <a:pt x="3566" y="496"/>
                    </a:lnTo>
                    <a:lnTo>
                      <a:pt x="3531" y="485"/>
                    </a:lnTo>
                    <a:lnTo>
                      <a:pt x="3496" y="475"/>
                    </a:lnTo>
                    <a:lnTo>
                      <a:pt x="3461" y="466"/>
                    </a:lnTo>
                    <a:lnTo>
                      <a:pt x="3424" y="458"/>
                    </a:lnTo>
                    <a:lnTo>
                      <a:pt x="3389" y="450"/>
                    </a:lnTo>
                    <a:lnTo>
                      <a:pt x="3354" y="443"/>
                    </a:lnTo>
                    <a:lnTo>
                      <a:pt x="3318" y="437"/>
                    </a:lnTo>
                    <a:lnTo>
                      <a:pt x="3282" y="432"/>
                    </a:lnTo>
                    <a:lnTo>
                      <a:pt x="3246" y="427"/>
                    </a:lnTo>
                    <a:lnTo>
                      <a:pt x="3211" y="424"/>
                    </a:lnTo>
                    <a:lnTo>
                      <a:pt x="3175" y="421"/>
                    </a:lnTo>
                    <a:lnTo>
                      <a:pt x="3140" y="419"/>
                    </a:lnTo>
                    <a:lnTo>
                      <a:pt x="3104" y="418"/>
                    </a:lnTo>
                    <a:lnTo>
                      <a:pt x="3069" y="419"/>
                    </a:lnTo>
                    <a:lnTo>
                      <a:pt x="3034" y="420"/>
                    </a:lnTo>
                    <a:lnTo>
                      <a:pt x="2999" y="422"/>
                    </a:lnTo>
                    <a:lnTo>
                      <a:pt x="2965" y="426"/>
                    </a:lnTo>
                    <a:lnTo>
                      <a:pt x="2930" y="430"/>
                    </a:lnTo>
                    <a:lnTo>
                      <a:pt x="2860" y="486"/>
                    </a:lnTo>
                    <a:lnTo>
                      <a:pt x="2789" y="543"/>
                    </a:lnTo>
                    <a:lnTo>
                      <a:pt x="2719" y="599"/>
                    </a:lnTo>
                    <a:lnTo>
                      <a:pt x="2649" y="655"/>
                    </a:lnTo>
                    <a:lnTo>
                      <a:pt x="2578" y="712"/>
                    </a:lnTo>
                    <a:lnTo>
                      <a:pt x="2508" y="768"/>
                    </a:lnTo>
                    <a:lnTo>
                      <a:pt x="2437" y="824"/>
                    </a:lnTo>
                    <a:lnTo>
                      <a:pt x="2367" y="881"/>
                    </a:lnTo>
                    <a:lnTo>
                      <a:pt x="2323" y="895"/>
                    </a:lnTo>
                    <a:lnTo>
                      <a:pt x="2278" y="908"/>
                    </a:lnTo>
                    <a:lnTo>
                      <a:pt x="2234" y="921"/>
                    </a:lnTo>
                    <a:lnTo>
                      <a:pt x="2190" y="934"/>
                    </a:lnTo>
                    <a:lnTo>
                      <a:pt x="2145" y="946"/>
                    </a:lnTo>
                    <a:lnTo>
                      <a:pt x="2101" y="958"/>
                    </a:lnTo>
                    <a:lnTo>
                      <a:pt x="2057" y="970"/>
                    </a:lnTo>
                    <a:lnTo>
                      <a:pt x="2013" y="982"/>
                    </a:lnTo>
                    <a:lnTo>
                      <a:pt x="1997" y="1061"/>
                    </a:lnTo>
                    <a:lnTo>
                      <a:pt x="1980" y="1139"/>
                    </a:lnTo>
                    <a:lnTo>
                      <a:pt x="1964" y="1217"/>
                    </a:lnTo>
                    <a:lnTo>
                      <a:pt x="1949" y="1294"/>
                    </a:lnTo>
                    <a:lnTo>
                      <a:pt x="1933" y="1373"/>
                    </a:lnTo>
                    <a:lnTo>
                      <a:pt x="1918" y="1451"/>
                    </a:lnTo>
                    <a:lnTo>
                      <a:pt x="1904" y="1531"/>
                    </a:lnTo>
                    <a:lnTo>
                      <a:pt x="1889" y="1610"/>
                    </a:lnTo>
                    <a:lnTo>
                      <a:pt x="1865" y="1639"/>
                    </a:lnTo>
                    <a:lnTo>
                      <a:pt x="1843" y="1669"/>
                    </a:lnTo>
                    <a:lnTo>
                      <a:pt x="1825" y="1697"/>
                    </a:lnTo>
                    <a:lnTo>
                      <a:pt x="1810" y="1724"/>
                    </a:lnTo>
                    <a:lnTo>
                      <a:pt x="1799" y="1750"/>
                    </a:lnTo>
                    <a:lnTo>
                      <a:pt x="1791" y="1775"/>
                    </a:lnTo>
                    <a:lnTo>
                      <a:pt x="1786" y="1800"/>
                    </a:lnTo>
                    <a:lnTo>
                      <a:pt x="1783" y="1825"/>
                    </a:lnTo>
                    <a:lnTo>
                      <a:pt x="1784" y="1848"/>
                    </a:lnTo>
                    <a:lnTo>
                      <a:pt x="1786" y="1870"/>
                    </a:lnTo>
                    <a:lnTo>
                      <a:pt x="1792" y="1891"/>
                    </a:lnTo>
                    <a:lnTo>
                      <a:pt x="1800" y="1911"/>
                    </a:lnTo>
                    <a:lnTo>
                      <a:pt x="1809" y="1930"/>
                    </a:lnTo>
                    <a:lnTo>
                      <a:pt x="1822" y="1948"/>
                    </a:lnTo>
                    <a:lnTo>
                      <a:pt x="1837" y="1966"/>
                    </a:lnTo>
                    <a:lnTo>
                      <a:pt x="1853" y="1983"/>
                    </a:lnTo>
                    <a:lnTo>
                      <a:pt x="1870" y="1998"/>
                    </a:lnTo>
                    <a:lnTo>
                      <a:pt x="1890" y="2011"/>
                    </a:lnTo>
                    <a:lnTo>
                      <a:pt x="1911" y="2024"/>
                    </a:lnTo>
                    <a:lnTo>
                      <a:pt x="1933" y="2036"/>
                    </a:lnTo>
                    <a:lnTo>
                      <a:pt x="1957" y="2046"/>
                    </a:lnTo>
                    <a:lnTo>
                      <a:pt x="1981" y="2055"/>
                    </a:lnTo>
                    <a:lnTo>
                      <a:pt x="2008" y="2063"/>
                    </a:lnTo>
                    <a:lnTo>
                      <a:pt x="2035" y="2069"/>
                    </a:lnTo>
                    <a:lnTo>
                      <a:pt x="2063" y="2074"/>
                    </a:lnTo>
                    <a:lnTo>
                      <a:pt x="2091" y="2078"/>
                    </a:lnTo>
                    <a:lnTo>
                      <a:pt x="2120" y="2081"/>
                    </a:lnTo>
                    <a:lnTo>
                      <a:pt x="2149" y="2082"/>
                    </a:lnTo>
                    <a:lnTo>
                      <a:pt x="2180" y="2082"/>
                    </a:lnTo>
                    <a:lnTo>
                      <a:pt x="2210" y="2080"/>
                    </a:lnTo>
                    <a:lnTo>
                      <a:pt x="2240" y="2077"/>
                    </a:lnTo>
                    <a:lnTo>
                      <a:pt x="2270" y="2072"/>
                    </a:lnTo>
                    <a:lnTo>
                      <a:pt x="2288" y="2069"/>
                    </a:lnTo>
                    <a:lnTo>
                      <a:pt x="2307" y="2067"/>
                    </a:lnTo>
                    <a:lnTo>
                      <a:pt x="2327" y="2066"/>
                    </a:lnTo>
                    <a:lnTo>
                      <a:pt x="2347" y="2066"/>
                    </a:lnTo>
                    <a:lnTo>
                      <a:pt x="2368" y="2066"/>
                    </a:lnTo>
                    <a:lnTo>
                      <a:pt x="2389" y="2067"/>
                    </a:lnTo>
                    <a:lnTo>
                      <a:pt x="2411" y="2068"/>
                    </a:lnTo>
                    <a:lnTo>
                      <a:pt x="2434" y="2070"/>
                    </a:lnTo>
                    <a:lnTo>
                      <a:pt x="2480" y="2076"/>
                    </a:lnTo>
                    <a:lnTo>
                      <a:pt x="2527" y="2083"/>
                    </a:lnTo>
                    <a:lnTo>
                      <a:pt x="2574" y="2093"/>
                    </a:lnTo>
                    <a:lnTo>
                      <a:pt x="2621" y="2103"/>
                    </a:lnTo>
                    <a:lnTo>
                      <a:pt x="2669" y="2115"/>
                    </a:lnTo>
                    <a:lnTo>
                      <a:pt x="2715" y="2128"/>
                    </a:lnTo>
                    <a:lnTo>
                      <a:pt x="2759" y="2142"/>
                    </a:lnTo>
                    <a:lnTo>
                      <a:pt x="2802" y="2156"/>
                    </a:lnTo>
                    <a:lnTo>
                      <a:pt x="2842" y="2170"/>
                    </a:lnTo>
                    <a:lnTo>
                      <a:pt x="2878" y="2184"/>
                    </a:lnTo>
                    <a:lnTo>
                      <a:pt x="2911" y="2198"/>
                    </a:lnTo>
                    <a:lnTo>
                      <a:pt x="2941" y="2212"/>
                    </a:lnTo>
                    <a:lnTo>
                      <a:pt x="2954" y="2217"/>
                    </a:lnTo>
                    <a:lnTo>
                      <a:pt x="2969" y="2222"/>
                    </a:lnTo>
                    <a:lnTo>
                      <a:pt x="2985" y="2226"/>
                    </a:lnTo>
                    <a:lnTo>
                      <a:pt x="3001" y="2228"/>
                    </a:lnTo>
                    <a:lnTo>
                      <a:pt x="3019" y="2229"/>
                    </a:lnTo>
                    <a:lnTo>
                      <a:pt x="3037" y="2230"/>
                    </a:lnTo>
                    <a:lnTo>
                      <a:pt x="3057" y="2230"/>
                    </a:lnTo>
                    <a:lnTo>
                      <a:pt x="3076" y="2228"/>
                    </a:lnTo>
                    <a:lnTo>
                      <a:pt x="3096" y="2226"/>
                    </a:lnTo>
                    <a:lnTo>
                      <a:pt x="3117" y="2224"/>
                    </a:lnTo>
                    <a:lnTo>
                      <a:pt x="3139" y="2221"/>
                    </a:lnTo>
                    <a:lnTo>
                      <a:pt x="3160" y="2217"/>
                    </a:lnTo>
                    <a:lnTo>
                      <a:pt x="3202" y="2208"/>
                    </a:lnTo>
                    <a:lnTo>
                      <a:pt x="3243" y="2198"/>
                    </a:lnTo>
                    <a:lnTo>
                      <a:pt x="3283" y="2186"/>
                    </a:lnTo>
                    <a:lnTo>
                      <a:pt x="3321" y="2175"/>
                    </a:lnTo>
                    <a:lnTo>
                      <a:pt x="3356" y="2164"/>
                    </a:lnTo>
                    <a:lnTo>
                      <a:pt x="3385" y="2154"/>
                    </a:lnTo>
                    <a:lnTo>
                      <a:pt x="3429" y="2137"/>
                    </a:lnTo>
                    <a:lnTo>
                      <a:pt x="3446" y="2131"/>
                    </a:lnTo>
                    <a:lnTo>
                      <a:pt x="3407" y="2168"/>
                    </a:lnTo>
                    <a:lnTo>
                      <a:pt x="3368" y="2204"/>
                    </a:lnTo>
                    <a:lnTo>
                      <a:pt x="3329" y="2240"/>
                    </a:lnTo>
                    <a:lnTo>
                      <a:pt x="3290" y="2276"/>
                    </a:lnTo>
                    <a:lnTo>
                      <a:pt x="3249" y="2314"/>
                    </a:lnTo>
                    <a:lnTo>
                      <a:pt x="3209" y="2351"/>
                    </a:lnTo>
                    <a:lnTo>
                      <a:pt x="3169" y="2388"/>
                    </a:lnTo>
                    <a:lnTo>
                      <a:pt x="3129" y="2426"/>
                    </a:lnTo>
                    <a:lnTo>
                      <a:pt x="3072" y="2414"/>
                    </a:lnTo>
                    <a:lnTo>
                      <a:pt x="3015" y="2403"/>
                    </a:lnTo>
                    <a:lnTo>
                      <a:pt x="2957" y="2393"/>
                    </a:lnTo>
                    <a:lnTo>
                      <a:pt x="2900" y="2383"/>
                    </a:lnTo>
                    <a:lnTo>
                      <a:pt x="2843" y="2374"/>
                    </a:lnTo>
                    <a:lnTo>
                      <a:pt x="2785" y="2367"/>
                    </a:lnTo>
                    <a:lnTo>
                      <a:pt x="2728" y="2359"/>
                    </a:lnTo>
                    <a:lnTo>
                      <a:pt x="2671" y="2353"/>
                    </a:lnTo>
                    <a:lnTo>
                      <a:pt x="2555" y="2341"/>
                    </a:lnTo>
                    <a:lnTo>
                      <a:pt x="2439" y="2331"/>
                    </a:lnTo>
                    <a:lnTo>
                      <a:pt x="2324" y="2323"/>
                    </a:lnTo>
                    <a:lnTo>
                      <a:pt x="2208" y="2315"/>
                    </a:lnTo>
                    <a:lnTo>
                      <a:pt x="2092" y="2308"/>
                    </a:lnTo>
                    <a:lnTo>
                      <a:pt x="1975" y="2302"/>
                    </a:lnTo>
                    <a:lnTo>
                      <a:pt x="1860" y="2294"/>
                    </a:lnTo>
                    <a:lnTo>
                      <a:pt x="1744" y="2287"/>
                    </a:lnTo>
                    <a:lnTo>
                      <a:pt x="1628" y="2279"/>
                    </a:lnTo>
                    <a:lnTo>
                      <a:pt x="1512" y="2269"/>
                    </a:lnTo>
                    <a:lnTo>
                      <a:pt x="1455" y="2263"/>
                    </a:lnTo>
                    <a:lnTo>
                      <a:pt x="1398" y="2257"/>
                    </a:lnTo>
                    <a:lnTo>
                      <a:pt x="1340" y="2251"/>
                    </a:lnTo>
                    <a:lnTo>
                      <a:pt x="1283" y="2244"/>
                    </a:lnTo>
                    <a:lnTo>
                      <a:pt x="1204" y="2257"/>
                    </a:lnTo>
                    <a:lnTo>
                      <a:pt x="1123" y="2270"/>
                    </a:lnTo>
                    <a:lnTo>
                      <a:pt x="1044" y="2283"/>
                    </a:lnTo>
                    <a:lnTo>
                      <a:pt x="964" y="2296"/>
                    </a:lnTo>
                    <a:lnTo>
                      <a:pt x="884" y="2311"/>
                    </a:lnTo>
                    <a:lnTo>
                      <a:pt x="804" y="2324"/>
                    </a:lnTo>
                    <a:lnTo>
                      <a:pt x="724" y="2338"/>
                    </a:lnTo>
                    <a:lnTo>
                      <a:pt x="643" y="2351"/>
                    </a:lnTo>
                    <a:lnTo>
                      <a:pt x="564" y="2365"/>
                    </a:lnTo>
                    <a:lnTo>
                      <a:pt x="483" y="2378"/>
                    </a:lnTo>
                    <a:lnTo>
                      <a:pt x="403" y="2392"/>
                    </a:lnTo>
                    <a:lnTo>
                      <a:pt x="322" y="2405"/>
                    </a:lnTo>
                    <a:lnTo>
                      <a:pt x="242" y="2418"/>
                    </a:lnTo>
                    <a:lnTo>
                      <a:pt x="161" y="2432"/>
                    </a:lnTo>
                    <a:lnTo>
                      <a:pt x="81" y="2445"/>
                    </a:lnTo>
                    <a:lnTo>
                      <a:pt x="0" y="2458"/>
                    </a:lnTo>
                    <a:lnTo>
                      <a:pt x="9" y="2402"/>
                    </a:lnTo>
                    <a:lnTo>
                      <a:pt x="16" y="2361"/>
                    </a:lnTo>
                    <a:lnTo>
                      <a:pt x="19" y="2344"/>
                    </a:lnTo>
                    <a:lnTo>
                      <a:pt x="23" y="2330"/>
                    </a:lnTo>
                    <a:lnTo>
                      <a:pt x="28" y="2317"/>
                    </a:lnTo>
                    <a:lnTo>
                      <a:pt x="34" y="2306"/>
                    </a:lnTo>
                    <a:lnTo>
                      <a:pt x="41" y="2294"/>
                    </a:lnTo>
                    <a:lnTo>
                      <a:pt x="49" y="2284"/>
                    </a:lnTo>
                    <a:lnTo>
                      <a:pt x="59" y="2273"/>
                    </a:lnTo>
                    <a:lnTo>
                      <a:pt x="72" y="2262"/>
                    </a:lnTo>
                    <a:lnTo>
                      <a:pt x="103" y="2235"/>
                    </a:lnTo>
                    <a:lnTo>
                      <a:pt x="145" y="2201"/>
                    </a:lnTo>
                    <a:close/>
                  </a:path>
                </a:pathLst>
              </a:custGeom>
              <a:solidFill>
                <a:srgbClr val="BFB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18" name="Freeform 106">
                <a:extLst>
                  <a:ext uri="{FF2B5EF4-FFF2-40B4-BE49-F238E27FC236}">
                    <a16:creationId xmlns:a16="http://schemas.microsoft.com/office/drawing/2014/main" id="{E1BAFFED-B25D-45E8-A9AE-DA3339940F1C}"/>
                  </a:ext>
                </a:extLst>
              </p:cNvPr>
              <p:cNvSpPr>
                <a:spLocks/>
              </p:cNvSpPr>
              <p:nvPr/>
            </p:nvSpPr>
            <p:spPr bwMode="auto">
              <a:xfrm>
                <a:off x="4037" y="2436"/>
                <a:ext cx="563" cy="442"/>
              </a:xfrm>
              <a:custGeom>
                <a:avLst/>
                <a:gdLst>
                  <a:gd name="T0" fmla="*/ 10 w 1604"/>
                  <a:gd name="T1" fmla="*/ 39 h 1069"/>
                  <a:gd name="T2" fmla="*/ 28 w 1604"/>
                  <a:gd name="T3" fmla="*/ 24 h 1069"/>
                  <a:gd name="T4" fmla="*/ 52 w 1604"/>
                  <a:gd name="T5" fmla="*/ 9 h 1069"/>
                  <a:gd name="T6" fmla="*/ 67 w 1604"/>
                  <a:gd name="T7" fmla="*/ 4 h 1069"/>
                  <a:gd name="T8" fmla="*/ 82 w 1604"/>
                  <a:gd name="T9" fmla="*/ 0 h 1069"/>
                  <a:gd name="T10" fmla="*/ 97 w 1604"/>
                  <a:gd name="T11" fmla="*/ 1 h 1069"/>
                  <a:gd name="T12" fmla="*/ 113 w 1604"/>
                  <a:gd name="T13" fmla="*/ 5 h 1069"/>
                  <a:gd name="T14" fmla="*/ 130 w 1604"/>
                  <a:gd name="T15" fmla="*/ 14 h 1069"/>
                  <a:gd name="T16" fmla="*/ 164 w 1604"/>
                  <a:gd name="T17" fmla="*/ 38 h 1069"/>
                  <a:gd name="T18" fmla="*/ 207 w 1604"/>
                  <a:gd name="T19" fmla="*/ 77 h 1069"/>
                  <a:gd name="T20" fmla="*/ 247 w 1604"/>
                  <a:gd name="T21" fmla="*/ 120 h 1069"/>
                  <a:gd name="T22" fmla="*/ 263 w 1604"/>
                  <a:gd name="T23" fmla="*/ 141 h 1069"/>
                  <a:gd name="T24" fmla="*/ 276 w 1604"/>
                  <a:gd name="T25" fmla="*/ 160 h 1069"/>
                  <a:gd name="T26" fmla="*/ 285 w 1604"/>
                  <a:gd name="T27" fmla="*/ 177 h 1069"/>
                  <a:gd name="T28" fmla="*/ 288 w 1604"/>
                  <a:gd name="T29" fmla="*/ 191 h 1069"/>
                  <a:gd name="T30" fmla="*/ 287 w 1604"/>
                  <a:gd name="T31" fmla="*/ 215 h 1069"/>
                  <a:gd name="T32" fmla="*/ 281 w 1604"/>
                  <a:gd name="T33" fmla="*/ 255 h 1069"/>
                  <a:gd name="T34" fmla="*/ 280 w 1604"/>
                  <a:gd name="T35" fmla="*/ 276 h 1069"/>
                  <a:gd name="T36" fmla="*/ 283 w 1604"/>
                  <a:gd name="T37" fmla="*/ 294 h 1069"/>
                  <a:gd name="T38" fmla="*/ 286 w 1604"/>
                  <a:gd name="T39" fmla="*/ 302 h 1069"/>
                  <a:gd name="T40" fmla="*/ 299 w 1604"/>
                  <a:gd name="T41" fmla="*/ 316 h 1069"/>
                  <a:gd name="T42" fmla="*/ 320 w 1604"/>
                  <a:gd name="T43" fmla="*/ 327 h 1069"/>
                  <a:gd name="T44" fmla="*/ 345 w 1604"/>
                  <a:gd name="T45" fmla="*/ 331 h 1069"/>
                  <a:gd name="T46" fmla="*/ 373 w 1604"/>
                  <a:gd name="T47" fmla="*/ 328 h 1069"/>
                  <a:gd name="T48" fmla="*/ 404 w 1604"/>
                  <a:gd name="T49" fmla="*/ 321 h 1069"/>
                  <a:gd name="T50" fmla="*/ 435 w 1604"/>
                  <a:gd name="T51" fmla="*/ 309 h 1069"/>
                  <a:gd name="T52" fmla="*/ 466 w 1604"/>
                  <a:gd name="T53" fmla="*/ 295 h 1069"/>
                  <a:gd name="T54" fmla="*/ 522 w 1604"/>
                  <a:gd name="T55" fmla="*/ 264 h 1069"/>
                  <a:gd name="T56" fmla="*/ 562 w 1604"/>
                  <a:gd name="T57" fmla="*/ 239 h 1069"/>
                  <a:gd name="T58" fmla="*/ 512 w 1604"/>
                  <a:gd name="T59" fmla="*/ 297 h 1069"/>
                  <a:gd name="T60" fmla="*/ 461 w 1604"/>
                  <a:gd name="T61" fmla="*/ 354 h 1069"/>
                  <a:gd name="T62" fmla="*/ 412 w 1604"/>
                  <a:gd name="T63" fmla="*/ 398 h 1069"/>
                  <a:gd name="T64" fmla="*/ 367 w 1604"/>
                  <a:gd name="T65" fmla="*/ 415 h 1069"/>
                  <a:gd name="T66" fmla="*/ 321 w 1604"/>
                  <a:gd name="T67" fmla="*/ 434 h 1069"/>
                  <a:gd name="T68" fmla="*/ 289 w 1604"/>
                  <a:gd name="T69" fmla="*/ 408 h 1069"/>
                  <a:gd name="T70" fmla="*/ 235 w 1604"/>
                  <a:gd name="T71" fmla="*/ 314 h 1069"/>
                  <a:gd name="T72" fmla="*/ 197 w 1604"/>
                  <a:gd name="T73" fmla="*/ 254 h 1069"/>
                  <a:gd name="T74" fmla="*/ 179 w 1604"/>
                  <a:gd name="T75" fmla="*/ 229 h 1069"/>
                  <a:gd name="T76" fmla="*/ 163 w 1604"/>
                  <a:gd name="T77" fmla="*/ 210 h 1069"/>
                  <a:gd name="T78" fmla="*/ 146 w 1604"/>
                  <a:gd name="T79" fmla="*/ 195 h 1069"/>
                  <a:gd name="T80" fmla="*/ 112 w 1604"/>
                  <a:gd name="T81" fmla="*/ 164 h 1069"/>
                  <a:gd name="T82" fmla="*/ 38 w 1604"/>
                  <a:gd name="T83" fmla="*/ 88 h 1069"/>
                  <a:gd name="T84" fmla="*/ 0 w 1604"/>
                  <a:gd name="T85" fmla="*/ 49 h 10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04"/>
                  <a:gd name="T130" fmla="*/ 0 h 1069"/>
                  <a:gd name="T131" fmla="*/ 1604 w 1604"/>
                  <a:gd name="T132" fmla="*/ 1069 h 10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04" h="1069">
                    <a:moveTo>
                      <a:pt x="0" y="119"/>
                    </a:moveTo>
                    <a:lnTo>
                      <a:pt x="8" y="112"/>
                    </a:lnTo>
                    <a:lnTo>
                      <a:pt x="28" y="95"/>
                    </a:lnTo>
                    <a:lnTo>
                      <a:pt x="43" y="83"/>
                    </a:lnTo>
                    <a:lnTo>
                      <a:pt x="60" y="71"/>
                    </a:lnTo>
                    <a:lnTo>
                      <a:pt x="79" y="58"/>
                    </a:lnTo>
                    <a:lnTo>
                      <a:pt x="101" y="45"/>
                    </a:lnTo>
                    <a:lnTo>
                      <a:pt x="124" y="32"/>
                    </a:lnTo>
                    <a:lnTo>
                      <a:pt x="149" y="22"/>
                    </a:lnTo>
                    <a:lnTo>
                      <a:pt x="162" y="17"/>
                    </a:lnTo>
                    <a:lnTo>
                      <a:pt x="177" y="12"/>
                    </a:lnTo>
                    <a:lnTo>
                      <a:pt x="190" y="9"/>
                    </a:lnTo>
                    <a:lnTo>
                      <a:pt x="204" y="5"/>
                    </a:lnTo>
                    <a:lnTo>
                      <a:pt x="218" y="3"/>
                    </a:lnTo>
                    <a:lnTo>
                      <a:pt x="233" y="1"/>
                    </a:lnTo>
                    <a:lnTo>
                      <a:pt x="247" y="0"/>
                    </a:lnTo>
                    <a:lnTo>
                      <a:pt x="262" y="0"/>
                    </a:lnTo>
                    <a:lnTo>
                      <a:pt x="277" y="2"/>
                    </a:lnTo>
                    <a:lnTo>
                      <a:pt x="292" y="4"/>
                    </a:lnTo>
                    <a:lnTo>
                      <a:pt x="307" y="7"/>
                    </a:lnTo>
                    <a:lnTo>
                      <a:pt x="322" y="11"/>
                    </a:lnTo>
                    <a:lnTo>
                      <a:pt x="338" y="17"/>
                    </a:lnTo>
                    <a:lnTo>
                      <a:pt x="355" y="25"/>
                    </a:lnTo>
                    <a:lnTo>
                      <a:pt x="372" y="33"/>
                    </a:lnTo>
                    <a:lnTo>
                      <a:pt x="390" y="43"/>
                    </a:lnTo>
                    <a:lnTo>
                      <a:pt x="428" y="67"/>
                    </a:lnTo>
                    <a:lnTo>
                      <a:pt x="468" y="93"/>
                    </a:lnTo>
                    <a:lnTo>
                      <a:pt x="510" y="122"/>
                    </a:lnTo>
                    <a:lnTo>
                      <a:pt x="551" y="153"/>
                    </a:lnTo>
                    <a:lnTo>
                      <a:pt x="592" y="186"/>
                    </a:lnTo>
                    <a:lnTo>
                      <a:pt x="632" y="221"/>
                    </a:lnTo>
                    <a:lnTo>
                      <a:pt x="671" y="256"/>
                    </a:lnTo>
                    <a:lnTo>
                      <a:pt x="706" y="290"/>
                    </a:lnTo>
                    <a:lnTo>
                      <a:pt x="722" y="307"/>
                    </a:lnTo>
                    <a:lnTo>
                      <a:pt x="738" y="324"/>
                    </a:lnTo>
                    <a:lnTo>
                      <a:pt x="752" y="341"/>
                    </a:lnTo>
                    <a:lnTo>
                      <a:pt x="766" y="357"/>
                    </a:lnTo>
                    <a:lnTo>
                      <a:pt x="778" y="372"/>
                    </a:lnTo>
                    <a:lnTo>
                      <a:pt x="789" y="388"/>
                    </a:lnTo>
                    <a:lnTo>
                      <a:pt x="798" y="403"/>
                    </a:lnTo>
                    <a:lnTo>
                      <a:pt x="806" y="416"/>
                    </a:lnTo>
                    <a:lnTo>
                      <a:pt x="813" y="429"/>
                    </a:lnTo>
                    <a:lnTo>
                      <a:pt x="818" y="441"/>
                    </a:lnTo>
                    <a:lnTo>
                      <a:pt x="821" y="452"/>
                    </a:lnTo>
                    <a:lnTo>
                      <a:pt x="822" y="462"/>
                    </a:lnTo>
                    <a:lnTo>
                      <a:pt x="821" y="482"/>
                    </a:lnTo>
                    <a:lnTo>
                      <a:pt x="820" y="502"/>
                    </a:lnTo>
                    <a:lnTo>
                      <a:pt x="818" y="522"/>
                    </a:lnTo>
                    <a:lnTo>
                      <a:pt x="815" y="542"/>
                    </a:lnTo>
                    <a:lnTo>
                      <a:pt x="808" y="581"/>
                    </a:lnTo>
                    <a:lnTo>
                      <a:pt x="803" y="617"/>
                    </a:lnTo>
                    <a:lnTo>
                      <a:pt x="801" y="635"/>
                    </a:lnTo>
                    <a:lnTo>
                      <a:pt x="800" y="651"/>
                    </a:lnTo>
                    <a:lnTo>
                      <a:pt x="799" y="668"/>
                    </a:lnTo>
                    <a:lnTo>
                      <a:pt x="800" y="683"/>
                    </a:lnTo>
                    <a:lnTo>
                      <a:pt x="803" y="697"/>
                    </a:lnTo>
                    <a:lnTo>
                      <a:pt x="807" y="712"/>
                    </a:lnTo>
                    <a:lnTo>
                      <a:pt x="811" y="718"/>
                    </a:lnTo>
                    <a:lnTo>
                      <a:pt x="814" y="725"/>
                    </a:lnTo>
                    <a:lnTo>
                      <a:pt x="817" y="731"/>
                    </a:lnTo>
                    <a:lnTo>
                      <a:pt x="822" y="736"/>
                    </a:lnTo>
                    <a:lnTo>
                      <a:pt x="836" y="752"/>
                    </a:lnTo>
                    <a:lnTo>
                      <a:pt x="852" y="766"/>
                    </a:lnTo>
                    <a:lnTo>
                      <a:pt x="871" y="777"/>
                    </a:lnTo>
                    <a:lnTo>
                      <a:pt x="890" y="786"/>
                    </a:lnTo>
                    <a:lnTo>
                      <a:pt x="912" y="793"/>
                    </a:lnTo>
                    <a:lnTo>
                      <a:pt x="934" y="798"/>
                    </a:lnTo>
                    <a:lnTo>
                      <a:pt x="958" y="801"/>
                    </a:lnTo>
                    <a:lnTo>
                      <a:pt x="984" y="802"/>
                    </a:lnTo>
                    <a:lnTo>
                      <a:pt x="1010" y="801"/>
                    </a:lnTo>
                    <a:lnTo>
                      <a:pt x="1037" y="799"/>
                    </a:lnTo>
                    <a:lnTo>
                      <a:pt x="1065" y="795"/>
                    </a:lnTo>
                    <a:lnTo>
                      <a:pt x="1093" y="790"/>
                    </a:lnTo>
                    <a:lnTo>
                      <a:pt x="1122" y="784"/>
                    </a:lnTo>
                    <a:lnTo>
                      <a:pt x="1152" y="777"/>
                    </a:lnTo>
                    <a:lnTo>
                      <a:pt x="1181" y="768"/>
                    </a:lnTo>
                    <a:lnTo>
                      <a:pt x="1211" y="759"/>
                    </a:lnTo>
                    <a:lnTo>
                      <a:pt x="1241" y="749"/>
                    </a:lnTo>
                    <a:lnTo>
                      <a:pt x="1270" y="738"/>
                    </a:lnTo>
                    <a:lnTo>
                      <a:pt x="1300" y="727"/>
                    </a:lnTo>
                    <a:lnTo>
                      <a:pt x="1329" y="715"/>
                    </a:lnTo>
                    <a:lnTo>
                      <a:pt x="1386" y="689"/>
                    </a:lnTo>
                    <a:lnTo>
                      <a:pt x="1439" y="665"/>
                    </a:lnTo>
                    <a:lnTo>
                      <a:pt x="1489" y="640"/>
                    </a:lnTo>
                    <a:lnTo>
                      <a:pt x="1534" y="618"/>
                    </a:lnTo>
                    <a:lnTo>
                      <a:pt x="1573" y="597"/>
                    </a:lnTo>
                    <a:lnTo>
                      <a:pt x="1604" y="580"/>
                    </a:lnTo>
                    <a:lnTo>
                      <a:pt x="1556" y="627"/>
                    </a:lnTo>
                    <a:lnTo>
                      <a:pt x="1508" y="673"/>
                    </a:lnTo>
                    <a:lnTo>
                      <a:pt x="1460" y="719"/>
                    </a:lnTo>
                    <a:lnTo>
                      <a:pt x="1411" y="765"/>
                    </a:lnTo>
                    <a:lnTo>
                      <a:pt x="1363" y="812"/>
                    </a:lnTo>
                    <a:lnTo>
                      <a:pt x="1315" y="858"/>
                    </a:lnTo>
                    <a:lnTo>
                      <a:pt x="1266" y="904"/>
                    </a:lnTo>
                    <a:lnTo>
                      <a:pt x="1218" y="950"/>
                    </a:lnTo>
                    <a:lnTo>
                      <a:pt x="1176" y="965"/>
                    </a:lnTo>
                    <a:lnTo>
                      <a:pt x="1133" y="979"/>
                    </a:lnTo>
                    <a:lnTo>
                      <a:pt x="1090" y="993"/>
                    </a:lnTo>
                    <a:lnTo>
                      <a:pt x="1047" y="1007"/>
                    </a:lnTo>
                    <a:lnTo>
                      <a:pt x="1004" y="1022"/>
                    </a:lnTo>
                    <a:lnTo>
                      <a:pt x="960" y="1038"/>
                    </a:lnTo>
                    <a:lnTo>
                      <a:pt x="917" y="1053"/>
                    </a:lnTo>
                    <a:lnTo>
                      <a:pt x="875" y="1069"/>
                    </a:lnTo>
                    <a:lnTo>
                      <a:pt x="862" y="1048"/>
                    </a:lnTo>
                    <a:lnTo>
                      <a:pt x="825" y="990"/>
                    </a:lnTo>
                    <a:lnTo>
                      <a:pt x="771" y="908"/>
                    </a:lnTo>
                    <a:lnTo>
                      <a:pt x="706" y="811"/>
                    </a:lnTo>
                    <a:lnTo>
                      <a:pt x="671" y="761"/>
                    </a:lnTo>
                    <a:lnTo>
                      <a:pt x="634" y="711"/>
                    </a:lnTo>
                    <a:lnTo>
                      <a:pt x="598" y="661"/>
                    </a:lnTo>
                    <a:lnTo>
                      <a:pt x="562" y="616"/>
                    </a:lnTo>
                    <a:lnTo>
                      <a:pt x="545" y="595"/>
                    </a:lnTo>
                    <a:lnTo>
                      <a:pt x="528" y="575"/>
                    </a:lnTo>
                    <a:lnTo>
                      <a:pt x="512" y="556"/>
                    </a:lnTo>
                    <a:lnTo>
                      <a:pt x="496" y="538"/>
                    </a:lnTo>
                    <a:lnTo>
                      <a:pt x="480" y="523"/>
                    </a:lnTo>
                    <a:lnTo>
                      <a:pt x="466" y="509"/>
                    </a:lnTo>
                    <a:lnTo>
                      <a:pt x="452" y="498"/>
                    </a:lnTo>
                    <a:lnTo>
                      <a:pt x="440" y="489"/>
                    </a:lnTo>
                    <a:lnTo>
                      <a:pt x="416" y="472"/>
                    </a:lnTo>
                    <a:lnTo>
                      <a:pt x="387" y="450"/>
                    </a:lnTo>
                    <a:lnTo>
                      <a:pt x="356" y="425"/>
                    </a:lnTo>
                    <a:lnTo>
                      <a:pt x="321" y="398"/>
                    </a:lnTo>
                    <a:lnTo>
                      <a:pt x="249" y="336"/>
                    </a:lnTo>
                    <a:lnTo>
                      <a:pt x="176" y="274"/>
                    </a:lnTo>
                    <a:lnTo>
                      <a:pt x="108" y="214"/>
                    </a:lnTo>
                    <a:lnTo>
                      <a:pt x="52" y="165"/>
                    </a:lnTo>
                    <a:lnTo>
                      <a:pt x="15" y="131"/>
                    </a:lnTo>
                    <a:lnTo>
                      <a:pt x="0" y="119"/>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19" name="Freeform 107">
                <a:extLst>
                  <a:ext uri="{FF2B5EF4-FFF2-40B4-BE49-F238E27FC236}">
                    <a16:creationId xmlns:a16="http://schemas.microsoft.com/office/drawing/2014/main" id="{9147E1A3-3E2F-479D-B9B7-59D4AF732E8B}"/>
                  </a:ext>
                </a:extLst>
              </p:cNvPr>
              <p:cNvSpPr>
                <a:spLocks/>
              </p:cNvSpPr>
              <p:nvPr/>
            </p:nvSpPr>
            <p:spPr bwMode="auto">
              <a:xfrm>
                <a:off x="4331" y="2335"/>
                <a:ext cx="227" cy="424"/>
              </a:xfrm>
              <a:custGeom>
                <a:avLst/>
                <a:gdLst>
                  <a:gd name="T0" fmla="*/ 99 w 644"/>
                  <a:gd name="T1" fmla="*/ 7 h 1025"/>
                  <a:gd name="T2" fmla="*/ 122 w 644"/>
                  <a:gd name="T3" fmla="*/ 21 h 1025"/>
                  <a:gd name="T4" fmla="*/ 142 w 644"/>
                  <a:gd name="T5" fmla="*/ 36 h 1025"/>
                  <a:gd name="T6" fmla="*/ 160 w 644"/>
                  <a:gd name="T7" fmla="*/ 54 h 1025"/>
                  <a:gd name="T8" fmla="*/ 176 w 644"/>
                  <a:gd name="T9" fmla="*/ 74 h 1025"/>
                  <a:gd name="T10" fmla="*/ 191 w 644"/>
                  <a:gd name="T11" fmla="*/ 95 h 1025"/>
                  <a:gd name="T12" fmla="*/ 205 w 644"/>
                  <a:gd name="T13" fmla="*/ 118 h 1025"/>
                  <a:gd name="T14" fmla="*/ 219 w 644"/>
                  <a:gd name="T15" fmla="*/ 144 h 1025"/>
                  <a:gd name="T16" fmla="*/ 220 w 644"/>
                  <a:gd name="T17" fmla="*/ 166 h 1025"/>
                  <a:gd name="T18" fmla="*/ 210 w 644"/>
                  <a:gd name="T19" fmla="*/ 185 h 1025"/>
                  <a:gd name="T20" fmla="*/ 194 w 644"/>
                  <a:gd name="T21" fmla="*/ 215 h 1025"/>
                  <a:gd name="T22" fmla="*/ 173 w 644"/>
                  <a:gd name="T23" fmla="*/ 258 h 1025"/>
                  <a:gd name="T24" fmla="*/ 156 w 644"/>
                  <a:gd name="T25" fmla="*/ 291 h 1025"/>
                  <a:gd name="T26" fmla="*/ 144 w 644"/>
                  <a:gd name="T27" fmla="*/ 311 h 1025"/>
                  <a:gd name="T28" fmla="*/ 132 w 644"/>
                  <a:gd name="T29" fmla="*/ 332 h 1025"/>
                  <a:gd name="T30" fmla="*/ 119 w 644"/>
                  <a:gd name="T31" fmla="*/ 350 h 1025"/>
                  <a:gd name="T32" fmla="*/ 104 w 644"/>
                  <a:gd name="T33" fmla="*/ 368 h 1025"/>
                  <a:gd name="T34" fmla="*/ 88 w 644"/>
                  <a:gd name="T35" fmla="*/ 383 h 1025"/>
                  <a:gd name="T36" fmla="*/ 72 w 644"/>
                  <a:gd name="T37" fmla="*/ 397 h 1025"/>
                  <a:gd name="T38" fmla="*/ 53 w 644"/>
                  <a:gd name="T39" fmla="*/ 409 h 1025"/>
                  <a:gd name="T40" fmla="*/ 33 w 644"/>
                  <a:gd name="T41" fmla="*/ 416 h 1025"/>
                  <a:gd name="T42" fmla="*/ 11 w 644"/>
                  <a:gd name="T43" fmla="*/ 422 h 1025"/>
                  <a:gd name="T44" fmla="*/ 6 w 644"/>
                  <a:gd name="T45" fmla="*/ 417 h 1025"/>
                  <a:gd name="T46" fmla="*/ 30 w 644"/>
                  <a:gd name="T47" fmla="*/ 390 h 1025"/>
                  <a:gd name="T48" fmla="*/ 53 w 644"/>
                  <a:gd name="T49" fmla="*/ 363 h 1025"/>
                  <a:gd name="T50" fmla="*/ 71 w 644"/>
                  <a:gd name="T51" fmla="*/ 340 h 1025"/>
                  <a:gd name="T52" fmla="*/ 82 w 644"/>
                  <a:gd name="T53" fmla="*/ 322 h 1025"/>
                  <a:gd name="T54" fmla="*/ 93 w 644"/>
                  <a:gd name="T55" fmla="*/ 305 h 1025"/>
                  <a:gd name="T56" fmla="*/ 104 w 644"/>
                  <a:gd name="T57" fmla="*/ 286 h 1025"/>
                  <a:gd name="T58" fmla="*/ 112 w 644"/>
                  <a:gd name="T59" fmla="*/ 268 h 1025"/>
                  <a:gd name="T60" fmla="*/ 119 w 644"/>
                  <a:gd name="T61" fmla="*/ 250 h 1025"/>
                  <a:gd name="T62" fmla="*/ 123 w 644"/>
                  <a:gd name="T63" fmla="*/ 232 h 1025"/>
                  <a:gd name="T64" fmla="*/ 125 w 644"/>
                  <a:gd name="T65" fmla="*/ 214 h 1025"/>
                  <a:gd name="T66" fmla="*/ 122 w 644"/>
                  <a:gd name="T67" fmla="*/ 189 h 1025"/>
                  <a:gd name="T68" fmla="*/ 118 w 644"/>
                  <a:gd name="T69" fmla="*/ 155 h 1025"/>
                  <a:gd name="T70" fmla="*/ 109 w 644"/>
                  <a:gd name="T71" fmla="*/ 103 h 1025"/>
                  <a:gd name="T72" fmla="*/ 96 w 644"/>
                  <a:gd name="T73" fmla="*/ 42 h 1025"/>
                  <a:gd name="T74" fmla="*/ 88 w 644"/>
                  <a:gd name="T75" fmla="*/ 5 h 10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4"/>
                  <a:gd name="T115" fmla="*/ 0 h 1025"/>
                  <a:gd name="T116" fmla="*/ 644 w 644"/>
                  <a:gd name="T117" fmla="*/ 1025 h 10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4" h="1025">
                    <a:moveTo>
                      <a:pt x="246" y="0"/>
                    </a:moveTo>
                    <a:lnTo>
                      <a:pt x="282" y="16"/>
                    </a:lnTo>
                    <a:lnTo>
                      <a:pt x="316" y="32"/>
                    </a:lnTo>
                    <a:lnTo>
                      <a:pt x="348" y="50"/>
                    </a:lnTo>
                    <a:lnTo>
                      <a:pt x="377" y="68"/>
                    </a:lnTo>
                    <a:lnTo>
                      <a:pt x="404" y="88"/>
                    </a:lnTo>
                    <a:lnTo>
                      <a:pt x="430" y="109"/>
                    </a:lnTo>
                    <a:lnTo>
                      <a:pt x="456" y="131"/>
                    </a:lnTo>
                    <a:lnTo>
                      <a:pt x="479" y="155"/>
                    </a:lnTo>
                    <a:lnTo>
                      <a:pt x="502" y="179"/>
                    </a:lnTo>
                    <a:lnTo>
                      <a:pt x="523" y="204"/>
                    </a:lnTo>
                    <a:lnTo>
                      <a:pt x="544" y="230"/>
                    </a:lnTo>
                    <a:lnTo>
                      <a:pt x="564" y="258"/>
                    </a:lnTo>
                    <a:lnTo>
                      <a:pt x="584" y="286"/>
                    </a:lnTo>
                    <a:lnTo>
                      <a:pt x="603" y="317"/>
                    </a:lnTo>
                    <a:lnTo>
                      <a:pt x="624" y="348"/>
                    </a:lnTo>
                    <a:lnTo>
                      <a:pt x="644" y="381"/>
                    </a:lnTo>
                    <a:lnTo>
                      <a:pt x="628" y="402"/>
                    </a:lnTo>
                    <a:lnTo>
                      <a:pt x="612" y="425"/>
                    </a:lnTo>
                    <a:lnTo>
                      <a:pt x="597" y="448"/>
                    </a:lnTo>
                    <a:lnTo>
                      <a:pt x="582" y="473"/>
                    </a:lnTo>
                    <a:lnTo>
                      <a:pt x="553" y="522"/>
                    </a:lnTo>
                    <a:lnTo>
                      <a:pt x="523" y="573"/>
                    </a:lnTo>
                    <a:lnTo>
                      <a:pt x="493" y="626"/>
                    </a:lnTo>
                    <a:lnTo>
                      <a:pt x="462" y="678"/>
                    </a:lnTo>
                    <a:lnTo>
                      <a:pt x="445" y="704"/>
                    </a:lnTo>
                    <a:lnTo>
                      <a:pt x="428" y="729"/>
                    </a:lnTo>
                    <a:lnTo>
                      <a:pt x="411" y="754"/>
                    </a:lnTo>
                    <a:lnTo>
                      <a:pt x="394" y="779"/>
                    </a:lnTo>
                    <a:lnTo>
                      <a:pt x="376" y="804"/>
                    </a:lnTo>
                    <a:lnTo>
                      <a:pt x="357" y="827"/>
                    </a:lnTo>
                    <a:lnTo>
                      <a:pt x="338" y="849"/>
                    </a:lnTo>
                    <a:lnTo>
                      <a:pt x="318" y="871"/>
                    </a:lnTo>
                    <a:lnTo>
                      <a:pt x="297" y="892"/>
                    </a:lnTo>
                    <a:lnTo>
                      <a:pt x="274" y="911"/>
                    </a:lnTo>
                    <a:lnTo>
                      <a:pt x="252" y="929"/>
                    </a:lnTo>
                    <a:lnTo>
                      <a:pt x="228" y="946"/>
                    </a:lnTo>
                    <a:lnTo>
                      <a:pt x="204" y="963"/>
                    </a:lnTo>
                    <a:lnTo>
                      <a:pt x="178" y="977"/>
                    </a:lnTo>
                    <a:lnTo>
                      <a:pt x="152" y="990"/>
                    </a:lnTo>
                    <a:lnTo>
                      <a:pt x="123" y="1000"/>
                    </a:lnTo>
                    <a:lnTo>
                      <a:pt x="94" y="1009"/>
                    </a:lnTo>
                    <a:lnTo>
                      <a:pt x="64" y="1017"/>
                    </a:lnTo>
                    <a:lnTo>
                      <a:pt x="32" y="1022"/>
                    </a:lnTo>
                    <a:lnTo>
                      <a:pt x="0" y="1025"/>
                    </a:lnTo>
                    <a:lnTo>
                      <a:pt x="16" y="1011"/>
                    </a:lnTo>
                    <a:lnTo>
                      <a:pt x="58" y="973"/>
                    </a:lnTo>
                    <a:lnTo>
                      <a:pt x="86" y="946"/>
                    </a:lnTo>
                    <a:lnTo>
                      <a:pt x="117" y="915"/>
                    </a:lnTo>
                    <a:lnTo>
                      <a:pt x="151" y="880"/>
                    </a:lnTo>
                    <a:lnTo>
                      <a:pt x="185" y="842"/>
                    </a:lnTo>
                    <a:lnTo>
                      <a:pt x="202" y="823"/>
                    </a:lnTo>
                    <a:lnTo>
                      <a:pt x="218" y="802"/>
                    </a:lnTo>
                    <a:lnTo>
                      <a:pt x="235" y="781"/>
                    </a:lnTo>
                    <a:lnTo>
                      <a:pt x="251" y="759"/>
                    </a:lnTo>
                    <a:lnTo>
                      <a:pt x="266" y="738"/>
                    </a:lnTo>
                    <a:lnTo>
                      <a:pt x="280" y="716"/>
                    </a:lnTo>
                    <a:lnTo>
                      <a:pt x="295" y="694"/>
                    </a:lnTo>
                    <a:lnTo>
                      <a:pt x="308" y="672"/>
                    </a:lnTo>
                    <a:lnTo>
                      <a:pt x="319" y="650"/>
                    </a:lnTo>
                    <a:lnTo>
                      <a:pt x="329" y="628"/>
                    </a:lnTo>
                    <a:lnTo>
                      <a:pt x="338" y="605"/>
                    </a:lnTo>
                    <a:lnTo>
                      <a:pt x="345" y="583"/>
                    </a:lnTo>
                    <a:lnTo>
                      <a:pt x="350" y="561"/>
                    </a:lnTo>
                    <a:lnTo>
                      <a:pt x="353" y="540"/>
                    </a:lnTo>
                    <a:lnTo>
                      <a:pt x="355" y="519"/>
                    </a:lnTo>
                    <a:lnTo>
                      <a:pt x="354" y="499"/>
                    </a:lnTo>
                    <a:lnTo>
                      <a:pt x="349" y="458"/>
                    </a:lnTo>
                    <a:lnTo>
                      <a:pt x="343" y="417"/>
                    </a:lnTo>
                    <a:lnTo>
                      <a:pt x="336" y="375"/>
                    </a:lnTo>
                    <a:lnTo>
                      <a:pt x="328" y="333"/>
                    </a:lnTo>
                    <a:lnTo>
                      <a:pt x="311" y="249"/>
                    </a:lnTo>
                    <a:lnTo>
                      <a:pt x="291" y="171"/>
                    </a:lnTo>
                    <a:lnTo>
                      <a:pt x="274" y="102"/>
                    </a:lnTo>
                    <a:lnTo>
                      <a:pt x="260" y="48"/>
                    </a:lnTo>
                    <a:lnTo>
                      <a:pt x="250" y="13"/>
                    </a:lnTo>
                    <a:lnTo>
                      <a:pt x="246" y="0"/>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20" name="Freeform 108">
                <a:extLst>
                  <a:ext uri="{FF2B5EF4-FFF2-40B4-BE49-F238E27FC236}">
                    <a16:creationId xmlns:a16="http://schemas.microsoft.com/office/drawing/2014/main" id="{C1AE94DD-2BF7-419D-AEED-133DC3B30430}"/>
                  </a:ext>
                </a:extLst>
              </p:cNvPr>
              <p:cNvSpPr>
                <a:spLocks/>
              </p:cNvSpPr>
              <p:nvPr/>
            </p:nvSpPr>
            <p:spPr bwMode="auto">
              <a:xfrm>
                <a:off x="4565" y="2096"/>
                <a:ext cx="145" cy="413"/>
              </a:xfrm>
              <a:custGeom>
                <a:avLst/>
                <a:gdLst>
                  <a:gd name="T0" fmla="*/ 9 w 413"/>
                  <a:gd name="T1" fmla="*/ 393 h 1006"/>
                  <a:gd name="T2" fmla="*/ 28 w 413"/>
                  <a:gd name="T3" fmla="*/ 402 h 1006"/>
                  <a:gd name="T4" fmla="*/ 48 w 413"/>
                  <a:gd name="T5" fmla="*/ 409 h 1006"/>
                  <a:gd name="T6" fmla="*/ 62 w 413"/>
                  <a:gd name="T7" fmla="*/ 412 h 1006"/>
                  <a:gd name="T8" fmla="*/ 72 w 413"/>
                  <a:gd name="T9" fmla="*/ 414 h 1006"/>
                  <a:gd name="T10" fmla="*/ 81 w 413"/>
                  <a:gd name="T11" fmla="*/ 414 h 1006"/>
                  <a:gd name="T12" fmla="*/ 91 w 413"/>
                  <a:gd name="T13" fmla="*/ 414 h 1006"/>
                  <a:gd name="T14" fmla="*/ 100 w 413"/>
                  <a:gd name="T15" fmla="*/ 412 h 1006"/>
                  <a:gd name="T16" fmla="*/ 109 w 413"/>
                  <a:gd name="T17" fmla="*/ 409 h 1006"/>
                  <a:gd name="T18" fmla="*/ 118 w 413"/>
                  <a:gd name="T19" fmla="*/ 405 h 1006"/>
                  <a:gd name="T20" fmla="*/ 126 w 413"/>
                  <a:gd name="T21" fmla="*/ 399 h 1006"/>
                  <a:gd name="T22" fmla="*/ 134 w 413"/>
                  <a:gd name="T23" fmla="*/ 392 h 1006"/>
                  <a:gd name="T24" fmla="*/ 141 w 413"/>
                  <a:gd name="T25" fmla="*/ 383 h 1006"/>
                  <a:gd name="T26" fmla="*/ 145 w 413"/>
                  <a:gd name="T27" fmla="*/ 350 h 1006"/>
                  <a:gd name="T28" fmla="*/ 144 w 413"/>
                  <a:gd name="T29" fmla="*/ 295 h 1006"/>
                  <a:gd name="T30" fmla="*/ 143 w 413"/>
                  <a:gd name="T31" fmla="*/ 255 h 1006"/>
                  <a:gd name="T32" fmla="*/ 141 w 413"/>
                  <a:gd name="T33" fmla="*/ 229 h 1006"/>
                  <a:gd name="T34" fmla="*/ 138 w 413"/>
                  <a:gd name="T35" fmla="*/ 203 h 1006"/>
                  <a:gd name="T36" fmla="*/ 134 w 413"/>
                  <a:gd name="T37" fmla="*/ 178 h 1006"/>
                  <a:gd name="T38" fmla="*/ 130 w 413"/>
                  <a:gd name="T39" fmla="*/ 154 h 1006"/>
                  <a:gd name="T40" fmla="*/ 123 w 413"/>
                  <a:gd name="T41" fmla="*/ 130 h 1006"/>
                  <a:gd name="T42" fmla="*/ 115 w 413"/>
                  <a:gd name="T43" fmla="*/ 107 h 1006"/>
                  <a:gd name="T44" fmla="*/ 105 w 413"/>
                  <a:gd name="T45" fmla="*/ 85 h 1006"/>
                  <a:gd name="T46" fmla="*/ 92 w 413"/>
                  <a:gd name="T47" fmla="*/ 64 h 1006"/>
                  <a:gd name="T48" fmla="*/ 78 w 413"/>
                  <a:gd name="T49" fmla="*/ 44 h 1006"/>
                  <a:gd name="T50" fmla="*/ 62 w 413"/>
                  <a:gd name="T51" fmla="*/ 26 h 1006"/>
                  <a:gd name="T52" fmla="*/ 43 w 413"/>
                  <a:gd name="T53" fmla="*/ 8 h 1006"/>
                  <a:gd name="T54" fmla="*/ 34 w 413"/>
                  <a:gd name="T55" fmla="*/ 9 h 1006"/>
                  <a:gd name="T56" fmla="*/ 50 w 413"/>
                  <a:gd name="T57" fmla="*/ 65 h 1006"/>
                  <a:gd name="T58" fmla="*/ 64 w 413"/>
                  <a:gd name="T59" fmla="*/ 127 h 1006"/>
                  <a:gd name="T60" fmla="*/ 74 w 413"/>
                  <a:gd name="T61" fmla="*/ 171 h 1006"/>
                  <a:gd name="T62" fmla="*/ 81 w 413"/>
                  <a:gd name="T63" fmla="*/ 210 h 1006"/>
                  <a:gd name="T64" fmla="*/ 85 w 413"/>
                  <a:gd name="T65" fmla="*/ 236 h 1006"/>
                  <a:gd name="T66" fmla="*/ 86 w 413"/>
                  <a:gd name="T67" fmla="*/ 250 h 1006"/>
                  <a:gd name="T68" fmla="*/ 86 w 413"/>
                  <a:gd name="T69" fmla="*/ 261 h 1006"/>
                  <a:gd name="T70" fmla="*/ 84 w 413"/>
                  <a:gd name="T71" fmla="*/ 270 h 1006"/>
                  <a:gd name="T72" fmla="*/ 81 w 413"/>
                  <a:gd name="T73" fmla="*/ 277 h 1006"/>
                  <a:gd name="T74" fmla="*/ 76 w 413"/>
                  <a:gd name="T75" fmla="*/ 282 h 1006"/>
                  <a:gd name="T76" fmla="*/ 70 w 413"/>
                  <a:gd name="T77" fmla="*/ 286 h 1006"/>
                  <a:gd name="T78" fmla="*/ 63 w 413"/>
                  <a:gd name="T79" fmla="*/ 288 h 1006"/>
                  <a:gd name="T80" fmla="*/ 55 w 413"/>
                  <a:gd name="T81" fmla="*/ 290 h 1006"/>
                  <a:gd name="T82" fmla="*/ 47 w 413"/>
                  <a:gd name="T83" fmla="*/ 290 h 1006"/>
                  <a:gd name="T84" fmla="*/ 35 w 413"/>
                  <a:gd name="T85" fmla="*/ 289 h 1006"/>
                  <a:gd name="T86" fmla="*/ 20 w 413"/>
                  <a:gd name="T87" fmla="*/ 286 h 1006"/>
                  <a:gd name="T88" fmla="*/ 4 w 413"/>
                  <a:gd name="T89" fmla="*/ 282 h 1006"/>
                  <a:gd name="T90" fmla="*/ 0 w 413"/>
                  <a:gd name="T91" fmla="*/ 294 h 1006"/>
                  <a:gd name="T92" fmla="*/ 0 w 413"/>
                  <a:gd name="T93" fmla="*/ 321 h 1006"/>
                  <a:gd name="T94" fmla="*/ 0 w 413"/>
                  <a:gd name="T95" fmla="*/ 348 h 1006"/>
                  <a:gd name="T96" fmla="*/ 0 w 413"/>
                  <a:gd name="T97" fmla="*/ 376 h 10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3"/>
                  <a:gd name="T148" fmla="*/ 0 h 1006"/>
                  <a:gd name="T149" fmla="*/ 413 w 413"/>
                  <a:gd name="T150" fmla="*/ 1006 h 10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3" h="1006">
                    <a:moveTo>
                      <a:pt x="0" y="945"/>
                    </a:moveTo>
                    <a:lnTo>
                      <a:pt x="26" y="956"/>
                    </a:lnTo>
                    <a:lnTo>
                      <a:pt x="53" y="966"/>
                    </a:lnTo>
                    <a:lnTo>
                      <a:pt x="80" y="976"/>
                    </a:lnTo>
                    <a:lnTo>
                      <a:pt x="108" y="985"/>
                    </a:lnTo>
                    <a:lnTo>
                      <a:pt x="136" y="993"/>
                    </a:lnTo>
                    <a:lnTo>
                      <a:pt x="164" y="999"/>
                    </a:lnTo>
                    <a:lnTo>
                      <a:pt x="177" y="1001"/>
                    </a:lnTo>
                    <a:lnTo>
                      <a:pt x="191" y="1003"/>
                    </a:lnTo>
                    <a:lnTo>
                      <a:pt x="205" y="1005"/>
                    </a:lnTo>
                    <a:lnTo>
                      <a:pt x="218" y="1006"/>
                    </a:lnTo>
                    <a:lnTo>
                      <a:pt x="232" y="1006"/>
                    </a:lnTo>
                    <a:lnTo>
                      <a:pt x="245" y="1006"/>
                    </a:lnTo>
                    <a:lnTo>
                      <a:pt x="258" y="1005"/>
                    </a:lnTo>
                    <a:lnTo>
                      <a:pt x="271" y="1003"/>
                    </a:lnTo>
                    <a:lnTo>
                      <a:pt x="285" y="1001"/>
                    </a:lnTo>
                    <a:lnTo>
                      <a:pt x="298" y="998"/>
                    </a:lnTo>
                    <a:lnTo>
                      <a:pt x="311" y="994"/>
                    </a:lnTo>
                    <a:lnTo>
                      <a:pt x="323" y="989"/>
                    </a:lnTo>
                    <a:lnTo>
                      <a:pt x="335" y="984"/>
                    </a:lnTo>
                    <a:lnTo>
                      <a:pt x="347" y="977"/>
                    </a:lnTo>
                    <a:lnTo>
                      <a:pt x="359" y="970"/>
                    </a:lnTo>
                    <a:lnTo>
                      <a:pt x="370" y="962"/>
                    </a:lnTo>
                    <a:lnTo>
                      <a:pt x="381" y="952"/>
                    </a:lnTo>
                    <a:lnTo>
                      <a:pt x="392" y="942"/>
                    </a:lnTo>
                    <a:lnTo>
                      <a:pt x="402" y="931"/>
                    </a:lnTo>
                    <a:lnTo>
                      <a:pt x="413" y="918"/>
                    </a:lnTo>
                    <a:lnTo>
                      <a:pt x="413" y="850"/>
                    </a:lnTo>
                    <a:lnTo>
                      <a:pt x="412" y="784"/>
                    </a:lnTo>
                    <a:lnTo>
                      <a:pt x="411" y="717"/>
                    </a:lnTo>
                    <a:lnTo>
                      <a:pt x="409" y="652"/>
                    </a:lnTo>
                    <a:lnTo>
                      <a:pt x="407" y="620"/>
                    </a:lnTo>
                    <a:lnTo>
                      <a:pt x="405" y="588"/>
                    </a:lnTo>
                    <a:lnTo>
                      <a:pt x="402" y="556"/>
                    </a:lnTo>
                    <a:lnTo>
                      <a:pt x="399" y="524"/>
                    </a:lnTo>
                    <a:lnTo>
                      <a:pt x="394" y="494"/>
                    </a:lnTo>
                    <a:lnTo>
                      <a:pt x="389" y="463"/>
                    </a:lnTo>
                    <a:lnTo>
                      <a:pt x="383" y="433"/>
                    </a:lnTo>
                    <a:lnTo>
                      <a:pt x="377" y="403"/>
                    </a:lnTo>
                    <a:lnTo>
                      <a:pt x="369" y="373"/>
                    </a:lnTo>
                    <a:lnTo>
                      <a:pt x="360" y="344"/>
                    </a:lnTo>
                    <a:lnTo>
                      <a:pt x="350" y="316"/>
                    </a:lnTo>
                    <a:lnTo>
                      <a:pt x="339" y="288"/>
                    </a:lnTo>
                    <a:lnTo>
                      <a:pt x="327" y="261"/>
                    </a:lnTo>
                    <a:lnTo>
                      <a:pt x="313" y="233"/>
                    </a:lnTo>
                    <a:lnTo>
                      <a:pt x="298" y="207"/>
                    </a:lnTo>
                    <a:lnTo>
                      <a:pt x="282" y="181"/>
                    </a:lnTo>
                    <a:lnTo>
                      <a:pt x="263" y="156"/>
                    </a:lnTo>
                    <a:lnTo>
                      <a:pt x="244" y="132"/>
                    </a:lnTo>
                    <a:lnTo>
                      <a:pt x="223" y="108"/>
                    </a:lnTo>
                    <a:lnTo>
                      <a:pt x="200" y="85"/>
                    </a:lnTo>
                    <a:lnTo>
                      <a:pt x="176" y="62"/>
                    </a:lnTo>
                    <a:lnTo>
                      <a:pt x="150" y="41"/>
                    </a:lnTo>
                    <a:lnTo>
                      <a:pt x="122" y="20"/>
                    </a:lnTo>
                    <a:lnTo>
                      <a:pt x="91" y="0"/>
                    </a:lnTo>
                    <a:lnTo>
                      <a:pt x="97" y="21"/>
                    </a:lnTo>
                    <a:lnTo>
                      <a:pt x="116" y="78"/>
                    </a:lnTo>
                    <a:lnTo>
                      <a:pt x="141" y="159"/>
                    </a:lnTo>
                    <a:lnTo>
                      <a:pt x="169" y="258"/>
                    </a:lnTo>
                    <a:lnTo>
                      <a:pt x="183" y="309"/>
                    </a:lnTo>
                    <a:lnTo>
                      <a:pt x="197" y="362"/>
                    </a:lnTo>
                    <a:lnTo>
                      <a:pt x="210" y="415"/>
                    </a:lnTo>
                    <a:lnTo>
                      <a:pt x="222" y="464"/>
                    </a:lnTo>
                    <a:lnTo>
                      <a:pt x="232" y="511"/>
                    </a:lnTo>
                    <a:lnTo>
                      <a:pt x="240" y="554"/>
                    </a:lnTo>
                    <a:lnTo>
                      <a:pt x="242" y="574"/>
                    </a:lnTo>
                    <a:lnTo>
                      <a:pt x="245" y="592"/>
                    </a:lnTo>
                    <a:lnTo>
                      <a:pt x="246" y="608"/>
                    </a:lnTo>
                    <a:lnTo>
                      <a:pt x="246" y="623"/>
                    </a:lnTo>
                    <a:lnTo>
                      <a:pt x="246" y="635"/>
                    </a:lnTo>
                    <a:lnTo>
                      <a:pt x="244" y="646"/>
                    </a:lnTo>
                    <a:lnTo>
                      <a:pt x="240" y="656"/>
                    </a:lnTo>
                    <a:lnTo>
                      <a:pt x="236" y="665"/>
                    </a:lnTo>
                    <a:lnTo>
                      <a:pt x="230" y="673"/>
                    </a:lnTo>
                    <a:lnTo>
                      <a:pt x="224" y="680"/>
                    </a:lnTo>
                    <a:lnTo>
                      <a:pt x="216" y="686"/>
                    </a:lnTo>
                    <a:lnTo>
                      <a:pt x="208" y="691"/>
                    </a:lnTo>
                    <a:lnTo>
                      <a:pt x="199" y="695"/>
                    </a:lnTo>
                    <a:lnTo>
                      <a:pt x="189" y="698"/>
                    </a:lnTo>
                    <a:lnTo>
                      <a:pt x="179" y="701"/>
                    </a:lnTo>
                    <a:lnTo>
                      <a:pt x="169" y="702"/>
                    </a:lnTo>
                    <a:lnTo>
                      <a:pt x="158" y="704"/>
                    </a:lnTo>
                    <a:lnTo>
                      <a:pt x="147" y="704"/>
                    </a:lnTo>
                    <a:lnTo>
                      <a:pt x="135" y="705"/>
                    </a:lnTo>
                    <a:lnTo>
                      <a:pt x="124" y="704"/>
                    </a:lnTo>
                    <a:lnTo>
                      <a:pt x="100" y="702"/>
                    </a:lnTo>
                    <a:lnTo>
                      <a:pt x="78" y="700"/>
                    </a:lnTo>
                    <a:lnTo>
                      <a:pt x="57" y="696"/>
                    </a:lnTo>
                    <a:lnTo>
                      <a:pt x="38" y="692"/>
                    </a:lnTo>
                    <a:lnTo>
                      <a:pt x="11" y="685"/>
                    </a:lnTo>
                    <a:lnTo>
                      <a:pt x="0" y="682"/>
                    </a:lnTo>
                    <a:lnTo>
                      <a:pt x="0" y="714"/>
                    </a:lnTo>
                    <a:lnTo>
                      <a:pt x="0" y="747"/>
                    </a:lnTo>
                    <a:lnTo>
                      <a:pt x="0" y="780"/>
                    </a:lnTo>
                    <a:lnTo>
                      <a:pt x="0" y="813"/>
                    </a:lnTo>
                    <a:lnTo>
                      <a:pt x="0" y="846"/>
                    </a:lnTo>
                    <a:lnTo>
                      <a:pt x="0" y="879"/>
                    </a:lnTo>
                    <a:lnTo>
                      <a:pt x="0" y="913"/>
                    </a:lnTo>
                    <a:lnTo>
                      <a:pt x="0" y="945"/>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21" name="Freeform 109">
                <a:extLst>
                  <a:ext uri="{FF2B5EF4-FFF2-40B4-BE49-F238E27FC236}">
                    <a16:creationId xmlns:a16="http://schemas.microsoft.com/office/drawing/2014/main" id="{FAC1F27C-5852-437A-91FD-4145EBD58304}"/>
                  </a:ext>
                </a:extLst>
              </p:cNvPr>
              <p:cNvSpPr>
                <a:spLocks/>
              </p:cNvSpPr>
              <p:nvPr/>
            </p:nvSpPr>
            <p:spPr bwMode="auto">
              <a:xfrm>
                <a:off x="3995" y="1301"/>
                <a:ext cx="914" cy="1882"/>
              </a:xfrm>
              <a:custGeom>
                <a:avLst/>
                <a:gdLst>
                  <a:gd name="T0" fmla="*/ 135 w 2613"/>
                  <a:gd name="T1" fmla="*/ 39 h 4556"/>
                  <a:gd name="T2" fmla="*/ 219 w 2613"/>
                  <a:gd name="T3" fmla="*/ 74 h 4556"/>
                  <a:gd name="T4" fmla="*/ 288 w 2613"/>
                  <a:gd name="T5" fmla="*/ 113 h 4556"/>
                  <a:gd name="T6" fmla="*/ 355 w 2613"/>
                  <a:gd name="T7" fmla="*/ 165 h 4556"/>
                  <a:gd name="T8" fmla="*/ 427 w 2613"/>
                  <a:gd name="T9" fmla="*/ 231 h 4556"/>
                  <a:gd name="T10" fmla="*/ 514 w 2613"/>
                  <a:gd name="T11" fmla="*/ 322 h 4556"/>
                  <a:gd name="T12" fmla="*/ 560 w 2613"/>
                  <a:gd name="T13" fmla="*/ 383 h 4556"/>
                  <a:gd name="T14" fmla="*/ 596 w 2613"/>
                  <a:gd name="T15" fmla="*/ 454 h 4556"/>
                  <a:gd name="T16" fmla="*/ 636 w 2613"/>
                  <a:gd name="T17" fmla="*/ 540 h 4556"/>
                  <a:gd name="T18" fmla="*/ 672 w 2613"/>
                  <a:gd name="T19" fmla="*/ 597 h 4556"/>
                  <a:gd name="T20" fmla="*/ 731 w 2613"/>
                  <a:gd name="T21" fmla="*/ 698 h 4556"/>
                  <a:gd name="T22" fmla="*/ 758 w 2613"/>
                  <a:gd name="T23" fmla="*/ 759 h 4556"/>
                  <a:gd name="T24" fmla="*/ 775 w 2613"/>
                  <a:gd name="T25" fmla="*/ 823 h 4556"/>
                  <a:gd name="T26" fmla="*/ 778 w 2613"/>
                  <a:gd name="T27" fmla="*/ 886 h 4556"/>
                  <a:gd name="T28" fmla="*/ 804 w 2613"/>
                  <a:gd name="T29" fmla="*/ 931 h 4556"/>
                  <a:gd name="T30" fmla="*/ 828 w 2613"/>
                  <a:gd name="T31" fmla="*/ 980 h 4556"/>
                  <a:gd name="T32" fmla="*/ 845 w 2613"/>
                  <a:gd name="T33" fmla="*/ 1036 h 4556"/>
                  <a:gd name="T34" fmla="*/ 857 w 2613"/>
                  <a:gd name="T35" fmla="*/ 1123 h 4556"/>
                  <a:gd name="T36" fmla="*/ 864 w 2613"/>
                  <a:gd name="T37" fmla="*/ 1200 h 4556"/>
                  <a:gd name="T38" fmla="*/ 891 w 2613"/>
                  <a:gd name="T39" fmla="*/ 1319 h 4556"/>
                  <a:gd name="T40" fmla="*/ 912 w 2613"/>
                  <a:gd name="T41" fmla="*/ 1454 h 4556"/>
                  <a:gd name="T42" fmla="*/ 911 w 2613"/>
                  <a:gd name="T43" fmla="*/ 1516 h 4556"/>
                  <a:gd name="T44" fmla="*/ 897 w 2613"/>
                  <a:gd name="T45" fmla="*/ 1607 h 4556"/>
                  <a:gd name="T46" fmla="*/ 858 w 2613"/>
                  <a:gd name="T47" fmla="*/ 1760 h 4556"/>
                  <a:gd name="T48" fmla="*/ 836 w 2613"/>
                  <a:gd name="T49" fmla="*/ 1824 h 4556"/>
                  <a:gd name="T50" fmla="*/ 804 w 2613"/>
                  <a:gd name="T51" fmla="*/ 1876 h 4556"/>
                  <a:gd name="T52" fmla="*/ 811 w 2613"/>
                  <a:gd name="T53" fmla="*/ 1824 h 4556"/>
                  <a:gd name="T54" fmla="*/ 842 w 2613"/>
                  <a:gd name="T55" fmla="*/ 1665 h 4556"/>
                  <a:gd name="T56" fmla="*/ 859 w 2613"/>
                  <a:gd name="T57" fmla="*/ 1533 h 4556"/>
                  <a:gd name="T58" fmla="*/ 858 w 2613"/>
                  <a:gd name="T59" fmla="*/ 1418 h 4556"/>
                  <a:gd name="T60" fmla="*/ 849 w 2613"/>
                  <a:gd name="T61" fmla="*/ 1252 h 4556"/>
                  <a:gd name="T62" fmla="*/ 837 w 2613"/>
                  <a:gd name="T63" fmla="*/ 1179 h 4556"/>
                  <a:gd name="T64" fmla="*/ 795 w 2613"/>
                  <a:gd name="T65" fmla="*/ 1117 h 4556"/>
                  <a:gd name="T66" fmla="*/ 816 w 2613"/>
                  <a:gd name="T67" fmla="*/ 1072 h 4556"/>
                  <a:gd name="T68" fmla="*/ 800 w 2613"/>
                  <a:gd name="T69" fmla="*/ 982 h 4556"/>
                  <a:gd name="T70" fmla="*/ 751 w 2613"/>
                  <a:gd name="T71" fmla="*/ 867 h 4556"/>
                  <a:gd name="T72" fmla="*/ 666 w 2613"/>
                  <a:gd name="T73" fmla="*/ 712 h 4556"/>
                  <a:gd name="T74" fmla="*/ 621 w 2613"/>
                  <a:gd name="T75" fmla="*/ 614 h 4556"/>
                  <a:gd name="T76" fmla="*/ 603 w 2613"/>
                  <a:gd name="T77" fmla="*/ 577 h 4556"/>
                  <a:gd name="T78" fmla="*/ 566 w 2613"/>
                  <a:gd name="T79" fmla="*/ 528 h 4556"/>
                  <a:gd name="T80" fmla="*/ 521 w 2613"/>
                  <a:gd name="T81" fmla="*/ 416 h 4556"/>
                  <a:gd name="T82" fmla="*/ 485 w 2613"/>
                  <a:gd name="T83" fmla="*/ 354 h 4556"/>
                  <a:gd name="T84" fmla="*/ 449 w 2613"/>
                  <a:gd name="T85" fmla="*/ 308 h 4556"/>
                  <a:gd name="T86" fmla="*/ 414 w 2613"/>
                  <a:gd name="T87" fmla="*/ 293 h 4556"/>
                  <a:gd name="T88" fmla="*/ 412 w 2613"/>
                  <a:gd name="T89" fmla="*/ 369 h 4556"/>
                  <a:gd name="T90" fmla="*/ 400 w 2613"/>
                  <a:gd name="T91" fmla="*/ 318 h 4556"/>
                  <a:gd name="T92" fmla="*/ 377 w 2613"/>
                  <a:gd name="T93" fmla="*/ 258 h 4556"/>
                  <a:gd name="T94" fmla="*/ 345 w 2613"/>
                  <a:gd name="T95" fmla="*/ 213 h 4556"/>
                  <a:gd name="T96" fmla="*/ 303 w 2613"/>
                  <a:gd name="T97" fmla="*/ 180 h 4556"/>
                  <a:gd name="T98" fmla="*/ 248 w 2613"/>
                  <a:gd name="T99" fmla="*/ 153 h 4556"/>
                  <a:gd name="T100" fmla="*/ 205 w 2613"/>
                  <a:gd name="T101" fmla="*/ 126 h 4556"/>
                  <a:gd name="T102" fmla="*/ 172 w 2613"/>
                  <a:gd name="T103" fmla="*/ 94 h 4556"/>
                  <a:gd name="T104" fmla="*/ 100 w 2613"/>
                  <a:gd name="T105" fmla="*/ 49 h 45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13"/>
                  <a:gd name="T160" fmla="*/ 0 h 4556"/>
                  <a:gd name="T161" fmla="*/ 2613 w 2613"/>
                  <a:gd name="T162" fmla="*/ 4556 h 45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13" h="4556">
                    <a:moveTo>
                      <a:pt x="0" y="0"/>
                    </a:moveTo>
                    <a:lnTo>
                      <a:pt x="82" y="18"/>
                    </a:lnTo>
                    <a:lnTo>
                      <a:pt x="163" y="36"/>
                    </a:lnTo>
                    <a:lnTo>
                      <a:pt x="240" y="54"/>
                    </a:lnTo>
                    <a:lnTo>
                      <a:pt x="315" y="74"/>
                    </a:lnTo>
                    <a:lnTo>
                      <a:pt x="387" y="95"/>
                    </a:lnTo>
                    <a:lnTo>
                      <a:pt x="458" y="116"/>
                    </a:lnTo>
                    <a:lnTo>
                      <a:pt x="492" y="127"/>
                    </a:lnTo>
                    <a:lnTo>
                      <a:pt x="527" y="139"/>
                    </a:lnTo>
                    <a:lnTo>
                      <a:pt x="560" y="151"/>
                    </a:lnTo>
                    <a:lnTo>
                      <a:pt x="594" y="164"/>
                    </a:lnTo>
                    <a:lnTo>
                      <a:pt x="628" y="178"/>
                    </a:lnTo>
                    <a:lnTo>
                      <a:pt x="661" y="192"/>
                    </a:lnTo>
                    <a:lnTo>
                      <a:pt x="693" y="207"/>
                    </a:lnTo>
                    <a:lnTo>
                      <a:pt x="726" y="222"/>
                    </a:lnTo>
                    <a:lnTo>
                      <a:pt x="758" y="239"/>
                    </a:lnTo>
                    <a:lnTo>
                      <a:pt x="791" y="256"/>
                    </a:lnTo>
                    <a:lnTo>
                      <a:pt x="823" y="274"/>
                    </a:lnTo>
                    <a:lnTo>
                      <a:pt x="855" y="292"/>
                    </a:lnTo>
                    <a:lnTo>
                      <a:pt x="888" y="312"/>
                    </a:lnTo>
                    <a:lnTo>
                      <a:pt x="920" y="332"/>
                    </a:lnTo>
                    <a:lnTo>
                      <a:pt x="953" y="354"/>
                    </a:lnTo>
                    <a:lnTo>
                      <a:pt x="985" y="376"/>
                    </a:lnTo>
                    <a:lnTo>
                      <a:pt x="1017" y="400"/>
                    </a:lnTo>
                    <a:lnTo>
                      <a:pt x="1050" y="425"/>
                    </a:lnTo>
                    <a:lnTo>
                      <a:pt x="1082" y="451"/>
                    </a:lnTo>
                    <a:lnTo>
                      <a:pt x="1116" y="478"/>
                    </a:lnTo>
                    <a:lnTo>
                      <a:pt x="1135" y="491"/>
                    </a:lnTo>
                    <a:lnTo>
                      <a:pt x="1186" y="530"/>
                    </a:lnTo>
                    <a:lnTo>
                      <a:pt x="1221" y="558"/>
                    </a:lnTo>
                    <a:lnTo>
                      <a:pt x="1261" y="590"/>
                    </a:lnTo>
                    <a:lnTo>
                      <a:pt x="1304" y="626"/>
                    </a:lnTo>
                    <a:lnTo>
                      <a:pt x="1350" y="666"/>
                    </a:lnTo>
                    <a:lnTo>
                      <a:pt x="1397" y="710"/>
                    </a:lnTo>
                    <a:lnTo>
                      <a:pt x="1446" y="755"/>
                    </a:lnTo>
                    <a:lnTo>
                      <a:pt x="1470" y="778"/>
                    </a:lnTo>
                    <a:lnTo>
                      <a:pt x="1493" y="802"/>
                    </a:lnTo>
                    <a:lnTo>
                      <a:pt x="1516" y="826"/>
                    </a:lnTo>
                    <a:lnTo>
                      <a:pt x="1539" y="851"/>
                    </a:lnTo>
                    <a:lnTo>
                      <a:pt x="1561" y="877"/>
                    </a:lnTo>
                    <a:lnTo>
                      <a:pt x="1583" y="902"/>
                    </a:lnTo>
                    <a:lnTo>
                      <a:pt x="1603" y="927"/>
                    </a:lnTo>
                    <a:lnTo>
                      <a:pt x="1622" y="952"/>
                    </a:lnTo>
                    <a:lnTo>
                      <a:pt x="1640" y="977"/>
                    </a:lnTo>
                    <a:lnTo>
                      <a:pt x="1656" y="1002"/>
                    </a:lnTo>
                    <a:lnTo>
                      <a:pt x="1671" y="1027"/>
                    </a:lnTo>
                    <a:lnTo>
                      <a:pt x="1685" y="1052"/>
                    </a:lnTo>
                    <a:lnTo>
                      <a:pt x="1707" y="1099"/>
                    </a:lnTo>
                    <a:lnTo>
                      <a:pt x="1729" y="1142"/>
                    </a:lnTo>
                    <a:lnTo>
                      <a:pt x="1750" y="1182"/>
                    </a:lnTo>
                    <a:lnTo>
                      <a:pt x="1770" y="1219"/>
                    </a:lnTo>
                    <a:lnTo>
                      <a:pt x="1788" y="1251"/>
                    </a:lnTo>
                    <a:lnTo>
                      <a:pt x="1805" y="1279"/>
                    </a:lnTo>
                    <a:lnTo>
                      <a:pt x="1821" y="1305"/>
                    </a:lnTo>
                    <a:lnTo>
                      <a:pt x="1836" y="1327"/>
                    </a:lnTo>
                    <a:lnTo>
                      <a:pt x="1860" y="1364"/>
                    </a:lnTo>
                    <a:lnTo>
                      <a:pt x="1878" y="1388"/>
                    </a:lnTo>
                    <a:lnTo>
                      <a:pt x="1890" y="1402"/>
                    </a:lnTo>
                    <a:lnTo>
                      <a:pt x="1894" y="1406"/>
                    </a:lnTo>
                    <a:lnTo>
                      <a:pt x="1923" y="1444"/>
                    </a:lnTo>
                    <a:lnTo>
                      <a:pt x="1953" y="1483"/>
                    </a:lnTo>
                    <a:lnTo>
                      <a:pt x="1984" y="1526"/>
                    </a:lnTo>
                    <a:lnTo>
                      <a:pt x="2015" y="1570"/>
                    </a:lnTo>
                    <a:lnTo>
                      <a:pt x="2046" y="1615"/>
                    </a:lnTo>
                    <a:lnTo>
                      <a:pt x="2077" y="1662"/>
                    </a:lnTo>
                    <a:lnTo>
                      <a:pt x="2091" y="1687"/>
                    </a:lnTo>
                    <a:lnTo>
                      <a:pt x="2105" y="1712"/>
                    </a:lnTo>
                    <a:lnTo>
                      <a:pt x="2119" y="1736"/>
                    </a:lnTo>
                    <a:lnTo>
                      <a:pt x="2132" y="1761"/>
                    </a:lnTo>
                    <a:lnTo>
                      <a:pt x="2145" y="1786"/>
                    </a:lnTo>
                    <a:lnTo>
                      <a:pt x="2157" y="1811"/>
                    </a:lnTo>
                    <a:lnTo>
                      <a:pt x="2168" y="1836"/>
                    </a:lnTo>
                    <a:lnTo>
                      <a:pt x="2179" y="1863"/>
                    </a:lnTo>
                    <a:lnTo>
                      <a:pt x="2188" y="1888"/>
                    </a:lnTo>
                    <a:lnTo>
                      <a:pt x="2197" y="1914"/>
                    </a:lnTo>
                    <a:lnTo>
                      <a:pt x="2205" y="1939"/>
                    </a:lnTo>
                    <a:lnTo>
                      <a:pt x="2211" y="1965"/>
                    </a:lnTo>
                    <a:lnTo>
                      <a:pt x="2217" y="1991"/>
                    </a:lnTo>
                    <a:lnTo>
                      <a:pt x="2223" y="2017"/>
                    </a:lnTo>
                    <a:lnTo>
                      <a:pt x="2226" y="2043"/>
                    </a:lnTo>
                    <a:lnTo>
                      <a:pt x="2228" y="2068"/>
                    </a:lnTo>
                    <a:lnTo>
                      <a:pt x="2229" y="2093"/>
                    </a:lnTo>
                    <a:lnTo>
                      <a:pt x="2228" y="2118"/>
                    </a:lnTo>
                    <a:lnTo>
                      <a:pt x="2226" y="2143"/>
                    </a:lnTo>
                    <a:lnTo>
                      <a:pt x="2222" y="2169"/>
                    </a:lnTo>
                    <a:lnTo>
                      <a:pt x="2240" y="2184"/>
                    </a:lnTo>
                    <a:lnTo>
                      <a:pt x="2256" y="2200"/>
                    </a:lnTo>
                    <a:lnTo>
                      <a:pt x="2272" y="2217"/>
                    </a:lnTo>
                    <a:lnTo>
                      <a:pt x="2287" y="2234"/>
                    </a:lnTo>
                    <a:lnTo>
                      <a:pt x="2301" y="2252"/>
                    </a:lnTo>
                    <a:lnTo>
                      <a:pt x="2315" y="2270"/>
                    </a:lnTo>
                    <a:lnTo>
                      <a:pt x="2328" y="2289"/>
                    </a:lnTo>
                    <a:lnTo>
                      <a:pt x="2340" y="2309"/>
                    </a:lnTo>
                    <a:lnTo>
                      <a:pt x="2351" y="2330"/>
                    </a:lnTo>
                    <a:lnTo>
                      <a:pt x="2361" y="2350"/>
                    </a:lnTo>
                    <a:lnTo>
                      <a:pt x="2371" y="2371"/>
                    </a:lnTo>
                    <a:lnTo>
                      <a:pt x="2381" y="2393"/>
                    </a:lnTo>
                    <a:lnTo>
                      <a:pt x="2390" y="2414"/>
                    </a:lnTo>
                    <a:lnTo>
                      <a:pt x="2398" y="2436"/>
                    </a:lnTo>
                    <a:lnTo>
                      <a:pt x="2406" y="2458"/>
                    </a:lnTo>
                    <a:lnTo>
                      <a:pt x="2412" y="2481"/>
                    </a:lnTo>
                    <a:lnTo>
                      <a:pt x="2419" y="2505"/>
                    </a:lnTo>
                    <a:lnTo>
                      <a:pt x="2424" y="2528"/>
                    </a:lnTo>
                    <a:lnTo>
                      <a:pt x="2429" y="2551"/>
                    </a:lnTo>
                    <a:lnTo>
                      <a:pt x="2434" y="2574"/>
                    </a:lnTo>
                    <a:lnTo>
                      <a:pt x="2442" y="2621"/>
                    </a:lnTo>
                    <a:lnTo>
                      <a:pt x="2448" y="2669"/>
                    </a:lnTo>
                    <a:lnTo>
                      <a:pt x="2452" y="2716"/>
                    </a:lnTo>
                    <a:lnTo>
                      <a:pt x="2455" y="2763"/>
                    </a:lnTo>
                    <a:lnTo>
                      <a:pt x="2457" y="2810"/>
                    </a:lnTo>
                    <a:lnTo>
                      <a:pt x="2458" y="2855"/>
                    </a:lnTo>
                    <a:lnTo>
                      <a:pt x="2459" y="2861"/>
                    </a:lnTo>
                    <a:lnTo>
                      <a:pt x="2464" y="2877"/>
                    </a:lnTo>
                    <a:lnTo>
                      <a:pt x="2472" y="2902"/>
                    </a:lnTo>
                    <a:lnTo>
                      <a:pt x="2482" y="2935"/>
                    </a:lnTo>
                    <a:lnTo>
                      <a:pt x="2493" y="2976"/>
                    </a:lnTo>
                    <a:lnTo>
                      <a:pt x="2507" y="3023"/>
                    </a:lnTo>
                    <a:lnTo>
                      <a:pt x="2521" y="3074"/>
                    </a:lnTo>
                    <a:lnTo>
                      <a:pt x="2535" y="3131"/>
                    </a:lnTo>
                    <a:lnTo>
                      <a:pt x="2550" y="3189"/>
                    </a:lnTo>
                    <a:lnTo>
                      <a:pt x="2564" y="3249"/>
                    </a:lnTo>
                    <a:lnTo>
                      <a:pt x="2577" y="3311"/>
                    </a:lnTo>
                    <a:lnTo>
                      <a:pt x="2589" y="3371"/>
                    </a:lnTo>
                    <a:lnTo>
                      <a:pt x="2599" y="3430"/>
                    </a:lnTo>
                    <a:lnTo>
                      <a:pt x="2607" y="3488"/>
                    </a:lnTo>
                    <a:lnTo>
                      <a:pt x="2609" y="3515"/>
                    </a:lnTo>
                    <a:lnTo>
                      <a:pt x="2612" y="3541"/>
                    </a:lnTo>
                    <a:lnTo>
                      <a:pt x="2613" y="3566"/>
                    </a:lnTo>
                    <a:lnTo>
                      <a:pt x="2613" y="3590"/>
                    </a:lnTo>
                    <a:lnTo>
                      <a:pt x="2613" y="3615"/>
                    </a:lnTo>
                    <a:lnTo>
                      <a:pt x="2611" y="3640"/>
                    </a:lnTo>
                    <a:lnTo>
                      <a:pt x="2608" y="3667"/>
                    </a:lnTo>
                    <a:lnTo>
                      <a:pt x="2605" y="3695"/>
                    </a:lnTo>
                    <a:lnTo>
                      <a:pt x="2600" y="3725"/>
                    </a:lnTo>
                    <a:lnTo>
                      <a:pt x="2595" y="3755"/>
                    </a:lnTo>
                    <a:lnTo>
                      <a:pt x="2588" y="3788"/>
                    </a:lnTo>
                    <a:lnTo>
                      <a:pt x="2582" y="3819"/>
                    </a:lnTo>
                    <a:lnTo>
                      <a:pt x="2566" y="3885"/>
                    </a:lnTo>
                    <a:lnTo>
                      <a:pt x="2549" y="3952"/>
                    </a:lnTo>
                    <a:lnTo>
                      <a:pt x="2530" y="4018"/>
                    </a:lnTo>
                    <a:lnTo>
                      <a:pt x="2511" y="4082"/>
                    </a:lnTo>
                    <a:lnTo>
                      <a:pt x="2492" y="4145"/>
                    </a:lnTo>
                    <a:lnTo>
                      <a:pt x="2474" y="4202"/>
                    </a:lnTo>
                    <a:lnTo>
                      <a:pt x="2457" y="4255"/>
                    </a:lnTo>
                    <a:lnTo>
                      <a:pt x="2441" y="4300"/>
                    </a:lnTo>
                    <a:lnTo>
                      <a:pt x="2428" y="4337"/>
                    </a:lnTo>
                    <a:lnTo>
                      <a:pt x="2418" y="4365"/>
                    </a:lnTo>
                    <a:lnTo>
                      <a:pt x="2412" y="4383"/>
                    </a:lnTo>
                    <a:lnTo>
                      <a:pt x="2410" y="4389"/>
                    </a:lnTo>
                    <a:lnTo>
                      <a:pt x="2394" y="4410"/>
                    </a:lnTo>
                    <a:lnTo>
                      <a:pt x="2377" y="4431"/>
                    </a:lnTo>
                    <a:lnTo>
                      <a:pt x="2361" y="4452"/>
                    </a:lnTo>
                    <a:lnTo>
                      <a:pt x="2345" y="4473"/>
                    </a:lnTo>
                    <a:lnTo>
                      <a:pt x="2330" y="4494"/>
                    </a:lnTo>
                    <a:lnTo>
                      <a:pt x="2315" y="4515"/>
                    </a:lnTo>
                    <a:lnTo>
                      <a:pt x="2300" y="4536"/>
                    </a:lnTo>
                    <a:lnTo>
                      <a:pt x="2286" y="4556"/>
                    </a:lnTo>
                    <a:lnTo>
                      <a:pt x="2288" y="4549"/>
                    </a:lnTo>
                    <a:lnTo>
                      <a:pt x="2292" y="4530"/>
                    </a:lnTo>
                    <a:lnTo>
                      <a:pt x="2300" y="4500"/>
                    </a:lnTo>
                    <a:lnTo>
                      <a:pt x="2310" y="4460"/>
                    </a:lnTo>
                    <a:lnTo>
                      <a:pt x="2321" y="4412"/>
                    </a:lnTo>
                    <a:lnTo>
                      <a:pt x="2334" y="4357"/>
                    </a:lnTo>
                    <a:lnTo>
                      <a:pt x="2348" y="4297"/>
                    </a:lnTo>
                    <a:lnTo>
                      <a:pt x="2363" y="4231"/>
                    </a:lnTo>
                    <a:lnTo>
                      <a:pt x="2378" y="4164"/>
                    </a:lnTo>
                    <a:lnTo>
                      <a:pt x="2394" y="4095"/>
                    </a:lnTo>
                    <a:lnTo>
                      <a:pt x="2409" y="4026"/>
                    </a:lnTo>
                    <a:lnTo>
                      <a:pt x="2422" y="3959"/>
                    </a:lnTo>
                    <a:lnTo>
                      <a:pt x="2434" y="3893"/>
                    </a:lnTo>
                    <a:lnTo>
                      <a:pt x="2444" y="3833"/>
                    </a:lnTo>
                    <a:lnTo>
                      <a:pt x="2452" y="3778"/>
                    </a:lnTo>
                    <a:lnTo>
                      <a:pt x="2458" y="3729"/>
                    </a:lnTo>
                    <a:lnTo>
                      <a:pt x="2459" y="3707"/>
                    </a:lnTo>
                    <a:lnTo>
                      <a:pt x="2461" y="3682"/>
                    </a:lnTo>
                    <a:lnTo>
                      <a:pt x="2462" y="3656"/>
                    </a:lnTo>
                    <a:lnTo>
                      <a:pt x="2462" y="3627"/>
                    </a:lnTo>
                    <a:lnTo>
                      <a:pt x="2462" y="3565"/>
                    </a:lnTo>
                    <a:lnTo>
                      <a:pt x="2460" y="3499"/>
                    </a:lnTo>
                    <a:lnTo>
                      <a:pt x="2457" y="3429"/>
                    </a:lnTo>
                    <a:lnTo>
                      <a:pt x="2454" y="3358"/>
                    </a:lnTo>
                    <a:lnTo>
                      <a:pt x="2449" y="3286"/>
                    </a:lnTo>
                    <a:lnTo>
                      <a:pt x="2444" y="3217"/>
                    </a:lnTo>
                    <a:lnTo>
                      <a:pt x="2439" y="3149"/>
                    </a:lnTo>
                    <a:lnTo>
                      <a:pt x="2434" y="3085"/>
                    </a:lnTo>
                    <a:lnTo>
                      <a:pt x="2429" y="3028"/>
                    </a:lnTo>
                    <a:lnTo>
                      <a:pt x="2425" y="2978"/>
                    </a:lnTo>
                    <a:lnTo>
                      <a:pt x="2421" y="2935"/>
                    </a:lnTo>
                    <a:lnTo>
                      <a:pt x="2418" y="2904"/>
                    </a:lnTo>
                    <a:lnTo>
                      <a:pt x="2416" y="2884"/>
                    </a:lnTo>
                    <a:lnTo>
                      <a:pt x="2415" y="2877"/>
                    </a:lnTo>
                    <a:lnTo>
                      <a:pt x="2395" y="2852"/>
                    </a:lnTo>
                    <a:lnTo>
                      <a:pt x="2374" y="2828"/>
                    </a:lnTo>
                    <a:lnTo>
                      <a:pt x="2354" y="2802"/>
                    </a:lnTo>
                    <a:lnTo>
                      <a:pt x="2334" y="2777"/>
                    </a:lnTo>
                    <a:lnTo>
                      <a:pt x="2314" y="2752"/>
                    </a:lnTo>
                    <a:lnTo>
                      <a:pt x="2294" y="2727"/>
                    </a:lnTo>
                    <a:lnTo>
                      <a:pt x="2274" y="2702"/>
                    </a:lnTo>
                    <a:lnTo>
                      <a:pt x="2254" y="2678"/>
                    </a:lnTo>
                    <a:lnTo>
                      <a:pt x="2281" y="2670"/>
                    </a:lnTo>
                    <a:lnTo>
                      <a:pt x="2302" y="2657"/>
                    </a:lnTo>
                    <a:lnTo>
                      <a:pt x="2318" y="2639"/>
                    </a:lnTo>
                    <a:lnTo>
                      <a:pt x="2329" y="2617"/>
                    </a:lnTo>
                    <a:lnTo>
                      <a:pt x="2335" y="2592"/>
                    </a:lnTo>
                    <a:lnTo>
                      <a:pt x="2337" y="2562"/>
                    </a:lnTo>
                    <a:lnTo>
                      <a:pt x="2335" y="2530"/>
                    </a:lnTo>
                    <a:lnTo>
                      <a:pt x="2328" y="2495"/>
                    </a:lnTo>
                    <a:lnTo>
                      <a:pt x="2318" y="2456"/>
                    </a:lnTo>
                    <a:lnTo>
                      <a:pt x="2305" y="2416"/>
                    </a:lnTo>
                    <a:lnTo>
                      <a:pt x="2289" y="2374"/>
                    </a:lnTo>
                    <a:lnTo>
                      <a:pt x="2271" y="2330"/>
                    </a:lnTo>
                    <a:lnTo>
                      <a:pt x="2250" y="2284"/>
                    </a:lnTo>
                    <a:lnTo>
                      <a:pt x="2227" y="2238"/>
                    </a:lnTo>
                    <a:lnTo>
                      <a:pt x="2201" y="2191"/>
                    </a:lnTo>
                    <a:lnTo>
                      <a:pt x="2175" y="2143"/>
                    </a:lnTo>
                    <a:lnTo>
                      <a:pt x="2148" y="2096"/>
                    </a:lnTo>
                    <a:lnTo>
                      <a:pt x="2120" y="2049"/>
                    </a:lnTo>
                    <a:lnTo>
                      <a:pt x="2092" y="2003"/>
                    </a:lnTo>
                    <a:lnTo>
                      <a:pt x="2063" y="1957"/>
                    </a:lnTo>
                    <a:lnTo>
                      <a:pt x="2006" y="1871"/>
                    </a:lnTo>
                    <a:lnTo>
                      <a:pt x="1953" y="1791"/>
                    </a:lnTo>
                    <a:lnTo>
                      <a:pt x="1905" y="1723"/>
                    </a:lnTo>
                    <a:lnTo>
                      <a:pt x="1864" y="1666"/>
                    </a:lnTo>
                    <a:lnTo>
                      <a:pt x="1835" y="1626"/>
                    </a:lnTo>
                    <a:lnTo>
                      <a:pt x="1819" y="1605"/>
                    </a:lnTo>
                    <a:lnTo>
                      <a:pt x="1800" y="1549"/>
                    </a:lnTo>
                    <a:lnTo>
                      <a:pt x="1785" y="1503"/>
                    </a:lnTo>
                    <a:lnTo>
                      <a:pt x="1778" y="1484"/>
                    </a:lnTo>
                    <a:lnTo>
                      <a:pt x="1771" y="1467"/>
                    </a:lnTo>
                    <a:lnTo>
                      <a:pt x="1764" y="1451"/>
                    </a:lnTo>
                    <a:lnTo>
                      <a:pt x="1756" y="1436"/>
                    </a:lnTo>
                    <a:lnTo>
                      <a:pt x="1748" y="1422"/>
                    </a:lnTo>
                    <a:lnTo>
                      <a:pt x="1737" y="1409"/>
                    </a:lnTo>
                    <a:lnTo>
                      <a:pt x="1726" y="1396"/>
                    </a:lnTo>
                    <a:lnTo>
                      <a:pt x="1713" y="1382"/>
                    </a:lnTo>
                    <a:lnTo>
                      <a:pt x="1698" y="1369"/>
                    </a:lnTo>
                    <a:lnTo>
                      <a:pt x="1680" y="1353"/>
                    </a:lnTo>
                    <a:lnTo>
                      <a:pt x="1660" y="1337"/>
                    </a:lnTo>
                    <a:lnTo>
                      <a:pt x="1637" y="1320"/>
                    </a:lnTo>
                    <a:lnTo>
                      <a:pt x="1621" y="1278"/>
                    </a:lnTo>
                    <a:lnTo>
                      <a:pt x="1603" y="1235"/>
                    </a:lnTo>
                    <a:lnTo>
                      <a:pt x="1584" y="1189"/>
                    </a:lnTo>
                    <a:lnTo>
                      <a:pt x="1563" y="1144"/>
                    </a:lnTo>
                    <a:lnTo>
                      <a:pt x="1540" y="1098"/>
                    </a:lnTo>
                    <a:lnTo>
                      <a:pt x="1516" y="1053"/>
                    </a:lnTo>
                    <a:lnTo>
                      <a:pt x="1491" y="1006"/>
                    </a:lnTo>
                    <a:lnTo>
                      <a:pt x="1464" y="962"/>
                    </a:lnTo>
                    <a:lnTo>
                      <a:pt x="1449" y="940"/>
                    </a:lnTo>
                    <a:lnTo>
                      <a:pt x="1435" y="919"/>
                    </a:lnTo>
                    <a:lnTo>
                      <a:pt x="1420" y="897"/>
                    </a:lnTo>
                    <a:lnTo>
                      <a:pt x="1403" y="877"/>
                    </a:lnTo>
                    <a:lnTo>
                      <a:pt x="1388" y="855"/>
                    </a:lnTo>
                    <a:lnTo>
                      <a:pt x="1371" y="836"/>
                    </a:lnTo>
                    <a:lnTo>
                      <a:pt x="1355" y="817"/>
                    </a:lnTo>
                    <a:lnTo>
                      <a:pt x="1338" y="798"/>
                    </a:lnTo>
                    <a:lnTo>
                      <a:pt x="1320" y="780"/>
                    </a:lnTo>
                    <a:lnTo>
                      <a:pt x="1302" y="763"/>
                    </a:lnTo>
                    <a:lnTo>
                      <a:pt x="1284" y="746"/>
                    </a:lnTo>
                    <a:lnTo>
                      <a:pt x="1265" y="731"/>
                    </a:lnTo>
                    <a:lnTo>
                      <a:pt x="1245" y="716"/>
                    </a:lnTo>
                    <a:lnTo>
                      <a:pt x="1226" y="701"/>
                    </a:lnTo>
                    <a:lnTo>
                      <a:pt x="1206" y="688"/>
                    </a:lnTo>
                    <a:lnTo>
                      <a:pt x="1186" y="676"/>
                    </a:lnTo>
                    <a:lnTo>
                      <a:pt x="1184" y="708"/>
                    </a:lnTo>
                    <a:lnTo>
                      <a:pt x="1183" y="740"/>
                    </a:lnTo>
                    <a:lnTo>
                      <a:pt x="1182" y="771"/>
                    </a:lnTo>
                    <a:lnTo>
                      <a:pt x="1181" y="802"/>
                    </a:lnTo>
                    <a:lnTo>
                      <a:pt x="1181" y="832"/>
                    </a:lnTo>
                    <a:lnTo>
                      <a:pt x="1180" y="862"/>
                    </a:lnTo>
                    <a:lnTo>
                      <a:pt x="1180" y="893"/>
                    </a:lnTo>
                    <a:lnTo>
                      <a:pt x="1180" y="923"/>
                    </a:lnTo>
                    <a:lnTo>
                      <a:pt x="1174" y="890"/>
                    </a:lnTo>
                    <a:lnTo>
                      <a:pt x="1167" y="857"/>
                    </a:lnTo>
                    <a:lnTo>
                      <a:pt x="1160" y="827"/>
                    </a:lnTo>
                    <a:lnTo>
                      <a:pt x="1152" y="797"/>
                    </a:lnTo>
                    <a:lnTo>
                      <a:pt x="1144" y="769"/>
                    </a:lnTo>
                    <a:lnTo>
                      <a:pt x="1135" y="743"/>
                    </a:lnTo>
                    <a:lnTo>
                      <a:pt x="1125" y="717"/>
                    </a:lnTo>
                    <a:lnTo>
                      <a:pt x="1115" y="692"/>
                    </a:lnTo>
                    <a:lnTo>
                      <a:pt x="1104" y="669"/>
                    </a:lnTo>
                    <a:lnTo>
                      <a:pt x="1091" y="646"/>
                    </a:lnTo>
                    <a:lnTo>
                      <a:pt x="1079" y="625"/>
                    </a:lnTo>
                    <a:lnTo>
                      <a:pt x="1065" y="605"/>
                    </a:lnTo>
                    <a:lnTo>
                      <a:pt x="1052" y="586"/>
                    </a:lnTo>
                    <a:lnTo>
                      <a:pt x="1037" y="567"/>
                    </a:lnTo>
                    <a:lnTo>
                      <a:pt x="1021" y="550"/>
                    </a:lnTo>
                    <a:lnTo>
                      <a:pt x="1005" y="532"/>
                    </a:lnTo>
                    <a:lnTo>
                      <a:pt x="988" y="516"/>
                    </a:lnTo>
                    <a:lnTo>
                      <a:pt x="970" y="501"/>
                    </a:lnTo>
                    <a:lnTo>
                      <a:pt x="952" y="487"/>
                    </a:lnTo>
                    <a:lnTo>
                      <a:pt x="931" y="473"/>
                    </a:lnTo>
                    <a:lnTo>
                      <a:pt x="910" y="460"/>
                    </a:lnTo>
                    <a:lnTo>
                      <a:pt x="889" y="447"/>
                    </a:lnTo>
                    <a:lnTo>
                      <a:pt x="866" y="435"/>
                    </a:lnTo>
                    <a:lnTo>
                      <a:pt x="843" y="424"/>
                    </a:lnTo>
                    <a:lnTo>
                      <a:pt x="819" y="413"/>
                    </a:lnTo>
                    <a:lnTo>
                      <a:pt x="793" y="402"/>
                    </a:lnTo>
                    <a:lnTo>
                      <a:pt x="766" y="392"/>
                    </a:lnTo>
                    <a:lnTo>
                      <a:pt x="738" y="381"/>
                    </a:lnTo>
                    <a:lnTo>
                      <a:pt x="710" y="371"/>
                    </a:lnTo>
                    <a:lnTo>
                      <a:pt x="680" y="362"/>
                    </a:lnTo>
                    <a:lnTo>
                      <a:pt x="649" y="352"/>
                    </a:lnTo>
                    <a:lnTo>
                      <a:pt x="617" y="343"/>
                    </a:lnTo>
                    <a:lnTo>
                      <a:pt x="609" y="331"/>
                    </a:lnTo>
                    <a:lnTo>
                      <a:pt x="600" y="318"/>
                    </a:lnTo>
                    <a:lnTo>
                      <a:pt x="588" y="305"/>
                    </a:lnTo>
                    <a:lnTo>
                      <a:pt x="576" y="293"/>
                    </a:lnTo>
                    <a:lnTo>
                      <a:pt x="561" y="280"/>
                    </a:lnTo>
                    <a:lnTo>
                      <a:pt x="546" y="267"/>
                    </a:lnTo>
                    <a:lnTo>
                      <a:pt x="529" y="254"/>
                    </a:lnTo>
                    <a:lnTo>
                      <a:pt x="511" y="241"/>
                    </a:lnTo>
                    <a:lnTo>
                      <a:pt x="491" y="228"/>
                    </a:lnTo>
                    <a:lnTo>
                      <a:pt x="471" y="215"/>
                    </a:lnTo>
                    <a:lnTo>
                      <a:pt x="449" y="202"/>
                    </a:lnTo>
                    <a:lnTo>
                      <a:pt x="427" y="190"/>
                    </a:lnTo>
                    <a:lnTo>
                      <a:pt x="382" y="165"/>
                    </a:lnTo>
                    <a:lnTo>
                      <a:pt x="335" y="142"/>
                    </a:lnTo>
                    <a:lnTo>
                      <a:pt x="286" y="119"/>
                    </a:lnTo>
                    <a:lnTo>
                      <a:pt x="238" y="97"/>
                    </a:lnTo>
                    <a:lnTo>
                      <a:pt x="191" y="77"/>
                    </a:lnTo>
                    <a:lnTo>
                      <a:pt x="146" y="57"/>
                    </a:lnTo>
                    <a:lnTo>
                      <a:pt x="63" y="24"/>
                    </a:lnTo>
                    <a:lnTo>
                      <a:pt x="0" y="0"/>
                    </a:lnTo>
                    <a:close/>
                  </a:path>
                </a:pathLst>
              </a:custGeom>
              <a:solidFill>
                <a:srgbClr val="BFB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22" name="Freeform 110">
                <a:extLst>
                  <a:ext uri="{FF2B5EF4-FFF2-40B4-BE49-F238E27FC236}">
                    <a16:creationId xmlns:a16="http://schemas.microsoft.com/office/drawing/2014/main" id="{B0F09CE6-2867-48AC-A42A-F10E77E2DDD5}"/>
                  </a:ext>
                </a:extLst>
              </p:cNvPr>
              <p:cNvSpPr>
                <a:spLocks/>
              </p:cNvSpPr>
              <p:nvPr/>
            </p:nvSpPr>
            <p:spPr bwMode="auto">
              <a:xfrm>
                <a:off x="4517" y="2496"/>
                <a:ext cx="220" cy="480"/>
              </a:xfrm>
              <a:custGeom>
                <a:avLst/>
                <a:gdLst>
                  <a:gd name="T0" fmla="*/ 202 w 628"/>
                  <a:gd name="T1" fmla="*/ 0 h 1164"/>
                  <a:gd name="T2" fmla="*/ 203 w 628"/>
                  <a:gd name="T3" fmla="*/ 9 h 1164"/>
                  <a:gd name="T4" fmla="*/ 207 w 628"/>
                  <a:gd name="T5" fmla="*/ 37 h 1164"/>
                  <a:gd name="T6" fmla="*/ 211 w 628"/>
                  <a:gd name="T7" fmla="*/ 75 h 1164"/>
                  <a:gd name="T8" fmla="*/ 216 w 628"/>
                  <a:gd name="T9" fmla="*/ 122 h 1164"/>
                  <a:gd name="T10" fmla="*/ 218 w 628"/>
                  <a:gd name="T11" fmla="*/ 146 h 1164"/>
                  <a:gd name="T12" fmla="*/ 219 w 628"/>
                  <a:gd name="T13" fmla="*/ 171 h 1164"/>
                  <a:gd name="T14" fmla="*/ 221 w 628"/>
                  <a:gd name="T15" fmla="*/ 195 h 1164"/>
                  <a:gd name="T16" fmla="*/ 221 w 628"/>
                  <a:gd name="T17" fmla="*/ 218 h 1164"/>
                  <a:gd name="T18" fmla="*/ 221 w 628"/>
                  <a:gd name="T19" fmla="*/ 230 h 1164"/>
                  <a:gd name="T20" fmla="*/ 221 w 628"/>
                  <a:gd name="T21" fmla="*/ 240 h 1164"/>
                  <a:gd name="T22" fmla="*/ 221 w 628"/>
                  <a:gd name="T23" fmla="*/ 250 h 1164"/>
                  <a:gd name="T24" fmla="*/ 220 w 628"/>
                  <a:gd name="T25" fmla="*/ 259 h 1164"/>
                  <a:gd name="T26" fmla="*/ 219 w 628"/>
                  <a:gd name="T27" fmla="*/ 268 h 1164"/>
                  <a:gd name="T28" fmla="*/ 218 w 628"/>
                  <a:gd name="T29" fmla="*/ 276 h 1164"/>
                  <a:gd name="T30" fmla="*/ 217 w 628"/>
                  <a:gd name="T31" fmla="*/ 283 h 1164"/>
                  <a:gd name="T32" fmla="*/ 215 w 628"/>
                  <a:gd name="T33" fmla="*/ 289 h 1164"/>
                  <a:gd name="T34" fmla="*/ 213 w 628"/>
                  <a:gd name="T35" fmla="*/ 296 h 1164"/>
                  <a:gd name="T36" fmla="*/ 209 w 628"/>
                  <a:gd name="T37" fmla="*/ 303 h 1164"/>
                  <a:gd name="T38" fmla="*/ 205 w 628"/>
                  <a:gd name="T39" fmla="*/ 309 h 1164"/>
                  <a:gd name="T40" fmla="*/ 200 w 628"/>
                  <a:gd name="T41" fmla="*/ 316 h 1164"/>
                  <a:gd name="T42" fmla="*/ 194 w 628"/>
                  <a:gd name="T43" fmla="*/ 324 h 1164"/>
                  <a:gd name="T44" fmla="*/ 188 w 628"/>
                  <a:gd name="T45" fmla="*/ 331 h 1164"/>
                  <a:gd name="T46" fmla="*/ 181 w 628"/>
                  <a:gd name="T47" fmla="*/ 339 h 1164"/>
                  <a:gd name="T48" fmla="*/ 173 w 628"/>
                  <a:gd name="T49" fmla="*/ 346 h 1164"/>
                  <a:gd name="T50" fmla="*/ 165 w 628"/>
                  <a:gd name="T51" fmla="*/ 354 h 1164"/>
                  <a:gd name="T52" fmla="*/ 156 w 628"/>
                  <a:gd name="T53" fmla="*/ 362 h 1164"/>
                  <a:gd name="T54" fmla="*/ 147 w 628"/>
                  <a:gd name="T55" fmla="*/ 370 h 1164"/>
                  <a:gd name="T56" fmla="*/ 138 w 628"/>
                  <a:gd name="T57" fmla="*/ 378 h 1164"/>
                  <a:gd name="T58" fmla="*/ 119 w 628"/>
                  <a:gd name="T59" fmla="*/ 394 h 1164"/>
                  <a:gd name="T60" fmla="*/ 100 w 628"/>
                  <a:gd name="T61" fmla="*/ 409 h 1164"/>
                  <a:gd name="T62" fmla="*/ 81 w 628"/>
                  <a:gd name="T63" fmla="*/ 423 h 1164"/>
                  <a:gd name="T64" fmla="*/ 63 w 628"/>
                  <a:gd name="T65" fmla="*/ 437 h 1164"/>
                  <a:gd name="T66" fmla="*/ 46 w 628"/>
                  <a:gd name="T67" fmla="*/ 449 h 1164"/>
                  <a:gd name="T68" fmla="*/ 31 w 628"/>
                  <a:gd name="T69" fmla="*/ 459 h 1164"/>
                  <a:gd name="T70" fmla="*/ 8 w 628"/>
                  <a:gd name="T71" fmla="*/ 474 h 1164"/>
                  <a:gd name="T72" fmla="*/ 0 w 628"/>
                  <a:gd name="T73" fmla="*/ 480 h 1164"/>
                  <a:gd name="T74" fmla="*/ 8 w 628"/>
                  <a:gd name="T75" fmla="*/ 464 h 1164"/>
                  <a:gd name="T76" fmla="*/ 16 w 628"/>
                  <a:gd name="T77" fmla="*/ 448 h 1164"/>
                  <a:gd name="T78" fmla="*/ 24 w 628"/>
                  <a:gd name="T79" fmla="*/ 433 h 1164"/>
                  <a:gd name="T80" fmla="*/ 32 w 628"/>
                  <a:gd name="T81" fmla="*/ 417 h 1164"/>
                  <a:gd name="T82" fmla="*/ 48 w 628"/>
                  <a:gd name="T83" fmla="*/ 389 h 1164"/>
                  <a:gd name="T84" fmla="*/ 64 w 628"/>
                  <a:gd name="T85" fmla="*/ 361 h 1164"/>
                  <a:gd name="T86" fmla="*/ 79 w 628"/>
                  <a:gd name="T87" fmla="*/ 335 h 1164"/>
                  <a:gd name="T88" fmla="*/ 95 w 628"/>
                  <a:gd name="T89" fmla="*/ 309 h 1164"/>
                  <a:gd name="T90" fmla="*/ 109 w 628"/>
                  <a:gd name="T91" fmla="*/ 282 h 1164"/>
                  <a:gd name="T92" fmla="*/ 124 w 628"/>
                  <a:gd name="T93" fmla="*/ 256 h 1164"/>
                  <a:gd name="T94" fmla="*/ 130 w 628"/>
                  <a:gd name="T95" fmla="*/ 243 h 1164"/>
                  <a:gd name="T96" fmla="*/ 137 w 628"/>
                  <a:gd name="T97" fmla="*/ 230 h 1164"/>
                  <a:gd name="T98" fmla="*/ 144 w 628"/>
                  <a:gd name="T99" fmla="*/ 216 h 1164"/>
                  <a:gd name="T100" fmla="*/ 150 w 628"/>
                  <a:gd name="T101" fmla="*/ 202 h 1164"/>
                  <a:gd name="T102" fmla="*/ 156 w 628"/>
                  <a:gd name="T103" fmla="*/ 188 h 1164"/>
                  <a:gd name="T104" fmla="*/ 162 w 628"/>
                  <a:gd name="T105" fmla="*/ 174 h 1164"/>
                  <a:gd name="T106" fmla="*/ 167 w 628"/>
                  <a:gd name="T107" fmla="*/ 158 h 1164"/>
                  <a:gd name="T108" fmla="*/ 172 w 628"/>
                  <a:gd name="T109" fmla="*/ 143 h 1164"/>
                  <a:gd name="T110" fmla="*/ 177 w 628"/>
                  <a:gd name="T111" fmla="*/ 127 h 1164"/>
                  <a:gd name="T112" fmla="*/ 181 w 628"/>
                  <a:gd name="T113" fmla="*/ 111 h 1164"/>
                  <a:gd name="T114" fmla="*/ 186 w 628"/>
                  <a:gd name="T115" fmla="*/ 94 h 1164"/>
                  <a:gd name="T116" fmla="*/ 190 w 628"/>
                  <a:gd name="T117" fmla="*/ 77 h 1164"/>
                  <a:gd name="T118" fmla="*/ 193 w 628"/>
                  <a:gd name="T119" fmla="*/ 59 h 1164"/>
                  <a:gd name="T120" fmla="*/ 196 w 628"/>
                  <a:gd name="T121" fmla="*/ 40 h 1164"/>
                  <a:gd name="T122" fmla="*/ 199 w 628"/>
                  <a:gd name="T123" fmla="*/ 20 h 1164"/>
                  <a:gd name="T124" fmla="*/ 202 w 628"/>
                  <a:gd name="T125" fmla="*/ 0 h 11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164"/>
                  <a:gd name="T191" fmla="*/ 628 w 628"/>
                  <a:gd name="T192" fmla="*/ 1164 h 11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164">
                    <a:moveTo>
                      <a:pt x="574" y="0"/>
                    </a:moveTo>
                    <a:lnTo>
                      <a:pt x="578" y="23"/>
                    </a:lnTo>
                    <a:lnTo>
                      <a:pt x="588" y="89"/>
                    </a:lnTo>
                    <a:lnTo>
                      <a:pt x="600" y="182"/>
                    </a:lnTo>
                    <a:lnTo>
                      <a:pt x="613" y="295"/>
                    </a:lnTo>
                    <a:lnTo>
                      <a:pt x="619" y="354"/>
                    </a:lnTo>
                    <a:lnTo>
                      <a:pt x="623" y="415"/>
                    </a:lnTo>
                    <a:lnTo>
                      <a:pt x="627" y="473"/>
                    </a:lnTo>
                    <a:lnTo>
                      <a:pt x="628" y="529"/>
                    </a:lnTo>
                    <a:lnTo>
                      <a:pt x="628" y="557"/>
                    </a:lnTo>
                    <a:lnTo>
                      <a:pt x="628" y="582"/>
                    </a:lnTo>
                    <a:lnTo>
                      <a:pt x="627" y="606"/>
                    </a:lnTo>
                    <a:lnTo>
                      <a:pt x="625" y="629"/>
                    </a:lnTo>
                    <a:lnTo>
                      <a:pt x="623" y="650"/>
                    </a:lnTo>
                    <a:lnTo>
                      <a:pt x="620" y="670"/>
                    </a:lnTo>
                    <a:lnTo>
                      <a:pt x="616" y="687"/>
                    </a:lnTo>
                    <a:lnTo>
                      <a:pt x="612" y="702"/>
                    </a:lnTo>
                    <a:lnTo>
                      <a:pt x="605" y="718"/>
                    </a:lnTo>
                    <a:lnTo>
                      <a:pt x="595" y="734"/>
                    </a:lnTo>
                    <a:lnTo>
                      <a:pt x="583" y="750"/>
                    </a:lnTo>
                    <a:lnTo>
                      <a:pt x="569" y="767"/>
                    </a:lnTo>
                    <a:lnTo>
                      <a:pt x="551" y="785"/>
                    </a:lnTo>
                    <a:lnTo>
                      <a:pt x="533" y="803"/>
                    </a:lnTo>
                    <a:lnTo>
                      <a:pt x="513" y="821"/>
                    </a:lnTo>
                    <a:lnTo>
                      <a:pt x="491" y="840"/>
                    </a:lnTo>
                    <a:lnTo>
                      <a:pt x="468" y="859"/>
                    </a:lnTo>
                    <a:lnTo>
                      <a:pt x="444" y="879"/>
                    </a:lnTo>
                    <a:lnTo>
                      <a:pt x="418" y="898"/>
                    </a:lnTo>
                    <a:lnTo>
                      <a:pt x="391" y="917"/>
                    </a:lnTo>
                    <a:lnTo>
                      <a:pt x="338" y="955"/>
                    </a:lnTo>
                    <a:lnTo>
                      <a:pt x="284" y="991"/>
                    </a:lnTo>
                    <a:lnTo>
                      <a:pt x="229" y="1026"/>
                    </a:lnTo>
                    <a:lnTo>
                      <a:pt x="178" y="1059"/>
                    </a:lnTo>
                    <a:lnTo>
                      <a:pt x="130" y="1089"/>
                    </a:lnTo>
                    <a:lnTo>
                      <a:pt x="87" y="1114"/>
                    </a:lnTo>
                    <a:lnTo>
                      <a:pt x="23" y="1150"/>
                    </a:lnTo>
                    <a:lnTo>
                      <a:pt x="0" y="1164"/>
                    </a:lnTo>
                    <a:lnTo>
                      <a:pt x="22" y="1124"/>
                    </a:lnTo>
                    <a:lnTo>
                      <a:pt x="45" y="1086"/>
                    </a:lnTo>
                    <a:lnTo>
                      <a:pt x="68" y="1049"/>
                    </a:lnTo>
                    <a:lnTo>
                      <a:pt x="91" y="1012"/>
                    </a:lnTo>
                    <a:lnTo>
                      <a:pt x="136" y="943"/>
                    </a:lnTo>
                    <a:lnTo>
                      <a:pt x="181" y="876"/>
                    </a:lnTo>
                    <a:lnTo>
                      <a:pt x="225" y="812"/>
                    </a:lnTo>
                    <a:lnTo>
                      <a:pt x="269" y="749"/>
                    </a:lnTo>
                    <a:lnTo>
                      <a:pt x="311" y="685"/>
                    </a:lnTo>
                    <a:lnTo>
                      <a:pt x="351" y="622"/>
                    </a:lnTo>
                    <a:lnTo>
                      <a:pt x="370" y="590"/>
                    </a:lnTo>
                    <a:lnTo>
                      <a:pt x="389" y="558"/>
                    </a:lnTo>
                    <a:lnTo>
                      <a:pt x="408" y="524"/>
                    </a:lnTo>
                    <a:lnTo>
                      <a:pt x="426" y="491"/>
                    </a:lnTo>
                    <a:lnTo>
                      <a:pt x="442" y="456"/>
                    </a:lnTo>
                    <a:lnTo>
                      <a:pt x="459" y="421"/>
                    </a:lnTo>
                    <a:lnTo>
                      <a:pt x="474" y="384"/>
                    </a:lnTo>
                    <a:lnTo>
                      <a:pt x="489" y="347"/>
                    </a:lnTo>
                    <a:lnTo>
                      <a:pt x="502" y="309"/>
                    </a:lnTo>
                    <a:lnTo>
                      <a:pt x="515" y="270"/>
                    </a:lnTo>
                    <a:lnTo>
                      <a:pt x="528" y="228"/>
                    </a:lnTo>
                    <a:lnTo>
                      <a:pt x="539" y="186"/>
                    </a:lnTo>
                    <a:lnTo>
                      <a:pt x="549" y="142"/>
                    </a:lnTo>
                    <a:lnTo>
                      <a:pt x="558" y="97"/>
                    </a:lnTo>
                    <a:lnTo>
                      <a:pt x="566" y="49"/>
                    </a:lnTo>
                    <a:lnTo>
                      <a:pt x="574" y="0"/>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23" name="Freeform 111">
                <a:extLst>
                  <a:ext uri="{FF2B5EF4-FFF2-40B4-BE49-F238E27FC236}">
                    <a16:creationId xmlns:a16="http://schemas.microsoft.com/office/drawing/2014/main" id="{A85572F8-E08B-4684-8E03-11E29CDD30C0}"/>
                  </a:ext>
                </a:extLst>
              </p:cNvPr>
              <p:cNvSpPr>
                <a:spLocks/>
              </p:cNvSpPr>
              <p:nvPr/>
            </p:nvSpPr>
            <p:spPr bwMode="auto">
              <a:xfrm>
                <a:off x="4219" y="2918"/>
                <a:ext cx="527" cy="452"/>
              </a:xfrm>
              <a:custGeom>
                <a:avLst/>
                <a:gdLst>
                  <a:gd name="T0" fmla="*/ 31 w 1507"/>
                  <a:gd name="T1" fmla="*/ 259 h 1099"/>
                  <a:gd name="T2" fmla="*/ 81 w 1507"/>
                  <a:gd name="T3" fmla="*/ 285 h 1099"/>
                  <a:gd name="T4" fmla="*/ 106 w 1507"/>
                  <a:gd name="T5" fmla="*/ 293 h 1099"/>
                  <a:gd name="T6" fmla="*/ 121 w 1507"/>
                  <a:gd name="T7" fmla="*/ 293 h 1099"/>
                  <a:gd name="T8" fmla="*/ 131 w 1507"/>
                  <a:gd name="T9" fmla="*/ 290 h 1099"/>
                  <a:gd name="T10" fmla="*/ 141 w 1507"/>
                  <a:gd name="T11" fmla="*/ 294 h 1099"/>
                  <a:gd name="T12" fmla="*/ 155 w 1507"/>
                  <a:gd name="T13" fmla="*/ 311 h 1099"/>
                  <a:gd name="T14" fmla="*/ 167 w 1507"/>
                  <a:gd name="T15" fmla="*/ 336 h 1099"/>
                  <a:gd name="T16" fmla="*/ 191 w 1507"/>
                  <a:gd name="T17" fmla="*/ 366 h 1099"/>
                  <a:gd name="T18" fmla="*/ 265 w 1507"/>
                  <a:gd name="T19" fmla="*/ 416 h 1099"/>
                  <a:gd name="T20" fmla="*/ 333 w 1507"/>
                  <a:gd name="T21" fmla="*/ 451 h 1099"/>
                  <a:gd name="T22" fmla="*/ 372 w 1507"/>
                  <a:gd name="T23" fmla="*/ 439 h 1099"/>
                  <a:gd name="T24" fmla="*/ 405 w 1507"/>
                  <a:gd name="T25" fmla="*/ 426 h 1099"/>
                  <a:gd name="T26" fmla="*/ 434 w 1507"/>
                  <a:gd name="T27" fmla="*/ 395 h 1099"/>
                  <a:gd name="T28" fmla="*/ 467 w 1507"/>
                  <a:gd name="T29" fmla="*/ 351 h 1099"/>
                  <a:gd name="T30" fmla="*/ 486 w 1507"/>
                  <a:gd name="T31" fmla="*/ 316 h 1099"/>
                  <a:gd name="T32" fmla="*/ 497 w 1507"/>
                  <a:gd name="T33" fmla="*/ 284 h 1099"/>
                  <a:gd name="T34" fmla="*/ 510 w 1507"/>
                  <a:gd name="T35" fmla="*/ 221 h 1099"/>
                  <a:gd name="T36" fmla="*/ 522 w 1507"/>
                  <a:gd name="T37" fmla="*/ 137 h 1099"/>
                  <a:gd name="T38" fmla="*/ 527 w 1507"/>
                  <a:gd name="T39" fmla="*/ 60 h 1099"/>
                  <a:gd name="T40" fmla="*/ 525 w 1507"/>
                  <a:gd name="T41" fmla="*/ 26 h 1099"/>
                  <a:gd name="T42" fmla="*/ 520 w 1507"/>
                  <a:gd name="T43" fmla="*/ 9 h 1099"/>
                  <a:gd name="T44" fmla="*/ 510 w 1507"/>
                  <a:gd name="T45" fmla="*/ 2 h 1099"/>
                  <a:gd name="T46" fmla="*/ 496 w 1507"/>
                  <a:gd name="T47" fmla="*/ 0 h 1099"/>
                  <a:gd name="T48" fmla="*/ 480 w 1507"/>
                  <a:gd name="T49" fmla="*/ 3 h 1099"/>
                  <a:gd name="T50" fmla="*/ 464 w 1507"/>
                  <a:gd name="T51" fmla="*/ 11 h 1099"/>
                  <a:gd name="T52" fmla="*/ 448 w 1507"/>
                  <a:gd name="T53" fmla="*/ 23 h 1099"/>
                  <a:gd name="T54" fmla="*/ 433 w 1507"/>
                  <a:gd name="T55" fmla="*/ 40 h 1099"/>
                  <a:gd name="T56" fmla="*/ 420 w 1507"/>
                  <a:gd name="T57" fmla="*/ 62 h 1099"/>
                  <a:gd name="T58" fmla="*/ 411 w 1507"/>
                  <a:gd name="T59" fmla="*/ 89 h 1099"/>
                  <a:gd name="T60" fmla="*/ 397 w 1507"/>
                  <a:gd name="T61" fmla="*/ 141 h 1099"/>
                  <a:gd name="T62" fmla="*/ 378 w 1507"/>
                  <a:gd name="T63" fmla="*/ 184 h 1099"/>
                  <a:gd name="T64" fmla="*/ 366 w 1507"/>
                  <a:gd name="T65" fmla="*/ 204 h 1099"/>
                  <a:gd name="T66" fmla="*/ 352 w 1507"/>
                  <a:gd name="T67" fmla="*/ 220 h 1099"/>
                  <a:gd name="T68" fmla="*/ 337 w 1507"/>
                  <a:gd name="T69" fmla="*/ 230 h 1099"/>
                  <a:gd name="T70" fmla="*/ 321 w 1507"/>
                  <a:gd name="T71" fmla="*/ 235 h 1099"/>
                  <a:gd name="T72" fmla="*/ 306 w 1507"/>
                  <a:gd name="T73" fmla="*/ 233 h 1099"/>
                  <a:gd name="T74" fmla="*/ 291 w 1507"/>
                  <a:gd name="T75" fmla="*/ 224 h 1099"/>
                  <a:gd name="T76" fmla="*/ 274 w 1507"/>
                  <a:gd name="T77" fmla="*/ 204 h 1099"/>
                  <a:gd name="T78" fmla="*/ 248 w 1507"/>
                  <a:gd name="T79" fmla="*/ 170 h 1099"/>
                  <a:gd name="T80" fmla="*/ 234 w 1507"/>
                  <a:gd name="T81" fmla="*/ 155 h 1099"/>
                  <a:gd name="T82" fmla="*/ 222 w 1507"/>
                  <a:gd name="T83" fmla="*/ 151 h 1099"/>
                  <a:gd name="T84" fmla="*/ 211 w 1507"/>
                  <a:gd name="T85" fmla="*/ 157 h 1099"/>
                  <a:gd name="T86" fmla="*/ 175 w 1507"/>
                  <a:gd name="T87" fmla="*/ 205 h 1099"/>
                  <a:gd name="T88" fmla="*/ 144 w 1507"/>
                  <a:gd name="T89" fmla="*/ 241 h 1099"/>
                  <a:gd name="T90" fmla="*/ 146 w 1507"/>
                  <a:gd name="T91" fmla="*/ 218 h 1099"/>
                  <a:gd name="T92" fmla="*/ 145 w 1507"/>
                  <a:gd name="T93" fmla="*/ 184 h 1099"/>
                  <a:gd name="T94" fmla="*/ 141 w 1507"/>
                  <a:gd name="T95" fmla="*/ 173 h 1099"/>
                  <a:gd name="T96" fmla="*/ 134 w 1507"/>
                  <a:gd name="T97" fmla="*/ 171 h 1099"/>
                  <a:gd name="T98" fmla="*/ 111 w 1507"/>
                  <a:gd name="T99" fmla="*/ 179 h 1099"/>
                  <a:gd name="T100" fmla="*/ 42 w 1507"/>
                  <a:gd name="T101" fmla="*/ 195 h 1099"/>
                  <a:gd name="T102" fmla="*/ 8 w 1507"/>
                  <a:gd name="T103" fmla="*/ 211 h 10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07"/>
                  <a:gd name="T157" fmla="*/ 0 h 1099"/>
                  <a:gd name="T158" fmla="*/ 1507 w 1507"/>
                  <a:gd name="T159" fmla="*/ 1099 h 10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07" h="1099">
                    <a:moveTo>
                      <a:pt x="0" y="579"/>
                    </a:moveTo>
                    <a:lnTo>
                      <a:pt x="11" y="586"/>
                    </a:lnTo>
                    <a:lnTo>
                      <a:pt x="43" y="603"/>
                    </a:lnTo>
                    <a:lnTo>
                      <a:pt x="89" y="628"/>
                    </a:lnTo>
                    <a:lnTo>
                      <a:pt x="145" y="655"/>
                    </a:lnTo>
                    <a:lnTo>
                      <a:pt x="174" y="669"/>
                    </a:lnTo>
                    <a:lnTo>
                      <a:pt x="204" y="681"/>
                    </a:lnTo>
                    <a:lnTo>
                      <a:pt x="233" y="692"/>
                    </a:lnTo>
                    <a:lnTo>
                      <a:pt x="262" y="701"/>
                    </a:lnTo>
                    <a:lnTo>
                      <a:pt x="275" y="705"/>
                    </a:lnTo>
                    <a:lnTo>
                      <a:pt x="288" y="708"/>
                    </a:lnTo>
                    <a:lnTo>
                      <a:pt x="302" y="710"/>
                    </a:lnTo>
                    <a:lnTo>
                      <a:pt x="314" y="711"/>
                    </a:lnTo>
                    <a:lnTo>
                      <a:pt x="325" y="712"/>
                    </a:lnTo>
                    <a:lnTo>
                      <a:pt x="336" y="712"/>
                    </a:lnTo>
                    <a:lnTo>
                      <a:pt x="345" y="710"/>
                    </a:lnTo>
                    <a:lnTo>
                      <a:pt x="354" y="708"/>
                    </a:lnTo>
                    <a:lnTo>
                      <a:pt x="361" y="705"/>
                    </a:lnTo>
                    <a:lnTo>
                      <a:pt x="368" y="704"/>
                    </a:lnTo>
                    <a:lnTo>
                      <a:pt x="376" y="704"/>
                    </a:lnTo>
                    <a:lnTo>
                      <a:pt x="383" y="705"/>
                    </a:lnTo>
                    <a:lnTo>
                      <a:pt x="389" y="707"/>
                    </a:lnTo>
                    <a:lnTo>
                      <a:pt x="396" y="710"/>
                    </a:lnTo>
                    <a:lnTo>
                      <a:pt x="403" y="713"/>
                    </a:lnTo>
                    <a:lnTo>
                      <a:pt x="409" y="718"/>
                    </a:lnTo>
                    <a:lnTo>
                      <a:pt x="421" y="728"/>
                    </a:lnTo>
                    <a:lnTo>
                      <a:pt x="433" y="741"/>
                    </a:lnTo>
                    <a:lnTo>
                      <a:pt x="443" y="755"/>
                    </a:lnTo>
                    <a:lnTo>
                      <a:pt x="453" y="770"/>
                    </a:lnTo>
                    <a:lnTo>
                      <a:pt x="463" y="786"/>
                    </a:lnTo>
                    <a:lnTo>
                      <a:pt x="471" y="801"/>
                    </a:lnTo>
                    <a:lnTo>
                      <a:pt x="477" y="816"/>
                    </a:lnTo>
                    <a:lnTo>
                      <a:pt x="483" y="830"/>
                    </a:lnTo>
                    <a:lnTo>
                      <a:pt x="491" y="850"/>
                    </a:lnTo>
                    <a:lnTo>
                      <a:pt x="493" y="858"/>
                    </a:lnTo>
                    <a:lnTo>
                      <a:pt x="546" y="888"/>
                    </a:lnTo>
                    <a:lnTo>
                      <a:pt x="598" y="918"/>
                    </a:lnTo>
                    <a:lnTo>
                      <a:pt x="652" y="948"/>
                    </a:lnTo>
                    <a:lnTo>
                      <a:pt x="706" y="978"/>
                    </a:lnTo>
                    <a:lnTo>
                      <a:pt x="759" y="1009"/>
                    </a:lnTo>
                    <a:lnTo>
                      <a:pt x="814" y="1039"/>
                    </a:lnTo>
                    <a:lnTo>
                      <a:pt x="868" y="1069"/>
                    </a:lnTo>
                    <a:lnTo>
                      <a:pt x="922" y="1099"/>
                    </a:lnTo>
                    <a:lnTo>
                      <a:pt x="951" y="1093"/>
                    </a:lnTo>
                    <a:lnTo>
                      <a:pt x="979" y="1086"/>
                    </a:lnTo>
                    <a:lnTo>
                      <a:pt x="1007" y="1079"/>
                    </a:lnTo>
                    <a:lnTo>
                      <a:pt x="1035" y="1072"/>
                    </a:lnTo>
                    <a:lnTo>
                      <a:pt x="1063" y="1064"/>
                    </a:lnTo>
                    <a:lnTo>
                      <a:pt x="1091" y="1056"/>
                    </a:lnTo>
                    <a:lnTo>
                      <a:pt x="1120" y="1048"/>
                    </a:lnTo>
                    <a:lnTo>
                      <a:pt x="1148" y="1040"/>
                    </a:lnTo>
                    <a:lnTo>
                      <a:pt x="1157" y="1033"/>
                    </a:lnTo>
                    <a:lnTo>
                      <a:pt x="1183" y="1013"/>
                    </a:lnTo>
                    <a:lnTo>
                      <a:pt x="1200" y="998"/>
                    </a:lnTo>
                    <a:lnTo>
                      <a:pt x="1220" y="979"/>
                    </a:lnTo>
                    <a:lnTo>
                      <a:pt x="1242" y="959"/>
                    </a:lnTo>
                    <a:lnTo>
                      <a:pt x="1266" y="935"/>
                    </a:lnTo>
                    <a:lnTo>
                      <a:pt x="1289" y="910"/>
                    </a:lnTo>
                    <a:lnTo>
                      <a:pt x="1313" y="882"/>
                    </a:lnTo>
                    <a:lnTo>
                      <a:pt x="1336" y="851"/>
                    </a:lnTo>
                    <a:lnTo>
                      <a:pt x="1358" y="818"/>
                    </a:lnTo>
                    <a:lnTo>
                      <a:pt x="1369" y="801"/>
                    </a:lnTo>
                    <a:lnTo>
                      <a:pt x="1379" y="784"/>
                    </a:lnTo>
                    <a:lnTo>
                      <a:pt x="1389" y="766"/>
                    </a:lnTo>
                    <a:lnTo>
                      <a:pt x="1398" y="748"/>
                    </a:lnTo>
                    <a:lnTo>
                      <a:pt x="1406" y="729"/>
                    </a:lnTo>
                    <a:lnTo>
                      <a:pt x="1414" y="710"/>
                    </a:lnTo>
                    <a:lnTo>
                      <a:pt x="1420" y="690"/>
                    </a:lnTo>
                    <a:lnTo>
                      <a:pt x="1427" y="670"/>
                    </a:lnTo>
                    <a:lnTo>
                      <a:pt x="1437" y="628"/>
                    </a:lnTo>
                    <a:lnTo>
                      <a:pt x="1448" y="584"/>
                    </a:lnTo>
                    <a:lnTo>
                      <a:pt x="1458" y="536"/>
                    </a:lnTo>
                    <a:lnTo>
                      <a:pt x="1467" y="486"/>
                    </a:lnTo>
                    <a:lnTo>
                      <a:pt x="1476" y="435"/>
                    </a:lnTo>
                    <a:lnTo>
                      <a:pt x="1485" y="384"/>
                    </a:lnTo>
                    <a:lnTo>
                      <a:pt x="1492" y="332"/>
                    </a:lnTo>
                    <a:lnTo>
                      <a:pt x="1498" y="282"/>
                    </a:lnTo>
                    <a:lnTo>
                      <a:pt x="1503" y="234"/>
                    </a:lnTo>
                    <a:lnTo>
                      <a:pt x="1506" y="189"/>
                    </a:lnTo>
                    <a:lnTo>
                      <a:pt x="1507" y="146"/>
                    </a:lnTo>
                    <a:lnTo>
                      <a:pt x="1507" y="108"/>
                    </a:lnTo>
                    <a:lnTo>
                      <a:pt x="1506" y="92"/>
                    </a:lnTo>
                    <a:lnTo>
                      <a:pt x="1504" y="76"/>
                    </a:lnTo>
                    <a:lnTo>
                      <a:pt x="1502" y="62"/>
                    </a:lnTo>
                    <a:lnTo>
                      <a:pt x="1499" y="49"/>
                    </a:lnTo>
                    <a:lnTo>
                      <a:pt x="1495" y="38"/>
                    </a:lnTo>
                    <a:lnTo>
                      <a:pt x="1491" y="29"/>
                    </a:lnTo>
                    <a:lnTo>
                      <a:pt x="1486" y="21"/>
                    </a:lnTo>
                    <a:lnTo>
                      <a:pt x="1481" y="15"/>
                    </a:lnTo>
                    <a:lnTo>
                      <a:pt x="1473" y="11"/>
                    </a:lnTo>
                    <a:lnTo>
                      <a:pt x="1465" y="7"/>
                    </a:lnTo>
                    <a:lnTo>
                      <a:pt x="1457" y="4"/>
                    </a:lnTo>
                    <a:lnTo>
                      <a:pt x="1448" y="2"/>
                    </a:lnTo>
                    <a:lnTo>
                      <a:pt x="1438" y="1"/>
                    </a:lnTo>
                    <a:lnTo>
                      <a:pt x="1428" y="0"/>
                    </a:lnTo>
                    <a:lnTo>
                      <a:pt x="1417" y="0"/>
                    </a:lnTo>
                    <a:lnTo>
                      <a:pt x="1407" y="1"/>
                    </a:lnTo>
                    <a:lnTo>
                      <a:pt x="1396" y="2"/>
                    </a:lnTo>
                    <a:lnTo>
                      <a:pt x="1384" y="5"/>
                    </a:lnTo>
                    <a:lnTo>
                      <a:pt x="1373" y="7"/>
                    </a:lnTo>
                    <a:lnTo>
                      <a:pt x="1362" y="11"/>
                    </a:lnTo>
                    <a:lnTo>
                      <a:pt x="1350" y="15"/>
                    </a:lnTo>
                    <a:lnTo>
                      <a:pt x="1338" y="21"/>
                    </a:lnTo>
                    <a:lnTo>
                      <a:pt x="1327" y="27"/>
                    </a:lnTo>
                    <a:lnTo>
                      <a:pt x="1315" y="33"/>
                    </a:lnTo>
                    <a:lnTo>
                      <a:pt x="1303" y="40"/>
                    </a:lnTo>
                    <a:lnTo>
                      <a:pt x="1292" y="48"/>
                    </a:lnTo>
                    <a:lnTo>
                      <a:pt x="1281" y="57"/>
                    </a:lnTo>
                    <a:lnTo>
                      <a:pt x="1270" y="66"/>
                    </a:lnTo>
                    <a:lnTo>
                      <a:pt x="1258" y="76"/>
                    </a:lnTo>
                    <a:lnTo>
                      <a:pt x="1247" y="87"/>
                    </a:lnTo>
                    <a:lnTo>
                      <a:pt x="1237" y="98"/>
                    </a:lnTo>
                    <a:lnTo>
                      <a:pt x="1227" y="110"/>
                    </a:lnTo>
                    <a:lnTo>
                      <a:pt x="1218" y="123"/>
                    </a:lnTo>
                    <a:lnTo>
                      <a:pt x="1209" y="137"/>
                    </a:lnTo>
                    <a:lnTo>
                      <a:pt x="1201" y="151"/>
                    </a:lnTo>
                    <a:lnTo>
                      <a:pt x="1193" y="166"/>
                    </a:lnTo>
                    <a:lnTo>
                      <a:pt x="1186" y="183"/>
                    </a:lnTo>
                    <a:lnTo>
                      <a:pt x="1180" y="200"/>
                    </a:lnTo>
                    <a:lnTo>
                      <a:pt x="1174" y="217"/>
                    </a:lnTo>
                    <a:lnTo>
                      <a:pt x="1169" y="235"/>
                    </a:lnTo>
                    <a:lnTo>
                      <a:pt x="1160" y="272"/>
                    </a:lnTo>
                    <a:lnTo>
                      <a:pt x="1148" y="307"/>
                    </a:lnTo>
                    <a:lnTo>
                      <a:pt x="1136" y="342"/>
                    </a:lnTo>
                    <a:lnTo>
                      <a:pt x="1122" y="374"/>
                    </a:lnTo>
                    <a:lnTo>
                      <a:pt x="1107" y="405"/>
                    </a:lnTo>
                    <a:lnTo>
                      <a:pt x="1090" y="433"/>
                    </a:lnTo>
                    <a:lnTo>
                      <a:pt x="1082" y="447"/>
                    </a:lnTo>
                    <a:lnTo>
                      <a:pt x="1073" y="460"/>
                    </a:lnTo>
                    <a:lnTo>
                      <a:pt x="1064" y="472"/>
                    </a:lnTo>
                    <a:lnTo>
                      <a:pt x="1055" y="484"/>
                    </a:lnTo>
                    <a:lnTo>
                      <a:pt x="1046" y="495"/>
                    </a:lnTo>
                    <a:lnTo>
                      <a:pt x="1036" y="506"/>
                    </a:lnTo>
                    <a:lnTo>
                      <a:pt x="1026" y="516"/>
                    </a:lnTo>
                    <a:lnTo>
                      <a:pt x="1016" y="525"/>
                    </a:lnTo>
                    <a:lnTo>
                      <a:pt x="1006" y="533"/>
                    </a:lnTo>
                    <a:lnTo>
                      <a:pt x="996" y="541"/>
                    </a:lnTo>
                    <a:lnTo>
                      <a:pt x="985" y="547"/>
                    </a:lnTo>
                    <a:lnTo>
                      <a:pt x="975" y="553"/>
                    </a:lnTo>
                    <a:lnTo>
                      <a:pt x="964" y="558"/>
                    </a:lnTo>
                    <a:lnTo>
                      <a:pt x="953" y="562"/>
                    </a:lnTo>
                    <a:lnTo>
                      <a:pt x="942" y="566"/>
                    </a:lnTo>
                    <a:lnTo>
                      <a:pt x="930" y="568"/>
                    </a:lnTo>
                    <a:lnTo>
                      <a:pt x="919" y="570"/>
                    </a:lnTo>
                    <a:lnTo>
                      <a:pt x="908" y="570"/>
                    </a:lnTo>
                    <a:lnTo>
                      <a:pt x="896" y="570"/>
                    </a:lnTo>
                    <a:lnTo>
                      <a:pt x="885" y="568"/>
                    </a:lnTo>
                    <a:lnTo>
                      <a:pt x="874" y="565"/>
                    </a:lnTo>
                    <a:lnTo>
                      <a:pt x="863" y="561"/>
                    </a:lnTo>
                    <a:lnTo>
                      <a:pt x="852" y="556"/>
                    </a:lnTo>
                    <a:lnTo>
                      <a:pt x="842" y="550"/>
                    </a:lnTo>
                    <a:lnTo>
                      <a:pt x="832" y="543"/>
                    </a:lnTo>
                    <a:lnTo>
                      <a:pt x="822" y="535"/>
                    </a:lnTo>
                    <a:lnTo>
                      <a:pt x="812" y="526"/>
                    </a:lnTo>
                    <a:lnTo>
                      <a:pt x="802" y="517"/>
                    </a:lnTo>
                    <a:lnTo>
                      <a:pt x="783" y="495"/>
                    </a:lnTo>
                    <a:lnTo>
                      <a:pt x="763" y="474"/>
                    </a:lnTo>
                    <a:lnTo>
                      <a:pt x="745" y="452"/>
                    </a:lnTo>
                    <a:lnTo>
                      <a:pt x="728" y="431"/>
                    </a:lnTo>
                    <a:lnTo>
                      <a:pt x="710" y="412"/>
                    </a:lnTo>
                    <a:lnTo>
                      <a:pt x="693" y="394"/>
                    </a:lnTo>
                    <a:lnTo>
                      <a:pt x="685" y="387"/>
                    </a:lnTo>
                    <a:lnTo>
                      <a:pt x="677" y="380"/>
                    </a:lnTo>
                    <a:lnTo>
                      <a:pt x="668" y="375"/>
                    </a:lnTo>
                    <a:lnTo>
                      <a:pt x="660" y="371"/>
                    </a:lnTo>
                    <a:lnTo>
                      <a:pt x="652" y="368"/>
                    </a:lnTo>
                    <a:lnTo>
                      <a:pt x="644" y="366"/>
                    </a:lnTo>
                    <a:lnTo>
                      <a:pt x="636" y="366"/>
                    </a:lnTo>
                    <a:lnTo>
                      <a:pt x="628" y="367"/>
                    </a:lnTo>
                    <a:lnTo>
                      <a:pt x="620" y="370"/>
                    </a:lnTo>
                    <a:lnTo>
                      <a:pt x="611" y="375"/>
                    </a:lnTo>
                    <a:lnTo>
                      <a:pt x="603" y="382"/>
                    </a:lnTo>
                    <a:lnTo>
                      <a:pt x="595" y="391"/>
                    </a:lnTo>
                    <a:lnTo>
                      <a:pt x="564" y="429"/>
                    </a:lnTo>
                    <a:lnTo>
                      <a:pt x="532" y="465"/>
                    </a:lnTo>
                    <a:lnTo>
                      <a:pt x="500" y="498"/>
                    </a:lnTo>
                    <a:lnTo>
                      <a:pt x="471" y="529"/>
                    </a:lnTo>
                    <a:lnTo>
                      <a:pt x="445" y="554"/>
                    </a:lnTo>
                    <a:lnTo>
                      <a:pt x="425" y="573"/>
                    </a:lnTo>
                    <a:lnTo>
                      <a:pt x="412" y="585"/>
                    </a:lnTo>
                    <a:lnTo>
                      <a:pt x="407" y="589"/>
                    </a:lnTo>
                    <a:lnTo>
                      <a:pt x="409" y="581"/>
                    </a:lnTo>
                    <a:lnTo>
                      <a:pt x="412" y="559"/>
                    </a:lnTo>
                    <a:lnTo>
                      <a:pt x="417" y="528"/>
                    </a:lnTo>
                    <a:lnTo>
                      <a:pt x="419" y="493"/>
                    </a:lnTo>
                    <a:lnTo>
                      <a:pt x="419" y="476"/>
                    </a:lnTo>
                    <a:lnTo>
                      <a:pt x="418" y="460"/>
                    </a:lnTo>
                    <a:lnTo>
                      <a:pt x="415" y="446"/>
                    </a:lnTo>
                    <a:lnTo>
                      <a:pt x="411" y="433"/>
                    </a:lnTo>
                    <a:lnTo>
                      <a:pt x="409" y="428"/>
                    </a:lnTo>
                    <a:lnTo>
                      <a:pt x="406" y="424"/>
                    </a:lnTo>
                    <a:lnTo>
                      <a:pt x="402" y="420"/>
                    </a:lnTo>
                    <a:lnTo>
                      <a:pt x="398" y="417"/>
                    </a:lnTo>
                    <a:lnTo>
                      <a:pt x="393" y="416"/>
                    </a:lnTo>
                    <a:lnTo>
                      <a:pt x="388" y="415"/>
                    </a:lnTo>
                    <a:lnTo>
                      <a:pt x="382" y="416"/>
                    </a:lnTo>
                    <a:lnTo>
                      <a:pt x="375" y="418"/>
                    </a:lnTo>
                    <a:lnTo>
                      <a:pt x="360" y="423"/>
                    </a:lnTo>
                    <a:lnTo>
                      <a:pt x="340" y="428"/>
                    </a:lnTo>
                    <a:lnTo>
                      <a:pt x="318" y="434"/>
                    </a:lnTo>
                    <a:lnTo>
                      <a:pt x="291" y="440"/>
                    </a:lnTo>
                    <a:lnTo>
                      <a:pt x="236" y="451"/>
                    </a:lnTo>
                    <a:lnTo>
                      <a:pt x="177" y="462"/>
                    </a:lnTo>
                    <a:lnTo>
                      <a:pt x="121" y="472"/>
                    </a:lnTo>
                    <a:lnTo>
                      <a:pt x="75" y="480"/>
                    </a:lnTo>
                    <a:lnTo>
                      <a:pt x="43" y="485"/>
                    </a:lnTo>
                    <a:lnTo>
                      <a:pt x="32" y="487"/>
                    </a:lnTo>
                    <a:lnTo>
                      <a:pt x="24" y="511"/>
                    </a:lnTo>
                    <a:lnTo>
                      <a:pt x="16" y="533"/>
                    </a:lnTo>
                    <a:lnTo>
                      <a:pt x="8" y="556"/>
                    </a:lnTo>
                    <a:lnTo>
                      <a:pt x="0" y="579"/>
                    </a:lnTo>
                    <a:close/>
                  </a:path>
                </a:pathLst>
              </a:custGeom>
              <a:solidFill>
                <a:srgbClr val="BFB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24" name="Freeform 112">
                <a:extLst>
                  <a:ext uri="{FF2B5EF4-FFF2-40B4-BE49-F238E27FC236}">
                    <a16:creationId xmlns:a16="http://schemas.microsoft.com/office/drawing/2014/main" id="{2A9AAEC1-DBD7-45D1-8601-E461750C039C}"/>
                  </a:ext>
                </a:extLst>
              </p:cNvPr>
              <p:cNvSpPr>
                <a:spLocks/>
              </p:cNvSpPr>
              <p:nvPr/>
            </p:nvSpPr>
            <p:spPr bwMode="auto">
              <a:xfrm>
                <a:off x="4027" y="3296"/>
                <a:ext cx="525" cy="288"/>
              </a:xfrm>
              <a:custGeom>
                <a:avLst/>
                <a:gdLst>
                  <a:gd name="T0" fmla="*/ 33 w 1498"/>
                  <a:gd name="T1" fmla="*/ 81 h 694"/>
                  <a:gd name="T2" fmla="*/ 74 w 1498"/>
                  <a:gd name="T3" fmla="*/ 110 h 694"/>
                  <a:gd name="T4" fmla="*/ 98 w 1498"/>
                  <a:gd name="T5" fmla="*/ 126 h 694"/>
                  <a:gd name="T6" fmla="*/ 123 w 1498"/>
                  <a:gd name="T7" fmla="*/ 138 h 694"/>
                  <a:gd name="T8" fmla="*/ 149 w 1498"/>
                  <a:gd name="T9" fmla="*/ 148 h 694"/>
                  <a:gd name="T10" fmla="*/ 175 w 1498"/>
                  <a:gd name="T11" fmla="*/ 154 h 694"/>
                  <a:gd name="T12" fmla="*/ 202 w 1498"/>
                  <a:gd name="T13" fmla="*/ 156 h 694"/>
                  <a:gd name="T14" fmla="*/ 230 w 1498"/>
                  <a:gd name="T15" fmla="*/ 153 h 694"/>
                  <a:gd name="T16" fmla="*/ 259 w 1498"/>
                  <a:gd name="T17" fmla="*/ 144 h 694"/>
                  <a:gd name="T18" fmla="*/ 278 w 1498"/>
                  <a:gd name="T19" fmla="*/ 143 h 694"/>
                  <a:gd name="T20" fmla="*/ 281 w 1498"/>
                  <a:gd name="T21" fmla="*/ 165 h 694"/>
                  <a:gd name="T22" fmla="*/ 286 w 1498"/>
                  <a:gd name="T23" fmla="*/ 187 h 694"/>
                  <a:gd name="T24" fmla="*/ 295 w 1498"/>
                  <a:gd name="T25" fmla="*/ 208 h 694"/>
                  <a:gd name="T26" fmla="*/ 307 w 1498"/>
                  <a:gd name="T27" fmla="*/ 227 h 694"/>
                  <a:gd name="T28" fmla="*/ 320 w 1498"/>
                  <a:gd name="T29" fmla="*/ 245 h 694"/>
                  <a:gd name="T30" fmla="*/ 335 w 1498"/>
                  <a:gd name="T31" fmla="*/ 260 h 694"/>
                  <a:gd name="T32" fmla="*/ 352 w 1498"/>
                  <a:gd name="T33" fmla="*/ 272 h 694"/>
                  <a:gd name="T34" fmla="*/ 370 w 1498"/>
                  <a:gd name="T35" fmla="*/ 281 h 694"/>
                  <a:gd name="T36" fmla="*/ 388 w 1498"/>
                  <a:gd name="T37" fmla="*/ 286 h 694"/>
                  <a:gd name="T38" fmla="*/ 407 w 1498"/>
                  <a:gd name="T39" fmla="*/ 287 h 694"/>
                  <a:gd name="T40" fmla="*/ 435 w 1498"/>
                  <a:gd name="T41" fmla="*/ 281 h 694"/>
                  <a:gd name="T42" fmla="*/ 465 w 1498"/>
                  <a:gd name="T43" fmla="*/ 270 h 694"/>
                  <a:gd name="T44" fmla="*/ 490 w 1498"/>
                  <a:gd name="T45" fmla="*/ 257 h 694"/>
                  <a:gd name="T46" fmla="*/ 523 w 1498"/>
                  <a:gd name="T47" fmla="*/ 237 h 694"/>
                  <a:gd name="T48" fmla="*/ 523 w 1498"/>
                  <a:gd name="T49" fmla="*/ 201 h 694"/>
                  <a:gd name="T50" fmla="*/ 519 w 1498"/>
                  <a:gd name="T51" fmla="*/ 150 h 694"/>
                  <a:gd name="T52" fmla="*/ 515 w 1498"/>
                  <a:gd name="T53" fmla="*/ 100 h 694"/>
                  <a:gd name="T54" fmla="*/ 509 w 1498"/>
                  <a:gd name="T55" fmla="*/ 121 h 694"/>
                  <a:gd name="T56" fmla="*/ 499 w 1498"/>
                  <a:gd name="T57" fmla="*/ 146 h 694"/>
                  <a:gd name="T58" fmla="*/ 486 w 1498"/>
                  <a:gd name="T59" fmla="*/ 175 h 694"/>
                  <a:gd name="T60" fmla="*/ 476 w 1498"/>
                  <a:gd name="T61" fmla="*/ 191 h 694"/>
                  <a:gd name="T62" fmla="*/ 467 w 1498"/>
                  <a:gd name="T63" fmla="*/ 201 h 694"/>
                  <a:gd name="T64" fmla="*/ 457 w 1498"/>
                  <a:gd name="T65" fmla="*/ 208 h 694"/>
                  <a:gd name="T66" fmla="*/ 445 w 1498"/>
                  <a:gd name="T67" fmla="*/ 213 h 694"/>
                  <a:gd name="T68" fmla="*/ 432 w 1498"/>
                  <a:gd name="T69" fmla="*/ 214 h 694"/>
                  <a:gd name="T70" fmla="*/ 418 w 1498"/>
                  <a:gd name="T71" fmla="*/ 213 h 694"/>
                  <a:gd name="T72" fmla="*/ 402 w 1498"/>
                  <a:gd name="T73" fmla="*/ 210 h 694"/>
                  <a:gd name="T74" fmla="*/ 373 w 1498"/>
                  <a:gd name="T75" fmla="*/ 198 h 694"/>
                  <a:gd name="T76" fmla="*/ 355 w 1498"/>
                  <a:gd name="T77" fmla="*/ 187 h 694"/>
                  <a:gd name="T78" fmla="*/ 343 w 1498"/>
                  <a:gd name="T79" fmla="*/ 177 h 694"/>
                  <a:gd name="T80" fmla="*/ 334 w 1498"/>
                  <a:gd name="T81" fmla="*/ 167 h 694"/>
                  <a:gd name="T82" fmla="*/ 328 w 1498"/>
                  <a:gd name="T83" fmla="*/ 156 h 694"/>
                  <a:gd name="T84" fmla="*/ 325 w 1498"/>
                  <a:gd name="T85" fmla="*/ 145 h 694"/>
                  <a:gd name="T86" fmla="*/ 323 w 1498"/>
                  <a:gd name="T87" fmla="*/ 125 h 694"/>
                  <a:gd name="T88" fmla="*/ 323 w 1498"/>
                  <a:gd name="T89" fmla="*/ 88 h 694"/>
                  <a:gd name="T90" fmla="*/ 326 w 1498"/>
                  <a:gd name="T91" fmla="*/ 38 h 694"/>
                  <a:gd name="T92" fmla="*/ 329 w 1498"/>
                  <a:gd name="T93" fmla="*/ 0 h 694"/>
                  <a:gd name="T94" fmla="*/ 306 w 1498"/>
                  <a:gd name="T95" fmla="*/ 14 h 694"/>
                  <a:gd name="T96" fmla="*/ 280 w 1498"/>
                  <a:gd name="T97" fmla="*/ 27 h 694"/>
                  <a:gd name="T98" fmla="*/ 253 w 1498"/>
                  <a:gd name="T99" fmla="*/ 38 h 694"/>
                  <a:gd name="T100" fmla="*/ 225 w 1498"/>
                  <a:gd name="T101" fmla="*/ 48 h 694"/>
                  <a:gd name="T102" fmla="*/ 197 w 1498"/>
                  <a:gd name="T103" fmla="*/ 54 h 694"/>
                  <a:gd name="T104" fmla="*/ 168 w 1498"/>
                  <a:gd name="T105" fmla="*/ 58 h 694"/>
                  <a:gd name="T106" fmla="*/ 140 w 1498"/>
                  <a:gd name="T107" fmla="*/ 58 h 694"/>
                  <a:gd name="T108" fmla="*/ 111 w 1498"/>
                  <a:gd name="T109" fmla="*/ 55 h 694"/>
                  <a:gd name="T110" fmla="*/ 84 w 1498"/>
                  <a:gd name="T111" fmla="*/ 48 h 694"/>
                  <a:gd name="T112" fmla="*/ 58 w 1498"/>
                  <a:gd name="T113" fmla="*/ 37 h 694"/>
                  <a:gd name="T114" fmla="*/ 32 w 1498"/>
                  <a:gd name="T115" fmla="*/ 35 h 694"/>
                  <a:gd name="T116" fmla="*/ 0 w 1498"/>
                  <a:gd name="T117" fmla="*/ 55 h 6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98"/>
                  <a:gd name="T178" fmla="*/ 0 h 694"/>
                  <a:gd name="T179" fmla="*/ 1498 w 1498"/>
                  <a:gd name="T180" fmla="*/ 694 h 6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98" h="694">
                    <a:moveTo>
                      <a:pt x="0" y="134"/>
                    </a:moveTo>
                    <a:lnTo>
                      <a:pt x="47" y="165"/>
                    </a:lnTo>
                    <a:lnTo>
                      <a:pt x="94" y="195"/>
                    </a:lnTo>
                    <a:lnTo>
                      <a:pt x="141" y="225"/>
                    </a:lnTo>
                    <a:lnTo>
                      <a:pt x="187" y="254"/>
                    </a:lnTo>
                    <a:lnTo>
                      <a:pt x="211" y="267"/>
                    </a:lnTo>
                    <a:lnTo>
                      <a:pt x="235" y="280"/>
                    </a:lnTo>
                    <a:lnTo>
                      <a:pt x="258" y="292"/>
                    </a:lnTo>
                    <a:lnTo>
                      <a:pt x="281" y="304"/>
                    </a:lnTo>
                    <a:lnTo>
                      <a:pt x="305" y="315"/>
                    </a:lnTo>
                    <a:lnTo>
                      <a:pt x="329" y="325"/>
                    </a:lnTo>
                    <a:lnTo>
                      <a:pt x="352" y="334"/>
                    </a:lnTo>
                    <a:lnTo>
                      <a:pt x="377" y="343"/>
                    </a:lnTo>
                    <a:lnTo>
                      <a:pt x="401" y="351"/>
                    </a:lnTo>
                    <a:lnTo>
                      <a:pt x="426" y="358"/>
                    </a:lnTo>
                    <a:lnTo>
                      <a:pt x="450" y="364"/>
                    </a:lnTo>
                    <a:lnTo>
                      <a:pt x="475" y="369"/>
                    </a:lnTo>
                    <a:lnTo>
                      <a:pt x="500" y="372"/>
                    </a:lnTo>
                    <a:lnTo>
                      <a:pt x="526" y="375"/>
                    </a:lnTo>
                    <a:lnTo>
                      <a:pt x="551" y="376"/>
                    </a:lnTo>
                    <a:lnTo>
                      <a:pt x="577" y="377"/>
                    </a:lnTo>
                    <a:lnTo>
                      <a:pt x="603" y="376"/>
                    </a:lnTo>
                    <a:lnTo>
                      <a:pt x="629" y="373"/>
                    </a:lnTo>
                    <a:lnTo>
                      <a:pt x="655" y="369"/>
                    </a:lnTo>
                    <a:lnTo>
                      <a:pt x="683" y="364"/>
                    </a:lnTo>
                    <a:lnTo>
                      <a:pt x="710" y="357"/>
                    </a:lnTo>
                    <a:lnTo>
                      <a:pt x="738" y="349"/>
                    </a:lnTo>
                    <a:lnTo>
                      <a:pt x="766" y="339"/>
                    </a:lnTo>
                    <a:lnTo>
                      <a:pt x="794" y="327"/>
                    </a:lnTo>
                    <a:lnTo>
                      <a:pt x="794" y="345"/>
                    </a:lnTo>
                    <a:lnTo>
                      <a:pt x="795" y="363"/>
                    </a:lnTo>
                    <a:lnTo>
                      <a:pt x="798" y="381"/>
                    </a:lnTo>
                    <a:lnTo>
                      <a:pt x="801" y="400"/>
                    </a:lnTo>
                    <a:lnTo>
                      <a:pt x="806" y="418"/>
                    </a:lnTo>
                    <a:lnTo>
                      <a:pt x="811" y="435"/>
                    </a:lnTo>
                    <a:lnTo>
                      <a:pt x="817" y="452"/>
                    </a:lnTo>
                    <a:lnTo>
                      <a:pt x="825" y="469"/>
                    </a:lnTo>
                    <a:lnTo>
                      <a:pt x="833" y="486"/>
                    </a:lnTo>
                    <a:lnTo>
                      <a:pt x="843" y="503"/>
                    </a:lnTo>
                    <a:lnTo>
                      <a:pt x="853" y="519"/>
                    </a:lnTo>
                    <a:lnTo>
                      <a:pt x="864" y="534"/>
                    </a:lnTo>
                    <a:lnTo>
                      <a:pt x="875" y="549"/>
                    </a:lnTo>
                    <a:lnTo>
                      <a:pt x="887" y="565"/>
                    </a:lnTo>
                    <a:lnTo>
                      <a:pt x="900" y="579"/>
                    </a:lnTo>
                    <a:lnTo>
                      <a:pt x="913" y="592"/>
                    </a:lnTo>
                    <a:lnTo>
                      <a:pt x="927" y="605"/>
                    </a:lnTo>
                    <a:lnTo>
                      <a:pt x="941" y="617"/>
                    </a:lnTo>
                    <a:lnTo>
                      <a:pt x="956" y="629"/>
                    </a:lnTo>
                    <a:lnTo>
                      <a:pt x="972" y="639"/>
                    </a:lnTo>
                    <a:lnTo>
                      <a:pt x="987" y="649"/>
                    </a:lnTo>
                    <a:lnTo>
                      <a:pt x="1005" y="658"/>
                    </a:lnTo>
                    <a:lnTo>
                      <a:pt x="1021" y="666"/>
                    </a:lnTo>
                    <a:lnTo>
                      <a:pt x="1038" y="673"/>
                    </a:lnTo>
                    <a:lnTo>
                      <a:pt x="1055" y="680"/>
                    </a:lnTo>
                    <a:lnTo>
                      <a:pt x="1073" y="685"/>
                    </a:lnTo>
                    <a:lnTo>
                      <a:pt x="1090" y="689"/>
                    </a:lnTo>
                    <a:lnTo>
                      <a:pt x="1108" y="692"/>
                    </a:lnTo>
                    <a:lnTo>
                      <a:pt x="1126" y="694"/>
                    </a:lnTo>
                    <a:lnTo>
                      <a:pt x="1144" y="694"/>
                    </a:lnTo>
                    <a:lnTo>
                      <a:pt x="1162" y="694"/>
                    </a:lnTo>
                    <a:lnTo>
                      <a:pt x="1181" y="692"/>
                    </a:lnTo>
                    <a:lnTo>
                      <a:pt x="1211" y="687"/>
                    </a:lnTo>
                    <a:lnTo>
                      <a:pt x="1240" y="680"/>
                    </a:lnTo>
                    <a:lnTo>
                      <a:pt x="1269" y="673"/>
                    </a:lnTo>
                    <a:lnTo>
                      <a:pt x="1298" y="664"/>
                    </a:lnTo>
                    <a:lnTo>
                      <a:pt x="1326" y="654"/>
                    </a:lnTo>
                    <a:lnTo>
                      <a:pt x="1352" y="644"/>
                    </a:lnTo>
                    <a:lnTo>
                      <a:pt x="1376" y="633"/>
                    </a:lnTo>
                    <a:lnTo>
                      <a:pt x="1399" y="622"/>
                    </a:lnTo>
                    <a:lnTo>
                      <a:pt x="1439" y="602"/>
                    </a:lnTo>
                    <a:lnTo>
                      <a:pt x="1470" y="585"/>
                    </a:lnTo>
                    <a:lnTo>
                      <a:pt x="1491" y="573"/>
                    </a:lnTo>
                    <a:lnTo>
                      <a:pt x="1498" y="569"/>
                    </a:lnTo>
                    <a:lnTo>
                      <a:pt x="1495" y="526"/>
                    </a:lnTo>
                    <a:lnTo>
                      <a:pt x="1493" y="485"/>
                    </a:lnTo>
                    <a:lnTo>
                      <a:pt x="1490" y="444"/>
                    </a:lnTo>
                    <a:lnTo>
                      <a:pt x="1485" y="403"/>
                    </a:lnTo>
                    <a:lnTo>
                      <a:pt x="1482" y="362"/>
                    </a:lnTo>
                    <a:lnTo>
                      <a:pt x="1478" y="322"/>
                    </a:lnTo>
                    <a:lnTo>
                      <a:pt x="1474" y="282"/>
                    </a:lnTo>
                    <a:lnTo>
                      <a:pt x="1470" y="242"/>
                    </a:lnTo>
                    <a:lnTo>
                      <a:pt x="1467" y="251"/>
                    </a:lnTo>
                    <a:lnTo>
                      <a:pt x="1458" y="276"/>
                    </a:lnTo>
                    <a:lnTo>
                      <a:pt x="1452" y="293"/>
                    </a:lnTo>
                    <a:lnTo>
                      <a:pt x="1444" y="312"/>
                    </a:lnTo>
                    <a:lnTo>
                      <a:pt x="1435" y="333"/>
                    </a:lnTo>
                    <a:lnTo>
                      <a:pt x="1425" y="354"/>
                    </a:lnTo>
                    <a:lnTo>
                      <a:pt x="1414" y="377"/>
                    </a:lnTo>
                    <a:lnTo>
                      <a:pt x="1401" y="400"/>
                    </a:lnTo>
                    <a:lnTo>
                      <a:pt x="1388" y="422"/>
                    </a:lnTo>
                    <a:lnTo>
                      <a:pt x="1373" y="443"/>
                    </a:lnTo>
                    <a:lnTo>
                      <a:pt x="1365" y="453"/>
                    </a:lnTo>
                    <a:lnTo>
                      <a:pt x="1358" y="462"/>
                    </a:lnTo>
                    <a:lnTo>
                      <a:pt x="1349" y="471"/>
                    </a:lnTo>
                    <a:lnTo>
                      <a:pt x="1341" y="479"/>
                    </a:lnTo>
                    <a:lnTo>
                      <a:pt x="1332" y="487"/>
                    </a:lnTo>
                    <a:lnTo>
                      <a:pt x="1322" y="493"/>
                    </a:lnTo>
                    <a:lnTo>
                      <a:pt x="1313" y="499"/>
                    </a:lnTo>
                    <a:lnTo>
                      <a:pt x="1304" y="504"/>
                    </a:lnTo>
                    <a:lnTo>
                      <a:pt x="1293" y="508"/>
                    </a:lnTo>
                    <a:lnTo>
                      <a:pt x="1282" y="511"/>
                    </a:lnTo>
                    <a:lnTo>
                      <a:pt x="1271" y="514"/>
                    </a:lnTo>
                    <a:lnTo>
                      <a:pt x="1259" y="516"/>
                    </a:lnTo>
                    <a:lnTo>
                      <a:pt x="1246" y="517"/>
                    </a:lnTo>
                    <a:lnTo>
                      <a:pt x="1233" y="517"/>
                    </a:lnTo>
                    <a:lnTo>
                      <a:pt x="1219" y="517"/>
                    </a:lnTo>
                    <a:lnTo>
                      <a:pt x="1206" y="516"/>
                    </a:lnTo>
                    <a:lnTo>
                      <a:pt x="1192" y="515"/>
                    </a:lnTo>
                    <a:lnTo>
                      <a:pt x="1177" y="513"/>
                    </a:lnTo>
                    <a:lnTo>
                      <a:pt x="1162" y="510"/>
                    </a:lnTo>
                    <a:lnTo>
                      <a:pt x="1148" y="507"/>
                    </a:lnTo>
                    <a:lnTo>
                      <a:pt x="1119" y="499"/>
                    </a:lnTo>
                    <a:lnTo>
                      <a:pt x="1091" y="489"/>
                    </a:lnTo>
                    <a:lnTo>
                      <a:pt x="1063" y="478"/>
                    </a:lnTo>
                    <a:lnTo>
                      <a:pt x="1037" y="465"/>
                    </a:lnTo>
                    <a:lnTo>
                      <a:pt x="1025" y="459"/>
                    </a:lnTo>
                    <a:lnTo>
                      <a:pt x="1013" y="452"/>
                    </a:lnTo>
                    <a:lnTo>
                      <a:pt x="1000" y="444"/>
                    </a:lnTo>
                    <a:lnTo>
                      <a:pt x="990" y="437"/>
                    </a:lnTo>
                    <a:lnTo>
                      <a:pt x="980" y="429"/>
                    </a:lnTo>
                    <a:lnTo>
                      <a:pt x="970" y="421"/>
                    </a:lnTo>
                    <a:lnTo>
                      <a:pt x="962" y="413"/>
                    </a:lnTo>
                    <a:lnTo>
                      <a:pt x="954" y="404"/>
                    </a:lnTo>
                    <a:lnTo>
                      <a:pt x="948" y="396"/>
                    </a:lnTo>
                    <a:lnTo>
                      <a:pt x="942" y="387"/>
                    </a:lnTo>
                    <a:lnTo>
                      <a:pt x="937" y="378"/>
                    </a:lnTo>
                    <a:lnTo>
                      <a:pt x="934" y="370"/>
                    </a:lnTo>
                    <a:lnTo>
                      <a:pt x="931" y="361"/>
                    </a:lnTo>
                    <a:lnTo>
                      <a:pt x="928" y="351"/>
                    </a:lnTo>
                    <a:lnTo>
                      <a:pt x="926" y="340"/>
                    </a:lnTo>
                    <a:lnTo>
                      <a:pt x="925" y="328"/>
                    </a:lnTo>
                    <a:lnTo>
                      <a:pt x="922" y="302"/>
                    </a:lnTo>
                    <a:lnTo>
                      <a:pt x="921" y="274"/>
                    </a:lnTo>
                    <a:lnTo>
                      <a:pt x="921" y="244"/>
                    </a:lnTo>
                    <a:lnTo>
                      <a:pt x="921" y="212"/>
                    </a:lnTo>
                    <a:lnTo>
                      <a:pt x="923" y="181"/>
                    </a:lnTo>
                    <a:lnTo>
                      <a:pt x="924" y="151"/>
                    </a:lnTo>
                    <a:lnTo>
                      <a:pt x="929" y="93"/>
                    </a:lnTo>
                    <a:lnTo>
                      <a:pt x="934" y="45"/>
                    </a:lnTo>
                    <a:lnTo>
                      <a:pt x="937" y="12"/>
                    </a:lnTo>
                    <a:lnTo>
                      <a:pt x="939" y="0"/>
                    </a:lnTo>
                    <a:lnTo>
                      <a:pt x="917" y="12"/>
                    </a:lnTo>
                    <a:lnTo>
                      <a:pt x="895" y="23"/>
                    </a:lnTo>
                    <a:lnTo>
                      <a:pt x="872" y="34"/>
                    </a:lnTo>
                    <a:lnTo>
                      <a:pt x="848" y="45"/>
                    </a:lnTo>
                    <a:lnTo>
                      <a:pt x="823" y="56"/>
                    </a:lnTo>
                    <a:lnTo>
                      <a:pt x="799" y="66"/>
                    </a:lnTo>
                    <a:lnTo>
                      <a:pt x="774" y="76"/>
                    </a:lnTo>
                    <a:lnTo>
                      <a:pt x="748" y="85"/>
                    </a:lnTo>
                    <a:lnTo>
                      <a:pt x="723" y="93"/>
                    </a:lnTo>
                    <a:lnTo>
                      <a:pt x="696" y="101"/>
                    </a:lnTo>
                    <a:lnTo>
                      <a:pt x="669" y="109"/>
                    </a:lnTo>
                    <a:lnTo>
                      <a:pt x="643" y="115"/>
                    </a:lnTo>
                    <a:lnTo>
                      <a:pt x="616" y="121"/>
                    </a:lnTo>
                    <a:lnTo>
                      <a:pt x="589" y="126"/>
                    </a:lnTo>
                    <a:lnTo>
                      <a:pt x="562" y="131"/>
                    </a:lnTo>
                    <a:lnTo>
                      <a:pt x="535" y="135"/>
                    </a:lnTo>
                    <a:lnTo>
                      <a:pt x="507" y="138"/>
                    </a:lnTo>
                    <a:lnTo>
                      <a:pt x="480" y="140"/>
                    </a:lnTo>
                    <a:lnTo>
                      <a:pt x="453" y="141"/>
                    </a:lnTo>
                    <a:lnTo>
                      <a:pt x="425" y="142"/>
                    </a:lnTo>
                    <a:lnTo>
                      <a:pt x="399" y="141"/>
                    </a:lnTo>
                    <a:lnTo>
                      <a:pt x="372" y="140"/>
                    </a:lnTo>
                    <a:lnTo>
                      <a:pt x="344" y="137"/>
                    </a:lnTo>
                    <a:lnTo>
                      <a:pt x="318" y="134"/>
                    </a:lnTo>
                    <a:lnTo>
                      <a:pt x="292" y="129"/>
                    </a:lnTo>
                    <a:lnTo>
                      <a:pt x="266" y="123"/>
                    </a:lnTo>
                    <a:lnTo>
                      <a:pt x="240" y="117"/>
                    </a:lnTo>
                    <a:lnTo>
                      <a:pt x="215" y="109"/>
                    </a:lnTo>
                    <a:lnTo>
                      <a:pt x="189" y="100"/>
                    </a:lnTo>
                    <a:lnTo>
                      <a:pt x="165" y="89"/>
                    </a:lnTo>
                    <a:lnTo>
                      <a:pt x="141" y="78"/>
                    </a:lnTo>
                    <a:lnTo>
                      <a:pt x="118" y="64"/>
                    </a:lnTo>
                    <a:lnTo>
                      <a:pt x="90" y="84"/>
                    </a:lnTo>
                    <a:lnTo>
                      <a:pt x="61" y="101"/>
                    </a:lnTo>
                    <a:lnTo>
                      <a:pt x="31" y="118"/>
                    </a:lnTo>
                    <a:lnTo>
                      <a:pt x="0" y="134"/>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25" name="Freeform 113">
                <a:extLst>
                  <a:ext uri="{FF2B5EF4-FFF2-40B4-BE49-F238E27FC236}">
                    <a16:creationId xmlns:a16="http://schemas.microsoft.com/office/drawing/2014/main" id="{059DFAB7-56D3-4EC9-ABD3-138C3B139816}"/>
                  </a:ext>
                </a:extLst>
              </p:cNvPr>
              <p:cNvSpPr>
                <a:spLocks/>
              </p:cNvSpPr>
              <p:nvPr/>
            </p:nvSpPr>
            <p:spPr bwMode="auto">
              <a:xfrm>
                <a:off x="2274" y="2870"/>
                <a:ext cx="2091" cy="672"/>
              </a:xfrm>
              <a:custGeom>
                <a:avLst/>
                <a:gdLst>
                  <a:gd name="T0" fmla="*/ 4 w 5976"/>
                  <a:gd name="T1" fmla="*/ 160 h 1633"/>
                  <a:gd name="T2" fmla="*/ 4 w 5976"/>
                  <a:gd name="T3" fmla="*/ 253 h 1633"/>
                  <a:gd name="T4" fmla="*/ 35 w 5976"/>
                  <a:gd name="T5" fmla="*/ 344 h 1633"/>
                  <a:gd name="T6" fmla="*/ 104 w 5976"/>
                  <a:gd name="T7" fmla="*/ 457 h 1633"/>
                  <a:gd name="T8" fmla="*/ 166 w 5976"/>
                  <a:gd name="T9" fmla="*/ 545 h 1633"/>
                  <a:gd name="T10" fmla="*/ 233 w 5976"/>
                  <a:gd name="T11" fmla="*/ 598 h 1633"/>
                  <a:gd name="T12" fmla="*/ 335 w 5976"/>
                  <a:gd name="T13" fmla="*/ 647 h 1633"/>
                  <a:gd name="T14" fmla="*/ 447 w 5976"/>
                  <a:gd name="T15" fmla="*/ 671 h 1633"/>
                  <a:gd name="T16" fmla="*/ 640 w 5976"/>
                  <a:gd name="T17" fmla="*/ 643 h 1633"/>
                  <a:gd name="T18" fmla="*/ 950 w 5976"/>
                  <a:gd name="T19" fmla="*/ 588 h 1633"/>
                  <a:gd name="T20" fmla="*/ 1146 w 5976"/>
                  <a:gd name="T21" fmla="*/ 577 h 1633"/>
                  <a:gd name="T22" fmla="*/ 1375 w 5976"/>
                  <a:gd name="T23" fmla="*/ 563 h 1633"/>
                  <a:gd name="T24" fmla="*/ 1485 w 5976"/>
                  <a:gd name="T25" fmla="*/ 535 h 1633"/>
                  <a:gd name="T26" fmla="*/ 1724 w 5976"/>
                  <a:gd name="T27" fmla="*/ 492 h 1633"/>
                  <a:gd name="T28" fmla="*/ 1834 w 5976"/>
                  <a:gd name="T29" fmla="*/ 441 h 1633"/>
                  <a:gd name="T30" fmla="*/ 1933 w 5976"/>
                  <a:gd name="T31" fmla="*/ 323 h 1633"/>
                  <a:gd name="T32" fmla="*/ 2029 w 5976"/>
                  <a:gd name="T33" fmla="*/ 152 h 1633"/>
                  <a:gd name="T34" fmla="*/ 1959 w 5976"/>
                  <a:gd name="T35" fmla="*/ 8 h 1633"/>
                  <a:gd name="T36" fmla="*/ 1930 w 5976"/>
                  <a:gd name="T37" fmla="*/ 26 h 1633"/>
                  <a:gd name="T38" fmla="*/ 1964 w 5976"/>
                  <a:gd name="T39" fmla="*/ 66 h 1633"/>
                  <a:gd name="T40" fmla="*/ 1932 w 5976"/>
                  <a:gd name="T41" fmla="*/ 89 h 1633"/>
                  <a:gd name="T42" fmla="*/ 1806 w 5976"/>
                  <a:gd name="T43" fmla="*/ 106 h 1633"/>
                  <a:gd name="T44" fmla="*/ 1614 w 5976"/>
                  <a:gd name="T45" fmla="*/ 123 h 1633"/>
                  <a:gd name="T46" fmla="*/ 1535 w 5976"/>
                  <a:gd name="T47" fmla="*/ 150 h 1633"/>
                  <a:gd name="T48" fmla="*/ 1453 w 5976"/>
                  <a:gd name="T49" fmla="*/ 242 h 1633"/>
                  <a:gd name="T50" fmla="*/ 1600 w 5976"/>
                  <a:gd name="T51" fmla="*/ 257 h 1633"/>
                  <a:gd name="T52" fmla="*/ 1747 w 5976"/>
                  <a:gd name="T53" fmla="*/ 227 h 1633"/>
                  <a:gd name="T54" fmla="*/ 1921 w 5976"/>
                  <a:gd name="T55" fmla="*/ 200 h 1633"/>
                  <a:gd name="T56" fmla="*/ 1788 w 5976"/>
                  <a:gd name="T57" fmla="*/ 334 h 1633"/>
                  <a:gd name="T58" fmla="*/ 1689 w 5976"/>
                  <a:gd name="T59" fmla="*/ 386 h 1633"/>
                  <a:gd name="T60" fmla="*/ 1599 w 5976"/>
                  <a:gd name="T61" fmla="*/ 376 h 1633"/>
                  <a:gd name="T62" fmla="*/ 1574 w 5976"/>
                  <a:gd name="T63" fmla="*/ 342 h 1633"/>
                  <a:gd name="T64" fmla="*/ 1528 w 5976"/>
                  <a:gd name="T65" fmla="*/ 369 h 1633"/>
                  <a:gd name="T66" fmla="*/ 1434 w 5976"/>
                  <a:gd name="T67" fmla="*/ 414 h 1633"/>
                  <a:gd name="T68" fmla="*/ 1364 w 5976"/>
                  <a:gd name="T69" fmla="*/ 414 h 1633"/>
                  <a:gd name="T70" fmla="*/ 1303 w 5976"/>
                  <a:gd name="T71" fmla="*/ 468 h 1633"/>
                  <a:gd name="T72" fmla="*/ 1238 w 5976"/>
                  <a:gd name="T73" fmla="*/ 497 h 1633"/>
                  <a:gd name="T74" fmla="*/ 1151 w 5976"/>
                  <a:gd name="T75" fmla="*/ 500 h 1633"/>
                  <a:gd name="T76" fmla="*/ 1016 w 5976"/>
                  <a:gd name="T77" fmla="*/ 501 h 1633"/>
                  <a:gd name="T78" fmla="*/ 951 w 5976"/>
                  <a:gd name="T79" fmla="*/ 526 h 1633"/>
                  <a:gd name="T80" fmla="*/ 876 w 5976"/>
                  <a:gd name="T81" fmla="*/ 524 h 1633"/>
                  <a:gd name="T82" fmla="*/ 812 w 5976"/>
                  <a:gd name="T83" fmla="*/ 514 h 1633"/>
                  <a:gd name="T84" fmla="*/ 687 w 5976"/>
                  <a:gd name="T85" fmla="*/ 538 h 1633"/>
                  <a:gd name="T86" fmla="*/ 632 w 5976"/>
                  <a:gd name="T87" fmla="*/ 533 h 1633"/>
                  <a:gd name="T88" fmla="*/ 572 w 5976"/>
                  <a:gd name="T89" fmla="*/ 486 h 1633"/>
                  <a:gd name="T90" fmla="*/ 495 w 5976"/>
                  <a:gd name="T91" fmla="*/ 410 h 1633"/>
                  <a:gd name="T92" fmla="*/ 439 w 5976"/>
                  <a:gd name="T93" fmla="*/ 403 h 1633"/>
                  <a:gd name="T94" fmla="*/ 407 w 5976"/>
                  <a:gd name="T95" fmla="*/ 461 h 1633"/>
                  <a:gd name="T96" fmla="*/ 409 w 5976"/>
                  <a:gd name="T97" fmla="*/ 579 h 1633"/>
                  <a:gd name="T98" fmla="*/ 389 w 5976"/>
                  <a:gd name="T99" fmla="*/ 583 h 1633"/>
                  <a:gd name="T100" fmla="*/ 358 w 5976"/>
                  <a:gd name="T101" fmla="*/ 523 h 1633"/>
                  <a:gd name="T102" fmla="*/ 354 w 5976"/>
                  <a:gd name="T103" fmla="*/ 427 h 1633"/>
                  <a:gd name="T104" fmla="*/ 295 w 5976"/>
                  <a:gd name="T105" fmla="*/ 459 h 1633"/>
                  <a:gd name="T106" fmla="*/ 244 w 5976"/>
                  <a:gd name="T107" fmla="*/ 476 h 1633"/>
                  <a:gd name="T108" fmla="*/ 169 w 5976"/>
                  <a:gd name="T109" fmla="*/ 453 h 1633"/>
                  <a:gd name="T110" fmla="*/ 127 w 5976"/>
                  <a:gd name="T111" fmla="*/ 402 h 1633"/>
                  <a:gd name="T112" fmla="*/ 136 w 5976"/>
                  <a:gd name="T113" fmla="*/ 333 h 1633"/>
                  <a:gd name="T114" fmla="*/ 180 w 5976"/>
                  <a:gd name="T115" fmla="*/ 255 h 1633"/>
                  <a:gd name="T116" fmla="*/ 165 w 5976"/>
                  <a:gd name="T117" fmla="*/ 241 h 1633"/>
                  <a:gd name="T118" fmla="*/ 119 w 5976"/>
                  <a:gd name="T119" fmla="*/ 278 h 1633"/>
                  <a:gd name="T120" fmla="*/ 76 w 5976"/>
                  <a:gd name="T121" fmla="*/ 277 h 1633"/>
                  <a:gd name="T122" fmla="*/ 47 w 5976"/>
                  <a:gd name="T123" fmla="*/ 221 h 1633"/>
                  <a:gd name="T124" fmla="*/ 30 w 5976"/>
                  <a:gd name="T125" fmla="*/ 89 h 16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976"/>
                  <a:gd name="T190" fmla="*/ 0 h 1633"/>
                  <a:gd name="T191" fmla="*/ 5976 w 5976"/>
                  <a:gd name="T192" fmla="*/ 1633 h 16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976" h="1633">
                    <a:moveTo>
                      <a:pt x="84" y="145"/>
                    </a:moveTo>
                    <a:lnTo>
                      <a:pt x="71" y="179"/>
                    </a:lnTo>
                    <a:lnTo>
                      <a:pt x="60" y="211"/>
                    </a:lnTo>
                    <a:lnTo>
                      <a:pt x="48" y="243"/>
                    </a:lnTo>
                    <a:lnTo>
                      <a:pt x="39" y="273"/>
                    </a:lnTo>
                    <a:lnTo>
                      <a:pt x="30" y="304"/>
                    </a:lnTo>
                    <a:lnTo>
                      <a:pt x="23" y="333"/>
                    </a:lnTo>
                    <a:lnTo>
                      <a:pt x="16" y="361"/>
                    </a:lnTo>
                    <a:lnTo>
                      <a:pt x="11" y="388"/>
                    </a:lnTo>
                    <a:lnTo>
                      <a:pt x="7" y="415"/>
                    </a:lnTo>
                    <a:lnTo>
                      <a:pt x="4" y="442"/>
                    </a:lnTo>
                    <a:lnTo>
                      <a:pt x="1" y="468"/>
                    </a:lnTo>
                    <a:lnTo>
                      <a:pt x="0" y="494"/>
                    </a:lnTo>
                    <a:lnTo>
                      <a:pt x="0" y="519"/>
                    </a:lnTo>
                    <a:lnTo>
                      <a:pt x="1" y="543"/>
                    </a:lnTo>
                    <a:lnTo>
                      <a:pt x="3" y="567"/>
                    </a:lnTo>
                    <a:lnTo>
                      <a:pt x="7" y="591"/>
                    </a:lnTo>
                    <a:lnTo>
                      <a:pt x="11" y="615"/>
                    </a:lnTo>
                    <a:lnTo>
                      <a:pt x="16" y="640"/>
                    </a:lnTo>
                    <a:lnTo>
                      <a:pt x="23" y="664"/>
                    </a:lnTo>
                    <a:lnTo>
                      <a:pt x="30" y="688"/>
                    </a:lnTo>
                    <a:lnTo>
                      <a:pt x="39" y="712"/>
                    </a:lnTo>
                    <a:lnTo>
                      <a:pt x="49" y="736"/>
                    </a:lnTo>
                    <a:lnTo>
                      <a:pt x="61" y="760"/>
                    </a:lnTo>
                    <a:lnTo>
                      <a:pt x="73" y="785"/>
                    </a:lnTo>
                    <a:lnTo>
                      <a:pt x="86" y="810"/>
                    </a:lnTo>
                    <a:lnTo>
                      <a:pt x="101" y="835"/>
                    </a:lnTo>
                    <a:lnTo>
                      <a:pt x="116" y="861"/>
                    </a:lnTo>
                    <a:lnTo>
                      <a:pt x="133" y="887"/>
                    </a:lnTo>
                    <a:lnTo>
                      <a:pt x="151" y="914"/>
                    </a:lnTo>
                    <a:lnTo>
                      <a:pt x="170" y="941"/>
                    </a:lnTo>
                    <a:lnTo>
                      <a:pt x="190" y="970"/>
                    </a:lnTo>
                    <a:lnTo>
                      <a:pt x="212" y="998"/>
                    </a:lnTo>
                    <a:lnTo>
                      <a:pt x="243" y="1037"/>
                    </a:lnTo>
                    <a:lnTo>
                      <a:pt x="270" y="1074"/>
                    </a:lnTo>
                    <a:lnTo>
                      <a:pt x="296" y="1110"/>
                    </a:lnTo>
                    <a:lnTo>
                      <a:pt x="319" y="1144"/>
                    </a:lnTo>
                    <a:lnTo>
                      <a:pt x="342" y="1176"/>
                    </a:lnTo>
                    <a:lnTo>
                      <a:pt x="366" y="1207"/>
                    </a:lnTo>
                    <a:lnTo>
                      <a:pt x="390" y="1236"/>
                    </a:lnTo>
                    <a:lnTo>
                      <a:pt x="416" y="1266"/>
                    </a:lnTo>
                    <a:lnTo>
                      <a:pt x="429" y="1281"/>
                    </a:lnTo>
                    <a:lnTo>
                      <a:pt x="443" y="1295"/>
                    </a:lnTo>
                    <a:lnTo>
                      <a:pt x="458" y="1309"/>
                    </a:lnTo>
                    <a:lnTo>
                      <a:pt x="473" y="1323"/>
                    </a:lnTo>
                    <a:lnTo>
                      <a:pt x="490" y="1337"/>
                    </a:lnTo>
                    <a:lnTo>
                      <a:pt x="507" y="1351"/>
                    </a:lnTo>
                    <a:lnTo>
                      <a:pt x="526" y="1365"/>
                    </a:lnTo>
                    <a:lnTo>
                      <a:pt x="547" y="1379"/>
                    </a:lnTo>
                    <a:lnTo>
                      <a:pt x="568" y="1393"/>
                    </a:lnTo>
                    <a:lnTo>
                      <a:pt x="590" y="1408"/>
                    </a:lnTo>
                    <a:lnTo>
                      <a:pt x="614" y="1422"/>
                    </a:lnTo>
                    <a:lnTo>
                      <a:pt x="640" y="1437"/>
                    </a:lnTo>
                    <a:lnTo>
                      <a:pt x="667" y="1452"/>
                    </a:lnTo>
                    <a:lnTo>
                      <a:pt x="696" y="1467"/>
                    </a:lnTo>
                    <a:lnTo>
                      <a:pt x="727" y="1482"/>
                    </a:lnTo>
                    <a:lnTo>
                      <a:pt x="760" y="1497"/>
                    </a:lnTo>
                    <a:lnTo>
                      <a:pt x="793" y="1512"/>
                    </a:lnTo>
                    <a:lnTo>
                      <a:pt x="827" y="1525"/>
                    </a:lnTo>
                    <a:lnTo>
                      <a:pt x="860" y="1538"/>
                    </a:lnTo>
                    <a:lnTo>
                      <a:pt x="894" y="1549"/>
                    </a:lnTo>
                    <a:lnTo>
                      <a:pt x="926" y="1560"/>
                    </a:lnTo>
                    <a:lnTo>
                      <a:pt x="957" y="1569"/>
                    </a:lnTo>
                    <a:lnTo>
                      <a:pt x="988" y="1578"/>
                    </a:lnTo>
                    <a:lnTo>
                      <a:pt x="1019" y="1586"/>
                    </a:lnTo>
                    <a:lnTo>
                      <a:pt x="1049" y="1594"/>
                    </a:lnTo>
                    <a:lnTo>
                      <a:pt x="1078" y="1600"/>
                    </a:lnTo>
                    <a:lnTo>
                      <a:pt x="1106" y="1606"/>
                    </a:lnTo>
                    <a:lnTo>
                      <a:pt x="1134" y="1611"/>
                    </a:lnTo>
                    <a:lnTo>
                      <a:pt x="1187" y="1619"/>
                    </a:lnTo>
                    <a:lnTo>
                      <a:pt x="1235" y="1625"/>
                    </a:lnTo>
                    <a:lnTo>
                      <a:pt x="1278" y="1629"/>
                    </a:lnTo>
                    <a:lnTo>
                      <a:pt x="1318" y="1632"/>
                    </a:lnTo>
                    <a:lnTo>
                      <a:pt x="1353" y="1633"/>
                    </a:lnTo>
                    <a:lnTo>
                      <a:pt x="1382" y="1633"/>
                    </a:lnTo>
                    <a:lnTo>
                      <a:pt x="1422" y="1633"/>
                    </a:lnTo>
                    <a:lnTo>
                      <a:pt x="1436" y="1632"/>
                    </a:lnTo>
                    <a:lnTo>
                      <a:pt x="1535" y="1614"/>
                    </a:lnTo>
                    <a:lnTo>
                      <a:pt x="1632" y="1596"/>
                    </a:lnTo>
                    <a:lnTo>
                      <a:pt x="1731" y="1578"/>
                    </a:lnTo>
                    <a:lnTo>
                      <a:pt x="1830" y="1560"/>
                    </a:lnTo>
                    <a:lnTo>
                      <a:pt x="1928" y="1543"/>
                    </a:lnTo>
                    <a:lnTo>
                      <a:pt x="2026" y="1527"/>
                    </a:lnTo>
                    <a:lnTo>
                      <a:pt x="2124" y="1511"/>
                    </a:lnTo>
                    <a:lnTo>
                      <a:pt x="2223" y="1495"/>
                    </a:lnTo>
                    <a:lnTo>
                      <a:pt x="2321" y="1480"/>
                    </a:lnTo>
                    <a:lnTo>
                      <a:pt x="2419" y="1466"/>
                    </a:lnTo>
                    <a:lnTo>
                      <a:pt x="2518" y="1452"/>
                    </a:lnTo>
                    <a:lnTo>
                      <a:pt x="2616" y="1440"/>
                    </a:lnTo>
                    <a:lnTo>
                      <a:pt x="2716" y="1426"/>
                    </a:lnTo>
                    <a:lnTo>
                      <a:pt x="2815" y="1415"/>
                    </a:lnTo>
                    <a:lnTo>
                      <a:pt x="2914" y="1405"/>
                    </a:lnTo>
                    <a:lnTo>
                      <a:pt x="3014" y="1395"/>
                    </a:lnTo>
                    <a:lnTo>
                      <a:pt x="3022" y="1395"/>
                    </a:lnTo>
                    <a:lnTo>
                      <a:pt x="3047" y="1396"/>
                    </a:lnTo>
                    <a:lnTo>
                      <a:pt x="3087" y="1397"/>
                    </a:lnTo>
                    <a:lnTo>
                      <a:pt x="3140" y="1399"/>
                    </a:lnTo>
                    <a:lnTo>
                      <a:pt x="3203" y="1400"/>
                    </a:lnTo>
                    <a:lnTo>
                      <a:pt x="3275" y="1400"/>
                    </a:lnTo>
                    <a:lnTo>
                      <a:pt x="3355" y="1400"/>
                    </a:lnTo>
                    <a:lnTo>
                      <a:pt x="3441" y="1399"/>
                    </a:lnTo>
                    <a:lnTo>
                      <a:pt x="3529" y="1397"/>
                    </a:lnTo>
                    <a:lnTo>
                      <a:pt x="3621" y="1394"/>
                    </a:lnTo>
                    <a:lnTo>
                      <a:pt x="3712" y="1388"/>
                    </a:lnTo>
                    <a:lnTo>
                      <a:pt x="3802" y="1382"/>
                    </a:lnTo>
                    <a:lnTo>
                      <a:pt x="3845" y="1377"/>
                    </a:lnTo>
                    <a:lnTo>
                      <a:pt x="3887" y="1373"/>
                    </a:lnTo>
                    <a:lnTo>
                      <a:pt x="3929" y="1367"/>
                    </a:lnTo>
                    <a:lnTo>
                      <a:pt x="3969" y="1361"/>
                    </a:lnTo>
                    <a:lnTo>
                      <a:pt x="4007" y="1355"/>
                    </a:lnTo>
                    <a:lnTo>
                      <a:pt x="4043" y="1348"/>
                    </a:lnTo>
                    <a:lnTo>
                      <a:pt x="4076" y="1340"/>
                    </a:lnTo>
                    <a:lnTo>
                      <a:pt x="4109" y="1331"/>
                    </a:lnTo>
                    <a:lnTo>
                      <a:pt x="4140" y="1323"/>
                    </a:lnTo>
                    <a:lnTo>
                      <a:pt x="4172" y="1314"/>
                    </a:lnTo>
                    <a:lnTo>
                      <a:pt x="4207" y="1306"/>
                    </a:lnTo>
                    <a:lnTo>
                      <a:pt x="4243" y="1298"/>
                    </a:lnTo>
                    <a:lnTo>
                      <a:pt x="4319" y="1283"/>
                    </a:lnTo>
                    <a:lnTo>
                      <a:pt x="4397" y="1269"/>
                    </a:lnTo>
                    <a:lnTo>
                      <a:pt x="4479" y="1254"/>
                    </a:lnTo>
                    <a:lnTo>
                      <a:pt x="4560" y="1241"/>
                    </a:lnTo>
                    <a:lnTo>
                      <a:pt x="4641" y="1230"/>
                    </a:lnTo>
                    <a:lnTo>
                      <a:pt x="4720" y="1219"/>
                    </a:lnTo>
                    <a:lnTo>
                      <a:pt x="4795" y="1209"/>
                    </a:lnTo>
                    <a:lnTo>
                      <a:pt x="4864" y="1200"/>
                    </a:lnTo>
                    <a:lnTo>
                      <a:pt x="4928" y="1193"/>
                    </a:lnTo>
                    <a:lnTo>
                      <a:pt x="4982" y="1187"/>
                    </a:lnTo>
                    <a:lnTo>
                      <a:pt x="5027" y="1182"/>
                    </a:lnTo>
                    <a:lnTo>
                      <a:pt x="5062" y="1178"/>
                    </a:lnTo>
                    <a:lnTo>
                      <a:pt x="5083" y="1176"/>
                    </a:lnTo>
                    <a:lnTo>
                      <a:pt x="5091" y="1175"/>
                    </a:lnTo>
                    <a:lnTo>
                      <a:pt x="5130" y="1151"/>
                    </a:lnTo>
                    <a:lnTo>
                      <a:pt x="5168" y="1125"/>
                    </a:lnTo>
                    <a:lnTo>
                      <a:pt x="5205" y="1098"/>
                    </a:lnTo>
                    <a:lnTo>
                      <a:pt x="5242" y="1070"/>
                    </a:lnTo>
                    <a:lnTo>
                      <a:pt x="5277" y="1042"/>
                    </a:lnTo>
                    <a:lnTo>
                      <a:pt x="5311" y="1012"/>
                    </a:lnTo>
                    <a:lnTo>
                      <a:pt x="5344" y="982"/>
                    </a:lnTo>
                    <a:lnTo>
                      <a:pt x="5377" y="951"/>
                    </a:lnTo>
                    <a:lnTo>
                      <a:pt x="5408" y="918"/>
                    </a:lnTo>
                    <a:lnTo>
                      <a:pt x="5439" y="885"/>
                    </a:lnTo>
                    <a:lnTo>
                      <a:pt x="5468" y="852"/>
                    </a:lnTo>
                    <a:lnTo>
                      <a:pt x="5497" y="818"/>
                    </a:lnTo>
                    <a:lnTo>
                      <a:pt x="5525" y="783"/>
                    </a:lnTo>
                    <a:lnTo>
                      <a:pt x="5553" y="747"/>
                    </a:lnTo>
                    <a:lnTo>
                      <a:pt x="5580" y="711"/>
                    </a:lnTo>
                    <a:lnTo>
                      <a:pt x="5606" y="675"/>
                    </a:lnTo>
                    <a:lnTo>
                      <a:pt x="5631" y="638"/>
                    </a:lnTo>
                    <a:lnTo>
                      <a:pt x="5656" y="600"/>
                    </a:lnTo>
                    <a:lnTo>
                      <a:pt x="5681" y="563"/>
                    </a:lnTo>
                    <a:lnTo>
                      <a:pt x="5706" y="525"/>
                    </a:lnTo>
                    <a:lnTo>
                      <a:pt x="5752" y="447"/>
                    </a:lnTo>
                    <a:lnTo>
                      <a:pt x="5798" y="369"/>
                    </a:lnTo>
                    <a:lnTo>
                      <a:pt x="5843" y="290"/>
                    </a:lnTo>
                    <a:lnTo>
                      <a:pt x="5888" y="212"/>
                    </a:lnTo>
                    <a:lnTo>
                      <a:pt x="5932" y="132"/>
                    </a:lnTo>
                    <a:lnTo>
                      <a:pt x="5976" y="54"/>
                    </a:lnTo>
                    <a:lnTo>
                      <a:pt x="5901" y="46"/>
                    </a:lnTo>
                    <a:lnTo>
                      <a:pt x="5826" y="39"/>
                    </a:lnTo>
                    <a:lnTo>
                      <a:pt x="5751" y="32"/>
                    </a:lnTo>
                    <a:lnTo>
                      <a:pt x="5675" y="25"/>
                    </a:lnTo>
                    <a:lnTo>
                      <a:pt x="5600" y="19"/>
                    </a:lnTo>
                    <a:lnTo>
                      <a:pt x="5524" y="13"/>
                    </a:lnTo>
                    <a:lnTo>
                      <a:pt x="5450" y="7"/>
                    </a:lnTo>
                    <a:lnTo>
                      <a:pt x="5375" y="0"/>
                    </a:lnTo>
                    <a:lnTo>
                      <a:pt x="5383" y="3"/>
                    </a:lnTo>
                    <a:lnTo>
                      <a:pt x="5405" y="11"/>
                    </a:lnTo>
                    <a:lnTo>
                      <a:pt x="5437" y="24"/>
                    </a:lnTo>
                    <a:lnTo>
                      <a:pt x="5475" y="41"/>
                    </a:lnTo>
                    <a:lnTo>
                      <a:pt x="5495" y="51"/>
                    </a:lnTo>
                    <a:lnTo>
                      <a:pt x="5515" y="63"/>
                    </a:lnTo>
                    <a:lnTo>
                      <a:pt x="5535" y="75"/>
                    </a:lnTo>
                    <a:lnTo>
                      <a:pt x="5554" y="88"/>
                    </a:lnTo>
                    <a:lnTo>
                      <a:pt x="5571" y="102"/>
                    </a:lnTo>
                    <a:lnTo>
                      <a:pt x="5587" y="117"/>
                    </a:lnTo>
                    <a:lnTo>
                      <a:pt x="5594" y="125"/>
                    </a:lnTo>
                    <a:lnTo>
                      <a:pt x="5600" y="133"/>
                    </a:lnTo>
                    <a:lnTo>
                      <a:pt x="5606" y="142"/>
                    </a:lnTo>
                    <a:lnTo>
                      <a:pt x="5611" y="151"/>
                    </a:lnTo>
                    <a:lnTo>
                      <a:pt x="5614" y="159"/>
                    </a:lnTo>
                    <a:lnTo>
                      <a:pt x="5614" y="167"/>
                    </a:lnTo>
                    <a:lnTo>
                      <a:pt x="5610" y="174"/>
                    </a:lnTo>
                    <a:lnTo>
                      <a:pt x="5605" y="181"/>
                    </a:lnTo>
                    <a:lnTo>
                      <a:pt x="5596" y="188"/>
                    </a:lnTo>
                    <a:lnTo>
                      <a:pt x="5585" y="194"/>
                    </a:lnTo>
                    <a:lnTo>
                      <a:pt x="5573" y="200"/>
                    </a:lnTo>
                    <a:lnTo>
                      <a:pt x="5558" y="206"/>
                    </a:lnTo>
                    <a:lnTo>
                      <a:pt x="5541" y="211"/>
                    </a:lnTo>
                    <a:lnTo>
                      <a:pt x="5522" y="216"/>
                    </a:lnTo>
                    <a:lnTo>
                      <a:pt x="5503" y="220"/>
                    </a:lnTo>
                    <a:lnTo>
                      <a:pt x="5483" y="224"/>
                    </a:lnTo>
                    <a:lnTo>
                      <a:pt x="5439" y="232"/>
                    </a:lnTo>
                    <a:lnTo>
                      <a:pt x="5393" y="238"/>
                    </a:lnTo>
                    <a:lnTo>
                      <a:pt x="5346" y="243"/>
                    </a:lnTo>
                    <a:lnTo>
                      <a:pt x="5301" y="248"/>
                    </a:lnTo>
                    <a:lnTo>
                      <a:pt x="5258" y="251"/>
                    </a:lnTo>
                    <a:lnTo>
                      <a:pt x="5220" y="254"/>
                    </a:lnTo>
                    <a:lnTo>
                      <a:pt x="5161" y="257"/>
                    </a:lnTo>
                    <a:lnTo>
                      <a:pt x="5139" y="257"/>
                    </a:lnTo>
                    <a:lnTo>
                      <a:pt x="5114" y="259"/>
                    </a:lnTo>
                    <a:lnTo>
                      <a:pt x="5049" y="262"/>
                    </a:lnTo>
                    <a:lnTo>
                      <a:pt x="4953" y="268"/>
                    </a:lnTo>
                    <a:lnTo>
                      <a:pt x="4841" y="276"/>
                    </a:lnTo>
                    <a:lnTo>
                      <a:pt x="4782" y="281"/>
                    </a:lnTo>
                    <a:lnTo>
                      <a:pt x="4723" y="286"/>
                    </a:lnTo>
                    <a:lnTo>
                      <a:pt x="4667" y="292"/>
                    </a:lnTo>
                    <a:lnTo>
                      <a:pt x="4614" y="298"/>
                    </a:lnTo>
                    <a:lnTo>
                      <a:pt x="4565" y="306"/>
                    </a:lnTo>
                    <a:lnTo>
                      <a:pt x="4522" y="313"/>
                    </a:lnTo>
                    <a:lnTo>
                      <a:pt x="4504" y="316"/>
                    </a:lnTo>
                    <a:lnTo>
                      <a:pt x="4488" y="320"/>
                    </a:lnTo>
                    <a:lnTo>
                      <a:pt x="4474" y="324"/>
                    </a:lnTo>
                    <a:lnTo>
                      <a:pt x="4463" y="328"/>
                    </a:lnTo>
                    <a:lnTo>
                      <a:pt x="4441" y="337"/>
                    </a:lnTo>
                    <a:lnTo>
                      <a:pt x="4416" y="350"/>
                    </a:lnTo>
                    <a:lnTo>
                      <a:pt x="4387" y="365"/>
                    </a:lnTo>
                    <a:lnTo>
                      <a:pt x="4356" y="382"/>
                    </a:lnTo>
                    <a:lnTo>
                      <a:pt x="4291" y="419"/>
                    </a:lnTo>
                    <a:lnTo>
                      <a:pt x="4223" y="458"/>
                    </a:lnTo>
                    <a:lnTo>
                      <a:pt x="4160" y="497"/>
                    </a:lnTo>
                    <a:lnTo>
                      <a:pt x="4109" y="528"/>
                    </a:lnTo>
                    <a:lnTo>
                      <a:pt x="4073" y="550"/>
                    </a:lnTo>
                    <a:lnTo>
                      <a:pt x="4060" y="558"/>
                    </a:lnTo>
                    <a:lnTo>
                      <a:pt x="4107" y="574"/>
                    </a:lnTo>
                    <a:lnTo>
                      <a:pt x="4153" y="588"/>
                    </a:lnTo>
                    <a:lnTo>
                      <a:pt x="4199" y="600"/>
                    </a:lnTo>
                    <a:lnTo>
                      <a:pt x="4246" y="609"/>
                    </a:lnTo>
                    <a:lnTo>
                      <a:pt x="4292" y="616"/>
                    </a:lnTo>
                    <a:lnTo>
                      <a:pt x="4339" y="623"/>
                    </a:lnTo>
                    <a:lnTo>
                      <a:pt x="4385" y="626"/>
                    </a:lnTo>
                    <a:lnTo>
                      <a:pt x="4432" y="628"/>
                    </a:lnTo>
                    <a:lnTo>
                      <a:pt x="4479" y="628"/>
                    </a:lnTo>
                    <a:lnTo>
                      <a:pt x="4525" y="626"/>
                    </a:lnTo>
                    <a:lnTo>
                      <a:pt x="4572" y="623"/>
                    </a:lnTo>
                    <a:lnTo>
                      <a:pt x="4619" y="618"/>
                    </a:lnTo>
                    <a:lnTo>
                      <a:pt x="4665" y="613"/>
                    </a:lnTo>
                    <a:lnTo>
                      <a:pt x="4712" y="606"/>
                    </a:lnTo>
                    <a:lnTo>
                      <a:pt x="4759" y="599"/>
                    </a:lnTo>
                    <a:lnTo>
                      <a:pt x="4805" y="591"/>
                    </a:lnTo>
                    <a:lnTo>
                      <a:pt x="4852" y="582"/>
                    </a:lnTo>
                    <a:lnTo>
                      <a:pt x="4899" y="572"/>
                    </a:lnTo>
                    <a:lnTo>
                      <a:pt x="4945" y="562"/>
                    </a:lnTo>
                    <a:lnTo>
                      <a:pt x="4992" y="552"/>
                    </a:lnTo>
                    <a:lnTo>
                      <a:pt x="5085" y="530"/>
                    </a:lnTo>
                    <a:lnTo>
                      <a:pt x="5177" y="508"/>
                    </a:lnTo>
                    <a:lnTo>
                      <a:pt x="5270" y="487"/>
                    </a:lnTo>
                    <a:lnTo>
                      <a:pt x="5362" y="467"/>
                    </a:lnTo>
                    <a:lnTo>
                      <a:pt x="5409" y="457"/>
                    </a:lnTo>
                    <a:lnTo>
                      <a:pt x="5455" y="448"/>
                    </a:lnTo>
                    <a:lnTo>
                      <a:pt x="5500" y="441"/>
                    </a:lnTo>
                    <a:lnTo>
                      <a:pt x="5547" y="434"/>
                    </a:lnTo>
                    <a:lnTo>
                      <a:pt x="5491" y="486"/>
                    </a:lnTo>
                    <a:lnTo>
                      <a:pt x="5438" y="537"/>
                    </a:lnTo>
                    <a:lnTo>
                      <a:pt x="5384" y="587"/>
                    </a:lnTo>
                    <a:lnTo>
                      <a:pt x="5330" y="637"/>
                    </a:lnTo>
                    <a:lnTo>
                      <a:pt x="5276" y="684"/>
                    </a:lnTo>
                    <a:lnTo>
                      <a:pt x="5221" y="728"/>
                    </a:lnTo>
                    <a:lnTo>
                      <a:pt x="5193" y="750"/>
                    </a:lnTo>
                    <a:lnTo>
                      <a:pt x="5165" y="771"/>
                    </a:lnTo>
                    <a:lnTo>
                      <a:pt x="5137" y="792"/>
                    </a:lnTo>
                    <a:lnTo>
                      <a:pt x="5109" y="811"/>
                    </a:lnTo>
                    <a:lnTo>
                      <a:pt x="5080" y="829"/>
                    </a:lnTo>
                    <a:lnTo>
                      <a:pt x="5051" y="846"/>
                    </a:lnTo>
                    <a:lnTo>
                      <a:pt x="5020" y="863"/>
                    </a:lnTo>
                    <a:lnTo>
                      <a:pt x="4990" y="878"/>
                    </a:lnTo>
                    <a:lnTo>
                      <a:pt x="4959" y="892"/>
                    </a:lnTo>
                    <a:lnTo>
                      <a:pt x="4927" y="906"/>
                    </a:lnTo>
                    <a:lnTo>
                      <a:pt x="4895" y="917"/>
                    </a:lnTo>
                    <a:lnTo>
                      <a:pt x="4862" y="928"/>
                    </a:lnTo>
                    <a:lnTo>
                      <a:pt x="4828" y="937"/>
                    </a:lnTo>
                    <a:lnTo>
                      <a:pt x="4794" y="946"/>
                    </a:lnTo>
                    <a:lnTo>
                      <a:pt x="4759" y="953"/>
                    </a:lnTo>
                    <a:lnTo>
                      <a:pt x="4723" y="957"/>
                    </a:lnTo>
                    <a:lnTo>
                      <a:pt x="4686" y="961"/>
                    </a:lnTo>
                    <a:lnTo>
                      <a:pt x="4648" y="963"/>
                    </a:lnTo>
                    <a:lnTo>
                      <a:pt x="4610" y="963"/>
                    </a:lnTo>
                    <a:lnTo>
                      <a:pt x="4570" y="961"/>
                    </a:lnTo>
                    <a:lnTo>
                      <a:pt x="4570" y="934"/>
                    </a:lnTo>
                    <a:lnTo>
                      <a:pt x="4569" y="912"/>
                    </a:lnTo>
                    <a:lnTo>
                      <a:pt x="4566" y="892"/>
                    </a:lnTo>
                    <a:lnTo>
                      <a:pt x="4561" y="876"/>
                    </a:lnTo>
                    <a:lnTo>
                      <a:pt x="4555" y="862"/>
                    </a:lnTo>
                    <a:lnTo>
                      <a:pt x="4548" y="851"/>
                    </a:lnTo>
                    <a:lnTo>
                      <a:pt x="4540" y="842"/>
                    </a:lnTo>
                    <a:lnTo>
                      <a:pt x="4531" y="836"/>
                    </a:lnTo>
                    <a:lnTo>
                      <a:pt x="4521" y="832"/>
                    </a:lnTo>
                    <a:lnTo>
                      <a:pt x="4510" y="830"/>
                    </a:lnTo>
                    <a:lnTo>
                      <a:pt x="4498" y="830"/>
                    </a:lnTo>
                    <a:lnTo>
                      <a:pt x="4485" y="832"/>
                    </a:lnTo>
                    <a:lnTo>
                      <a:pt x="4472" y="836"/>
                    </a:lnTo>
                    <a:lnTo>
                      <a:pt x="4458" y="841"/>
                    </a:lnTo>
                    <a:lnTo>
                      <a:pt x="4444" y="847"/>
                    </a:lnTo>
                    <a:lnTo>
                      <a:pt x="4429" y="855"/>
                    </a:lnTo>
                    <a:lnTo>
                      <a:pt x="4414" y="864"/>
                    </a:lnTo>
                    <a:lnTo>
                      <a:pt x="4398" y="873"/>
                    </a:lnTo>
                    <a:lnTo>
                      <a:pt x="4383" y="884"/>
                    </a:lnTo>
                    <a:lnTo>
                      <a:pt x="4368" y="895"/>
                    </a:lnTo>
                    <a:lnTo>
                      <a:pt x="4338" y="919"/>
                    </a:lnTo>
                    <a:lnTo>
                      <a:pt x="4309" y="945"/>
                    </a:lnTo>
                    <a:lnTo>
                      <a:pt x="4256" y="992"/>
                    </a:lnTo>
                    <a:lnTo>
                      <a:pt x="4215" y="1030"/>
                    </a:lnTo>
                    <a:lnTo>
                      <a:pt x="4203" y="1027"/>
                    </a:lnTo>
                    <a:lnTo>
                      <a:pt x="4172" y="1019"/>
                    </a:lnTo>
                    <a:lnTo>
                      <a:pt x="4150" y="1014"/>
                    </a:lnTo>
                    <a:lnTo>
                      <a:pt x="4125" y="1009"/>
                    </a:lnTo>
                    <a:lnTo>
                      <a:pt x="4098" y="1004"/>
                    </a:lnTo>
                    <a:lnTo>
                      <a:pt x="4068" y="1000"/>
                    </a:lnTo>
                    <a:lnTo>
                      <a:pt x="4039" y="996"/>
                    </a:lnTo>
                    <a:lnTo>
                      <a:pt x="4009" y="994"/>
                    </a:lnTo>
                    <a:lnTo>
                      <a:pt x="3979" y="993"/>
                    </a:lnTo>
                    <a:lnTo>
                      <a:pt x="3951" y="994"/>
                    </a:lnTo>
                    <a:lnTo>
                      <a:pt x="3938" y="996"/>
                    </a:lnTo>
                    <a:lnTo>
                      <a:pt x="3924" y="998"/>
                    </a:lnTo>
                    <a:lnTo>
                      <a:pt x="3911" y="1001"/>
                    </a:lnTo>
                    <a:lnTo>
                      <a:pt x="3899" y="1004"/>
                    </a:lnTo>
                    <a:lnTo>
                      <a:pt x="3888" y="1008"/>
                    </a:lnTo>
                    <a:lnTo>
                      <a:pt x="3878" y="1013"/>
                    </a:lnTo>
                    <a:lnTo>
                      <a:pt x="3869" y="1019"/>
                    </a:lnTo>
                    <a:lnTo>
                      <a:pt x="3861" y="1025"/>
                    </a:lnTo>
                    <a:lnTo>
                      <a:pt x="3829" y="1055"/>
                    </a:lnTo>
                    <a:lnTo>
                      <a:pt x="3791" y="1087"/>
                    </a:lnTo>
                    <a:lnTo>
                      <a:pt x="3770" y="1103"/>
                    </a:lnTo>
                    <a:lnTo>
                      <a:pt x="3747" y="1120"/>
                    </a:lnTo>
                    <a:lnTo>
                      <a:pt x="3723" y="1135"/>
                    </a:lnTo>
                    <a:lnTo>
                      <a:pt x="3697" y="1150"/>
                    </a:lnTo>
                    <a:lnTo>
                      <a:pt x="3669" y="1164"/>
                    </a:lnTo>
                    <a:lnTo>
                      <a:pt x="3640" y="1177"/>
                    </a:lnTo>
                    <a:lnTo>
                      <a:pt x="3624" y="1183"/>
                    </a:lnTo>
                    <a:lnTo>
                      <a:pt x="3608" y="1189"/>
                    </a:lnTo>
                    <a:lnTo>
                      <a:pt x="3591" y="1194"/>
                    </a:lnTo>
                    <a:lnTo>
                      <a:pt x="3574" y="1199"/>
                    </a:lnTo>
                    <a:lnTo>
                      <a:pt x="3556" y="1203"/>
                    </a:lnTo>
                    <a:lnTo>
                      <a:pt x="3538" y="1207"/>
                    </a:lnTo>
                    <a:lnTo>
                      <a:pt x="3519" y="1210"/>
                    </a:lnTo>
                    <a:lnTo>
                      <a:pt x="3500" y="1213"/>
                    </a:lnTo>
                    <a:lnTo>
                      <a:pt x="3480" y="1215"/>
                    </a:lnTo>
                    <a:lnTo>
                      <a:pt x="3459" y="1217"/>
                    </a:lnTo>
                    <a:lnTo>
                      <a:pt x="3438" y="1218"/>
                    </a:lnTo>
                    <a:lnTo>
                      <a:pt x="3416" y="1218"/>
                    </a:lnTo>
                    <a:lnTo>
                      <a:pt x="3372" y="1218"/>
                    </a:lnTo>
                    <a:lnTo>
                      <a:pt x="3330" y="1216"/>
                    </a:lnTo>
                    <a:lnTo>
                      <a:pt x="3289" y="1214"/>
                    </a:lnTo>
                    <a:lnTo>
                      <a:pt x="3248" y="1212"/>
                    </a:lnTo>
                    <a:lnTo>
                      <a:pt x="3172" y="1206"/>
                    </a:lnTo>
                    <a:lnTo>
                      <a:pt x="3099" y="1202"/>
                    </a:lnTo>
                    <a:lnTo>
                      <a:pt x="3064" y="1201"/>
                    </a:lnTo>
                    <a:lnTo>
                      <a:pt x="3031" y="1201"/>
                    </a:lnTo>
                    <a:lnTo>
                      <a:pt x="2998" y="1202"/>
                    </a:lnTo>
                    <a:lnTo>
                      <a:pt x="2967" y="1205"/>
                    </a:lnTo>
                    <a:lnTo>
                      <a:pt x="2935" y="1209"/>
                    </a:lnTo>
                    <a:lnTo>
                      <a:pt x="2905" y="1215"/>
                    </a:lnTo>
                    <a:lnTo>
                      <a:pt x="2890" y="1219"/>
                    </a:lnTo>
                    <a:lnTo>
                      <a:pt x="2876" y="1223"/>
                    </a:lnTo>
                    <a:lnTo>
                      <a:pt x="2861" y="1228"/>
                    </a:lnTo>
                    <a:lnTo>
                      <a:pt x="2847" y="1234"/>
                    </a:lnTo>
                    <a:lnTo>
                      <a:pt x="2819" y="1245"/>
                    </a:lnTo>
                    <a:lnTo>
                      <a:pt x="2791" y="1254"/>
                    </a:lnTo>
                    <a:lnTo>
                      <a:pt x="2766" y="1262"/>
                    </a:lnTo>
                    <a:lnTo>
                      <a:pt x="2742" y="1270"/>
                    </a:lnTo>
                    <a:lnTo>
                      <a:pt x="2718" y="1276"/>
                    </a:lnTo>
                    <a:lnTo>
                      <a:pt x="2695" y="1280"/>
                    </a:lnTo>
                    <a:lnTo>
                      <a:pt x="2673" y="1284"/>
                    </a:lnTo>
                    <a:lnTo>
                      <a:pt x="2650" y="1286"/>
                    </a:lnTo>
                    <a:lnTo>
                      <a:pt x="2627" y="1287"/>
                    </a:lnTo>
                    <a:lnTo>
                      <a:pt x="2604" y="1286"/>
                    </a:lnTo>
                    <a:lnTo>
                      <a:pt x="2580" y="1285"/>
                    </a:lnTo>
                    <a:lnTo>
                      <a:pt x="2556" y="1282"/>
                    </a:lnTo>
                    <a:lnTo>
                      <a:pt x="2530" y="1277"/>
                    </a:lnTo>
                    <a:lnTo>
                      <a:pt x="2504" y="1272"/>
                    </a:lnTo>
                    <a:lnTo>
                      <a:pt x="2475" y="1264"/>
                    </a:lnTo>
                    <a:lnTo>
                      <a:pt x="2444" y="1255"/>
                    </a:lnTo>
                    <a:lnTo>
                      <a:pt x="2429" y="1251"/>
                    </a:lnTo>
                    <a:lnTo>
                      <a:pt x="2413" y="1249"/>
                    </a:lnTo>
                    <a:lnTo>
                      <a:pt x="2396" y="1247"/>
                    </a:lnTo>
                    <a:lnTo>
                      <a:pt x="2378" y="1245"/>
                    </a:lnTo>
                    <a:lnTo>
                      <a:pt x="2360" y="1245"/>
                    </a:lnTo>
                    <a:lnTo>
                      <a:pt x="2341" y="1246"/>
                    </a:lnTo>
                    <a:lnTo>
                      <a:pt x="2322" y="1247"/>
                    </a:lnTo>
                    <a:lnTo>
                      <a:pt x="2301" y="1249"/>
                    </a:lnTo>
                    <a:lnTo>
                      <a:pt x="2260" y="1254"/>
                    </a:lnTo>
                    <a:lnTo>
                      <a:pt x="2218" y="1260"/>
                    </a:lnTo>
                    <a:lnTo>
                      <a:pt x="2175" y="1269"/>
                    </a:lnTo>
                    <a:lnTo>
                      <a:pt x="2131" y="1278"/>
                    </a:lnTo>
                    <a:lnTo>
                      <a:pt x="2088" y="1286"/>
                    </a:lnTo>
                    <a:lnTo>
                      <a:pt x="2045" y="1294"/>
                    </a:lnTo>
                    <a:lnTo>
                      <a:pt x="2003" y="1301"/>
                    </a:lnTo>
                    <a:lnTo>
                      <a:pt x="1962" y="1306"/>
                    </a:lnTo>
                    <a:lnTo>
                      <a:pt x="1942" y="1308"/>
                    </a:lnTo>
                    <a:lnTo>
                      <a:pt x="1923" y="1309"/>
                    </a:lnTo>
                    <a:lnTo>
                      <a:pt x="1905" y="1309"/>
                    </a:lnTo>
                    <a:lnTo>
                      <a:pt x="1887" y="1309"/>
                    </a:lnTo>
                    <a:lnTo>
                      <a:pt x="1870" y="1308"/>
                    </a:lnTo>
                    <a:lnTo>
                      <a:pt x="1853" y="1306"/>
                    </a:lnTo>
                    <a:lnTo>
                      <a:pt x="1838" y="1303"/>
                    </a:lnTo>
                    <a:lnTo>
                      <a:pt x="1822" y="1299"/>
                    </a:lnTo>
                    <a:lnTo>
                      <a:pt x="1807" y="1294"/>
                    </a:lnTo>
                    <a:lnTo>
                      <a:pt x="1792" y="1289"/>
                    </a:lnTo>
                    <a:lnTo>
                      <a:pt x="1777" y="1281"/>
                    </a:lnTo>
                    <a:lnTo>
                      <a:pt x="1762" y="1273"/>
                    </a:lnTo>
                    <a:lnTo>
                      <a:pt x="1746" y="1263"/>
                    </a:lnTo>
                    <a:lnTo>
                      <a:pt x="1731" y="1253"/>
                    </a:lnTo>
                    <a:lnTo>
                      <a:pt x="1715" y="1242"/>
                    </a:lnTo>
                    <a:lnTo>
                      <a:pt x="1699" y="1231"/>
                    </a:lnTo>
                    <a:lnTo>
                      <a:pt x="1667" y="1206"/>
                    </a:lnTo>
                    <a:lnTo>
                      <a:pt x="1634" y="1179"/>
                    </a:lnTo>
                    <a:lnTo>
                      <a:pt x="1603" y="1152"/>
                    </a:lnTo>
                    <a:lnTo>
                      <a:pt x="1571" y="1123"/>
                    </a:lnTo>
                    <a:lnTo>
                      <a:pt x="1541" y="1095"/>
                    </a:lnTo>
                    <a:lnTo>
                      <a:pt x="1511" y="1068"/>
                    </a:lnTo>
                    <a:lnTo>
                      <a:pt x="1481" y="1043"/>
                    </a:lnTo>
                    <a:lnTo>
                      <a:pt x="1454" y="1021"/>
                    </a:lnTo>
                    <a:lnTo>
                      <a:pt x="1440" y="1011"/>
                    </a:lnTo>
                    <a:lnTo>
                      <a:pt x="1428" y="1002"/>
                    </a:lnTo>
                    <a:lnTo>
                      <a:pt x="1415" y="994"/>
                    </a:lnTo>
                    <a:lnTo>
                      <a:pt x="1403" y="987"/>
                    </a:lnTo>
                    <a:lnTo>
                      <a:pt x="1392" y="981"/>
                    </a:lnTo>
                    <a:lnTo>
                      <a:pt x="1381" y="977"/>
                    </a:lnTo>
                    <a:lnTo>
                      <a:pt x="1371" y="974"/>
                    </a:lnTo>
                    <a:lnTo>
                      <a:pt x="1361" y="972"/>
                    </a:lnTo>
                    <a:lnTo>
                      <a:pt x="1329" y="969"/>
                    </a:lnTo>
                    <a:lnTo>
                      <a:pt x="1302" y="970"/>
                    </a:lnTo>
                    <a:lnTo>
                      <a:pt x="1277" y="973"/>
                    </a:lnTo>
                    <a:lnTo>
                      <a:pt x="1256" y="979"/>
                    </a:lnTo>
                    <a:lnTo>
                      <a:pt x="1237" y="987"/>
                    </a:lnTo>
                    <a:lnTo>
                      <a:pt x="1221" y="998"/>
                    </a:lnTo>
                    <a:lnTo>
                      <a:pt x="1207" y="1010"/>
                    </a:lnTo>
                    <a:lnTo>
                      <a:pt x="1195" y="1025"/>
                    </a:lnTo>
                    <a:lnTo>
                      <a:pt x="1186" y="1041"/>
                    </a:lnTo>
                    <a:lnTo>
                      <a:pt x="1177" y="1058"/>
                    </a:lnTo>
                    <a:lnTo>
                      <a:pt x="1171" y="1077"/>
                    </a:lnTo>
                    <a:lnTo>
                      <a:pt x="1167" y="1096"/>
                    </a:lnTo>
                    <a:lnTo>
                      <a:pt x="1164" y="1118"/>
                    </a:lnTo>
                    <a:lnTo>
                      <a:pt x="1162" y="1139"/>
                    </a:lnTo>
                    <a:lnTo>
                      <a:pt x="1162" y="1161"/>
                    </a:lnTo>
                    <a:lnTo>
                      <a:pt x="1162" y="1183"/>
                    </a:lnTo>
                    <a:lnTo>
                      <a:pt x="1167" y="1272"/>
                    </a:lnTo>
                    <a:lnTo>
                      <a:pt x="1173" y="1350"/>
                    </a:lnTo>
                    <a:lnTo>
                      <a:pt x="1173" y="1367"/>
                    </a:lnTo>
                    <a:lnTo>
                      <a:pt x="1172" y="1382"/>
                    </a:lnTo>
                    <a:lnTo>
                      <a:pt x="1171" y="1395"/>
                    </a:lnTo>
                    <a:lnTo>
                      <a:pt x="1168" y="1406"/>
                    </a:lnTo>
                    <a:lnTo>
                      <a:pt x="1163" y="1415"/>
                    </a:lnTo>
                    <a:lnTo>
                      <a:pt x="1157" y="1422"/>
                    </a:lnTo>
                    <a:lnTo>
                      <a:pt x="1150" y="1426"/>
                    </a:lnTo>
                    <a:lnTo>
                      <a:pt x="1140" y="1428"/>
                    </a:lnTo>
                    <a:lnTo>
                      <a:pt x="1134" y="1428"/>
                    </a:lnTo>
                    <a:lnTo>
                      <a:pt x="1128" y="1425"/>
                    </a:lnTo>
                    <a:lnTo>
                      <a:pt x="1122" y="1422"/>
                    </a:lnTo>
                    <a:lnTo>
                      <a:pt x="1116" y="1419"/>
                    </a:lnTo>
                    <a:lnTo>
                      <a:pt x="1111" y="1415"/>
                    </a:lnTo>
                    <a:lnTo>
                      <a:pt x="1105" y="1410"/>
                    </a:lnTo>
                    <a:lnTo>
                      <a:pt x="1099" y="1404"/>
                    </a:lnTo>
                    <a:lnTo>
                      <a:pt x="1093" y="1398"/>
                    </a:lnTo>
                    <a:lnTo>
                      <a:pt x="1082" y="1384"/>
                    </a:lnTo>
                    <a:lnTo>
                      <a:pt x="1072" y="1368"/>
                    </a:lnTo>
                    <a:lnTo>
                      <a:pt x="1062" y="1351"/>
                    </a:lnTo>
                    <a:lnTo>
                      <a:pt x="1052" y="1334"/>
                    </a:lnTo>
                    <a:lnTo>
                      <a:pt x="1036" y="1300"/>
                    </a:lnTo>
                    <a:lnTo>
                      <a:pt x="1023" y="1270"/>
                    </a:lnTo>
                    <a:lnTo>
                      <a:pt x="1014" y="1247"/>
                    </a:lnTo>
                    <a:lnTo>
                      <a:pt x="1011" y="1239"/>
                    </a:lnTo>
                    <a:lnTo>
                      <a:pt x="1011" y="1210"/>
                    </a:lnTo>
                    <a:lnTo>
                      <a:pt x="1011" y="1180"/>
                    </a:lnTo>
                    <a:lnTo>
                      <a:pt x="1011" y="1151"/>
                    </a:lnTo>
                    <a:lnTo>
                      <a:pt x="1011" y="1123"/>
                    </a:lnTo>
                    <a:lnTo>
                      <a:pt x="1011" y="1093"/>
                    </a:lnTo>
                    <a:lnTo>
                      <a:pt x="1011" y="1065"/>
                    </a:lnTo>
                    <a:lnTo>
                      <a:pt x="1011" y="1037"/>
                    </a:lnTo>
                    <a:lnTo>
                      <a:pt x="1011" y="1009"/>
                    </a:lnTo>
                    <a:lnTo>
                      <a:pt x="1002" y="1016"/>
                    </a:lnTo>
                    <a:lnTo>
                      <a:pt x="978" y="1033"/>
                    </a:lnTo>
                    <a:lnTo>
                      <a:pt x="961" y="1045"/>
                    </a:lnTo>
                    <a:lnTo>
                      <a:pt x="941" y="1057"/>
                    </a:lnTo>
                    <a:lnTo>
                      <a:pt x="919" y="1071"/>
                    </a:lnTo>
                    <a:lnTo>
                      <a:pt x="895" y="1085"/>
                    </a:lnTo>
                    <a:lnTo>
                      <a:pt x="869" y="1099"/>
                    </a:lnTo>
                    <a:lnTo>
                      <a:pt x="842" y="1113"/>
                    </a:lnTo>
                    <a:lnTo>
                      <a:pt x="815" y="1125"/>
                    </a:lnTo>
                    <a:lnTo>
                      <a:pt x="788" y="1136"/>
                    </a:lnTo>
                    <a:lnTo>
                      <a:pt x="774" y="1141"/>
                    </a:lnTo>
                    <a:lnTo>
                      <a:pt x="761" y="1145"/>
                    </a:lnTo>
                    <a:lnTo>
                      <a:pt x="747" y="1148"/>
                    </a:lnTo>
                    <a:lnTo>
                      <a:pt x="734" y="1151"/>
                    </a:lnTo>
                    <a:lnTo>
                      <a:pt x="721" y="1153"/>
                    </a:lnTo>
                    <a:lnTo>
                      <a:pt x="709" y="1154"/>
                    </a:lnTo>
                    <a:lnTo>
                      <a:pt x="696" y="1155"/>
                    </a:lnTo>
                    <a:lnTo>
                      <a:pt x="684" y="1154"/>
                    </a:lnTo>
                    <a:lnTo>
                      <a:pt x="655" y="1151"/>
                    </a:lnTo>
                    <a:lnTo>
                      <a:pt x="627" y="1146"/>
                    </a:lnTo>
                    <a:lnTo>
                      <a:pt x="600" y="1141"/>
                    </a:lnTo>
                    <a:lnTo>
                      <a:pt x="574" y="1134"/>
                    </a:lnTo>
                    <a:lnTo>
                      <a:pt x="550" y="1127"/>
                    </a:lnTo>
                    <a:lnTo>
                      <a:pt x="526" y="1119"/>
                    </a:lnTo>
                    <a:lnTo>
                      <a:pt x="504" y="1110"/>
                    </a:lnTo>
                    <a:lnTo>
                      <a:pt x="483" y="1099"/>
                    </a:lnTo>
                    <a:lnTo>
                      <a:pt x="464" y="1088"/>
                    </a:lnTo>
                    <a:lnTo>
                      <a:pt x="446" y="1076"/>
                    </a:lnTo>
                    <a:lnTo>
                      <a:pt x="429" y="1064"/>
                    </a:lnTo>
                    <a:lnTo>
                      <a:pt x="414" y="1051"/>
                    </a:lnTo>
                    <a:lnTo>
                      <a:pt x="401" y="1037"/>
                    </a:lnTo>
                    <a:lnTo>
                      <a:pt x="389" y="1023"/>
                    </a:lnTo>
                    <a:lnTo>
                      <a:pt x="379" y="1008"/>
                    </a:lnTo>
                    <a:lnTo>
                      <a:pt x="369" y="992"/>
                    </a:lnTo>
                    <a:lnTo>
                      <a:pt x="363" y="976"/>
                    </a:lnTo>
                    <a:lnTo>
                      <a:pt x="358" y="960"/>
                    </a:lnTo>
                    <a:lnTo>
                      <a:pt x="354" y="941"/>
                    </a:lnTo>
                    <a:lnTo>
                      <a:pt x="353" y="924"/>
                    </a:lnTo>
                    <a:lnTo>
                      <a:pt x="354" y="905"/>
                    </a:lnTo>
                    <a:lnTo>
                      <a:pt x="356" y="887"/>
                    </a:lnTo>
                    <a:lnTo>
                      <a:pt x="361" y="868"/>
                    </a:lnTo>
                    <a:lnTo>
                      <a:pt x="368" y="848"/>
                    </a:lnTo>
                    <a:lnTo>
                      <a:pt x="376" y="829"/>
                    </a:lnTo>
                    <a:lnTo>
                      <a:pt x="388" y="809"/>
                    </a:lnTo>
                    <a:lnTo>
                      <a:pt x="402" y="788"/>
                    </a:lnTo>
                    <a:lnTo>
                      <a:pt x="417" y="766"/>
                    </a:lnTo>
                    <a:lnTo>
                      <a:pt x="435" y="746"/>
                    </a:lnTo>
                    <a:lnTo>
                      <a:pt x="455" y="725"/>
                    </a:lnTo>
                    <a:lnTo>
                      <a:pt x="477" y="703"/>
                    </a:lnTo>
                    <a:lnTo>
                      <a:pt x="502" y="682"/>
                    </a:lnTo>
                    <a:lnTo>
                      <a:pt x="506" y="662"/>
                    </a:lnTo>
                    <a:lnTo>
                      <a:pt x="510" y="641"/>
                    </a:lnTo>
                    <a:lnTo>
                      <a:pt x="514" y="619"/>
                    </a:lnTo>
                    <a:lnTo>
                      <a:pt x="518" y="598"/>
                    </a:lnTo>
                    <a:lnTo>
                      <a:pt x="522" y="577"/>
                    </a:lnTo>
                    <a:lnTo>
                      <a:pt x="526" y="556"/>
                    </a:lnTo>
                    <a:lnTo>
                      <a:pt x="530" y="536"/>
                    </a:lnTo>
                    <a:lnTo>
                      <a:pt x="534" y="515"/>
                    </a:lnTo>
                    <a:lnTo>
                      <a:pt x="526" y="525"/>
                    </a:lnTo>
                    <a:lnTo>
                      <a:pt x="504" y="550"/>
                    </a:lnTo>
                    <a:lnTo>
                      <a:pt x="489" y="566"/>
                    </a:lnTo>
                    <a:lnTo>
                      <a:pt x="471" y="584"/>
                    </a:lnTo>
                    <a:lnTo>
                      <a:pt x="450" y="603"/>
                    </a:lnTo>
                    <a:lnTo>
                      <a:pt x="428" y="622"/>
                    </a:lnTo>
                    <a:lnTo>
                      <a:pt x="417" y="631"/>
                    </a:lnTo>
                    <a:lnTo>
                      <a:pt x="405" y="639"/>
                    </a:lnTo>
                    <a:lnTo>
                      <a:pt x="392" y="647"/>
                    </a:lnTo>
                    <a:lnTo>
                      <a:pt x="379" y="655"/>
                    </a:lnTo>
                    <a:lnTo>
                      <a:pt x="366" y="662"/>
                    </a:lnTo>
                    <a:lnTo>
                      <a:pt x="352" y="668"/>
                    </a:lnTo>
                    <a:lnTo>
                      <a:pt x="339" y="674"/>
                    </a:lnTo>
                    <a:lnTo>
                      <a:pt x="326" y="678"/>
                    </a:lnTo>
                    <a:lnTo>
                      <a:pt x="312" y="682"/>
                    </a:lnTo>
                    <a:lnTo>
                      <a:pt x="299" y="685"/>
                    </a:lnTo>
                    <a:lnTo>
                      <a:pt x="285" y="686"/>
                    </a:lnTo>
                    <a:lnTo>
                      <a:pt x="271" y="686"/>
                    </a:lnTo>
                    <a:lnTo>
                      <a:pt x="258" y="685"/>
                    </a:lnTo>
                    <a:lnTo>
                      <a:pt x="244" y="682"/>
                    </a:lnTo>
                    <a:lnTo>
                      <a:pt x="231" y="677"/>
                    </a:lnTo>
                    <a:lnTo>
                      <a:pt x="218" y="671"/>
                    </a:lnTo>
                    <a:lnTo>
                      <a:pt x="205" y="663"/>
                    </a:lnTo>
                    <a:lnTo>
                      <a:pt x="194" y="653"/>
                    </a:lnTo>
                    <a:lnTo>
                      <a:pt x="183" y="641"/>
                    </a:lnTo>
                    <a:lnTo>
                      <a:pt x="173" y="627"/>
                    </a:lnTo>
                    <a:lnTo>
                      <a:pt x="164" y="611"/>
                    </a:lnTo>
                    <a:lnTo>
                      <a:pt x="155" y="594"/>
                    </a:lnTo>
                    <a:lnTo>
                      <a:pt x="147" y="576"/>
                    </a:lnTo>
                    <a:lnTo>
                      <a:pt x="140" y="557"/>
                    </a:lnTo>
                    <a:lnTo>
                      <a:pt x="133" y="537"/>
                    </a:lnTo>
                    <a:lnTo>
                      <a:pt x="127" y="516"/>
                    </a:lnTo>
                    <a:lnTo>
                      <a:pt x="121" y="494"/>
                    </a:lnTo>
                    <a:lnTo>
                      <a:pt x="116" y="472"/>
                    </a:lnTo>
                    <a:lnTo>
                      <a:pt x="107" y="426"/>
                    </a:lnTo>
                    <a:lnTo>
                      <a:pt x="100" y="380"/>
                    </a:lnTo>
                    <a:lnTo>
                      <a:pt x="95" y="335"/>
                    </a:lnTo>
                    <a:lnTo>
                      <a:pt x="91" y="291"/>
                    </a:lnTo>
                    <a:lnTo>
                      <a:pt x="88" y="252"/>
                    </a:lnTo>
                    <a:lnTo>
                      <a:pt x="86" y="217"/>
                    </a:lnTo>
                    <a:lnTo>
                      <a:pt x="84" y="165"/>
                    </a:lnTo>
                    <a:lnTo>
                      <a:pt x="84" y="145"/>
                    </a:lnTo>
                    <a:close/>
                  </a:path>
                </a:pathLst>
              </a:custGeom>
              <a:solidFill>
                <a:srgbClr val="BFB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26" name="Freeform 114">
                <a:extLst>
                  <a:ext uri="{FF2B5EF4-FFF2-40B4-BE49-F238E27FC236}">
                    <a16:creationId xmlns:a16="http://schemas.microsoft.com/office/drawing/2014/main" id="{A104133F-3C0D-4FD1-AF45-63EB93B055D4}"/>
                  </a:ext>
                </a:extLst>
              </p:cNvPr>
              <p:cNvSpPr>
                <a:spLocks/>
              </p:cNvSpPr>
              <p:nvPr/>
            </p:nvSpPr>
            <p:spPr bwMode="auto">
              <a:xfrm>
                <a:off x="2541" y="2822"/>
                <a:ext cx="1289" cy="603"/>
              </a:xfrm>
              <a:custGeom>
                <a:avLst/>
                <a:gdLst>
                  <a:gd name="T0" fmla="*/ 115 w 3689"/>
                  <a:gd name="T1" fmla="*/ 354 h 1460"/>
                  <a:gd name="T2" fmla="*/ 34 w 3689"/>
                  <a:gd name="T3" fmla="*/ 437 h 1460"/>
                  <a:gd name="T4" fmla="*/ 1 w 3689"/>
                  <a:gd name="T5" fmla="*/ 511 h 1460"/>
                  <a:gd name="T6" fmla="*/ 23 w 3689"/>
                  <a:gd name="T7" fmla="*/ 591 h 1460"/>
                  <a:gd name="T8" fmla="*/ 79 w 3689"/>
                  <a:gd name="T9" fmla="*/ 490 h 1460"/>
                  <a:gd name="T10" fmla="*/ 107 w 3689"/>
                  <a:gd name="T11" fmla="*/ 439 h 1460"/>
                  <a:gd name="T12" fmla="*/ 179 w 3689"/>
                  <a:gd name="T13" fmla="*/ 385 h 1460"/>
                  <a:gd name="T14" fmla="*/ 292 w 3689"/>
                  <a:gd name="T15" fmla="*/ 392 h 1460"/>
                  <a:gd name="T16" fmla="*/ 397 w 3689"/>
                  <a:gd name="T17" fmla="*/ 479 h 1460"/>
                  <a:gd name="T18" fmla="*/ 435 w 3689"/>
                  <a:gd name="T19" fmla="*/ 497 h 1460"/>
                  <a:gd name="T20" fmla="*/ 571 w 3689"/>
                  <a:gd name="T21" fmla="*/ 491 h 1460"/>
                  <a:gd name="T22" fmla="*/ 803 w 3689"/>
                  <a:gd name="T23" fmla="*/ 468 h 1460"/>
                  <a:gd name="T24" fmla="*/ 886 w 3689"/>
                  <a:gd name="T25" fmla="*/ 461 h 1460"/>
                  <a:gd name="T26" fmla="*/ 1003 w 3689"/>
                  <a:gd name="T27" fmla="*/ 428 h 1460"/>
                  <a:gd name="T28" fmla="*/ 1055 w 3689"/>
                  <a:gd name="T29" fmla="*/ 398 h 1460"/>
                  <a:gd name="T30" fmla="*/ 1051 w 3689"/>
                  <a:gd name="T31" fmla="*/ 382 h 1460"/>
                  <a:gd name="T32" fmla="*/ 1022 w 3689"/>
                  <a:gd name="T33" fmla="*/ 365 h 1460"/>
                  <a:gd name="T34" fmla="*/ 954 w 3689"/>
                  <a:gd name="T35" fmla="*/ 351 h 1460"/>
                  <a:gd name="T36" fmla="*/ 842 w 3689"/>
                  <a:gd name="T37" fmla="*/ 350 h 1460"/>
                  <a:gd name="T38" fmla="*/ 585 w 3689"/>
                  <a:gd name="T39" fmla="*/ 370 h 1460"/>
                  <a:gd name="T40" fmla="*/ 485 w 3689"/>
                  <a:gd name="T41" fmla="*/ 371 h 1460"/>
                  <a:gd name="T42" fmla="*/ 441 w 3689"/>
                  <a:gd name="T43" fmla="*/ 350 h 1460"/>
                  <a:gd name="T44" fmla="*/ 366 w 3689"/>
                  <a:gd name="T45" fmla="*/ 279 h 1460"/>
                  <a:gd name="T46" fmla="*/ 469 w 3689"/>
                  <a:gd name="T47" fmla="*/ 279 h 1460"/>
                  <a:gd name="T48" fmla="*/ 578 w 3689"/>
                  <a:gd name="T49" fmla="*/ 278 h 1460"/>
                  <a:gd name="T50" fmla="*/ 726 w 3689"/>
                  <a:gd name="T51" fmla="*/ 232 h 1460"/>
                  <a:gd name="T52" fmla="*/ 812 w 3689"/>
                  <a:gd name="T53" fmla="*/ 236 h 1460"/>
                  <a:gd name="T54" fmla="*/ 992 w 3689"/>
                  <a:gd name="T55" fmla="*/ 285 h 1460"/>
                  <a:gd name="T56" fmla="*/ 1091 w 3689"/>
                  <a:gd name="T57" fmla="*/ 324 h 1460"/>
                  <a:gd name="T58" fmla="*/ 1180 w 3689"/>
                  <a:gd name="T59" fmla="*/ 380 h 1460"/>
                  <a:gd name="T60" fmla="*/ 1257 w 3689"/>
                  <a:gd name="T61" fmla="*/ 450 h 1460"/>
                  <a:gd name="T62" fmla="*/ 1268 w 3689"/>
                  <a:gd name="T63" fmla="*/ 404 h 1460"/>
                  <a:gd name="T64" fmla="*/ 1254 w 3689"/>
                  <a:gd name="T65" fmla="*/ 361 h 1460"/>
                  <a:gd name="T66" fmla="*/ 1221 w 3689"/>
                  <a:gd name="T67" fmla="*/ 318 h 1460"/>
                  <a:gd name="T68" fmla="*/ 1233 w 3689"/>
                  <a:gd name="T69" fmla="*/ 226 h 1460"/>
                  <a:gd name="T70" fmla="*/ 1231 w 3689"/>
                  <a:gd name="T71" fmla="*/ 187 h 1460"/>
                  <a:gd name="T72" fmla="*/ 1121 w 3689"/>
                  <a:gd name="T73" fmla="*/ 144 h 1460"/>
                  <a:gd name="T74" fmla="*/ 1090 w 3689"/>
                  <a:gd name="T75" fmla="*/ 59 h 1460"/>
                  <a:gd name="T76" fmla="*/ 1065 w 3689"/>
                  <a:gd name="T77" fmla="*/ 23 h 1460"/>
                  <a:gd name="T78" fmla="*/ 1052 w 3689"/>
                  <a:gd name="T79" fmla="*/ 28 h 1460"/>
                  <a:gd name="T80" fmla="*/ 1060 w 3689"/>
                  <a:gd name="T81" fmla="*/ 96 h 1460"/>
                  <a:gd name="T82" fmla="*/ 1053 w 3689"/>
                  <a:gd name="T83" fmla="*/ 133 h 1460"/>
                  <a:gd name="T84" fmla="*/ 1028 w 3689"/>
                  <a:gd name="T85" fmla="*/ 159 h 1460"/>
                  <a:gd name="T86" fmla="*/ 973 w 3689"/>
                  <a:gd name="T87" fmla="*/ 166 h 1460"/>
                  <a:gd name="T88" fmla="*/ 882 w 3689"/>
                  <a:gd name="T89" fmla="*/ 153 h 1460"/>
                  <a:gd name="T90" fmla="*/ 820 w 3689"/>
                  <a:gd name="T91" fmla="*/ 19 h 1460"/>
                  <a:gd name="T92" fmla="*/ 826 w 3689"/>
                  <a:gd name="T93" fmla="*/ 56 h 1460"/>
                  <a:gd name="T94" fmla="*/ 831 w 3689"/>
                  <a:gd name="T95" fmla="*/ 112 h 1460"/>
                  <a:gd name="T96" fmla="*/ 819 w 3689"/>
                  <a:gd name="T97" fmla="*/ 128 h 1460"/>
                  <a:gd name="T98" fmla="*/ 781 w 3689"/>
                  <a:gd name="T99" fmla="*/ 120 h 1460"/>
                  <a:gd name="T100" fmla="*/ 680 w 3689"/>
                  <a:gd name="T101" fmla="*/ 66 h 1460"/>
                  <a:gd name="T102" fmla="*/ 716 w 3689"/>
                  <a:gd name="T103" fmla="*/ 134 h 1460"/>
                  <a:gd name="T104" fmla="*/ 666 w 3689"/>
                  <a:gd name="T105" fmla="*/ 171 h 1460"/>
                  <a:gd name="T106" fmla="*/ 594 w 3689"/>
                  <a:gd name="T107" fmla="*/ 185 h 1460"/>
                  <a:gd name="T108" fmla="*/ 522 w 3689"/>
                  <a:gd name="T109" fmla="*/ 182 h 1460"/>
                  <a:gd name="T110" fmla="*/ 367 w 3689"/>
                  <a:gd name="T111" fmla="*/ 154 h 1460"/>
                  <a:gd name="T112" fmla="*/ 331 w 3689"/>
                  <a:gd name="T113" fmla="*/ 158 h 1460"/>
                  <a:gd name="T114" fmla="*/ 318 w 3689"/>
                  <a:gd name="T115" fmla="*/ 181 h 1460"/>
                  <a:gd name="T116" fmla="*/ 310 w 3689"/>
                  <a:gd name="T117" fmla="*/ 235 h 1460"/>
                  <a:gd name="T118" fmla="*/ 296 w 3689"/>
                  <a:gd name="T119" fmla="*/ 266 h 1460"/>
                  <a:gd name="T120" fmla="*/ 271 w 3689"/>
                  <a:gd name="T121" fmla="*/ 282 h 1460"/>
                  <a:gd name="T122" fmla="*/ 213 w 3689"/>
                  <a:gd name="T123" fmla="*/ 293 h 14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89"/>
                  <a:gd name="T187" fmla="*/ 0 h 1460"/>
                  <a:gd name="T188" fmla="*/ 3689 w 3689"/>
                  <a:gd name="T189" fmla="*/ 1460 h 14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89" h="1460">
                    <a:moveTo>
                      <a:pt x="512" y="708"/>
                    </a:moveTo>
                    <a:lnTo>
                      <a:pt x="494" y="725"/>
                    </a:lnTo>
                    <a:lnTo>
                      <a:pt x="475" y="743"/>
                    </a:lnTo>
                    <a:lnTo>
                      <a:pt x="453" y="761"/>
                    </a:lnTo>
                    <a:lnTo>
                      <a:pt x="431" y="779"/>
                    </a:lnTo>
                    <a:lnTo>
                      <a:pt x="380" y="817"/>
                    </a:lnTo>
                    <a:lnTo>
                      <a:pt x="328" y="857"/>
                    </a:lnTo>
                    <a:lnTo>
                      <a:pt x="274" y="899"/>
                    </a:lnTo>
                    <a:lnTo>
                      <a:pt x="219" y="942"/>
                    </a:lnTo>
                    <a:lnTo>
                      <a:pt x="193" y="965"/>
                    </a:lnTo>
                    <a:lnTo>
                      <a:pt x="167" y="987"/>
                    </a:lnTo>
                    <a:lnTo>
                      <a:pt x="143" y="1010"/>
                    </a:lnTo>
                    <a:lnTo>
                      <a:pt x="120" y="1034"/>
                    </a:lnTo>
                    <a:lnTo>
                      <a:pt x="97" y="1059"/>
                    </a:lnTo>
                    <a:lnTo>
                      <a:pt x="77" y="1083"/>
                    </a:lnTo>
                    <a:lnTo>
                      <a:pt x="58" y="1107"/>
                    </a:lnTo>
                    <a:lnTo>
                      <a:pt x="42" y="1132"/>
                    </a:lnTo>
                    <a:lnTo>
                      <a:pt x="28" y="1158"/>
                    </a:lnTo>
                    <a:lnTo>
                      <a:pt x="17" y="1183"/>
                    </a:lnTo>
                    <a:lnTo>
                      <a:pt x="8" y="1209"/>
                    </a:lnTo>
                    <a:lnTo>
                      <a:pt x="2" y="1237"/>
                    </a:lnTo>
                    <a:lnTo>
                      <a:pt x="0" y="1263"/>
                    </a:lnTo>
                    <a:lnTo>
                      <a:pt x="1" y="1290"/>
                    </a:lnTo>
                    <a:lnTo>
                      <a:pt x="6" y="1318"/>
                    </a:lnTo>
                    <a:lnTo>
                      <a:pt x="14" y="1345"/>
                    </a:lnTo>
                    <a:lnTo>
                      <a:pt x="27" y="1373"/>
                    </a:lnTo>
                    <a:lnTo>
                      <a:pt x="44" y="1403"/>
                    </a:lnTo>
                    <a:lnTo>
                      <a:pt x="66" y="1431"/>
                    </a:lnTo>
                    <a:lnTo>
                      <a:pt x="93" y="1460"/>
                    </a:lnTo>
                    <a:lnTo>
                      <a:pt x="99" y="1448"/>
                    </a:lnTo>
                    <a:lnTo>
                      <a:pt x="115" y="1415"/>
                    </a:lnTo>
                    <a:lnTo>
                      <a:pt x="137" y="1367"/>
                    </a:lnTo>
                    <a:lnTo>
                      <a:pt x="165" y="1309"/>
                    </a:lnTo>
                    <a:lnTo>
                      <a:pt x="195" y="1247"/>
                    </a:lnTo>
                    <a:lnTo>
                      <a:pt x="226" y="1186"/>
                    </a:lnTo>
                    <a:lnTo>
                      <a:pt x="241" y="1158"/>
                    </a:lnTo>
                    <a:lnTo>
                      <a:pt x="255" y="1132"/>
                    </a:lnTo>
                    <a:lnTo>
                      <a:pt x="270" y="1109"/>
                    </a:lnTo>
                    <a:lnTo>
                      <a:pt x="281" y="1090"/>
                    </a:lnTo>
                    <a:lnTo>
                      <a:pt x="288" y="1081"/>
                    </a:lnTo>
                    <a:lnTo>
                      <a:pt x="296" y="1072"/>
                    </a:lnTo>
                    <a:lnTo>
                      <a:pt x="305" y="1063"/>
                    </a:lnTo>
                    <a:lnTo>
                      <a:pt x="316" y="1053"/>
                    </a:lnTo>
                    <a:lnTo>
                      <a:pt x="341" y="1033"/>
                    </a:lnTo>
                    <a:lnTo>
                      <a:pt x="371" y="1013"/>
                    </a:lnTo>
                    <a:lnTo>
                      <a:pt x="404" y="992"/>
                    </a:lnTo>
                    <a:lnTo>
                      <a:pt x="440" y="972"/>
                    </a:lnTo>
                    <a:lnTo>
                      <a:pt x="476" y="952"/>
                    </a:lnTo>
                    <a:lnTo>
                      <a:pt x="512" y="932"/>
                    </a:lnTo>
                    <a:lnTo>
                      <a:pt x="583" y="898"/>
                    </a:lnTo>
                    <a:lnTo>
                      <a:pt x="643" y="868"/>
                    </a:lnTo>
                    <a:lnTo>
                      <a:pt x="684" y="850"/>
                    </a:lnTo>
                    <a:lnTo>
                      <a:pt x="699" y="843"/>
                    </a:lnTo>
                    <a:lnTo>
                      <a:pt x="717" y="857"/>
                    </a:lnTo>
                    <a:lnTo>
                      <a:pt x="766" y="896"/>
                    </a:lnTo>
                    <a:lnTo>
                      <a:pt x="835" y="950"/>
                    </a:lnTo>
                    <a:lnTo>
                      <a:pt x="919" y="1012"/>
                    </a:lnTo>
                    <a:lnTo>
                      <a:pt x="964" y="1045"/>
                    </a:lnTo>
                    <a:lnTo>
                      <a:pt x="1008" y="1077"/>
                    </a:lnTo>
                    <a:lnTo>
                      <a:pt x="1052" y="1107"/>
                    </a:lnTo>
                    <a:lnTo>
                      <a:pt x="1096" y="1135"/>
                    </a:lnTo>
                    <a:lnTo>
                      <a:pt x="1116" y="1148"/>
                    </a:lnTo>
                    <a:lnTo>
                      <a:pt x="1136" y="1159"/>
                    </a:lnTo>
                    <a:lnTo>
                      <a:pt x="1155" y="1170"/>
                    </a:lnTo>
                    <a:lnTo>
                      <a:pt x="1172" y="1179"/>
                    </a:lnTo>
                    <a:lnTo>
                      <a:pt x="1189" y="1187"/>
                    </a:lnTo>
                    <a:lnTo>
                      <a:pt x="1204" y="1194"/>
                    </a:lnTo>
                    <a:lnTo>
                      <a:pt x="1218" y="1199"/>
                    </a:lnTo>
                    <a:lnTo>
                      <a:pt x="1231" y="1202"/>
                    </a:lnTo>
                    <a:lnTo>
                      <a:pt x="1246" y="1204"/>
                    </a:lnTo>
                    <a:lnTo>
                      <a:pt x="1264" y="1206"/>
                    </a:lnTo>
                    <a:lnTo>
                      <a:pt x="1287" y="1206"/>
                    </a:lnTo>
                    <a:lnTo>
                      <a:pt x="1314" y="1206"/>
                    </a:lnTo>
                    <a:lnTo>
                      <a:pt x="1377" y="1205"/>
                    </a:lnTo>
                    <a:lnTo>
                      <a:pt x="1454" y="1201"/>
                    </a:lnTo>
                    <a:lnTo>
                      <a:pt x="1539" y="1195"/>
                    </a:lnTo>
                    <a:lnTo>
                      <a:pt x="1633" y="1189"/>
                    </a:lnTo>
                    <a:lnTo>
                      <a:pt x="1731" y="1181"/>
                    </a:lnTo>
                    <a:lnTo>
                      <a:pt x="1832" y="1172"/>
                    </a:lnTo>
                    <a:lnTo>
                      <a:pt x="1933" y="1163"/>
                    </a:lnTo>
                    <a:lnTo>
                      <a:pt x="2034" y="1154"/>
                    </a:lnTo>
                    <a:lnTo>
                      <a:pt x="2129" y="1146"/>
                    </a:lnTo>
                    <a:lnTo>
                      <a:pt x="2218" y="1138"/>
                    </a:lnTo>
                    <a:lnTo>
                      <a:pt x="2298" y="1132"/>
                    </a:lnTo>
                    <a:lnTo>
                      <a:pt x="2369" y="1127"/>
                    </a:lnTo>
                    <a:lnTo>
                      <a:pt x="2424" y="1123"/>
                    </a:lnTo>
                    <a:lnTo>
                      <a:pt x="2465" y="1122"/>
                    </a:lnTo>
                    <a:lnTo>
                      <a:pt x="2481" y="1122"/>
                    </a:lnTo>
                    <a:lnTo>
                      <a:pt x="2499" y="1121"/>
                    </a:lnTo>
                    <a:lnTo>
                      <a:pt x="2518" y="1119"/>
                    </a:lnTo>
                    <a:lnTo>
                      <a:pt x="2537" y="1117"/>
                    </a:lnTo>
                    <a:lnTo>
                      <a:pt x="2578" y="1111"/>
                    </a:lnTo>
                    <a:lnTo>
                      <a:pt x="2620" y="1103"/>
                    </a:lnTo>
                    <a:lnTo>
                      <a:pt x="2663" y="1094"/>
                    </a:lnTo>
                    <a:lnTo>
                      <a:pt x="2707" y="1083"/>
                    </a:lnTo>
                    <a:lnTo>
                      <a:pt x="2750" y="1072"/>
                    </a:lnTo>
                    <a:lnTo>
                      <a:pt x="2792" y="1061"/>
                    </a:lnTo>
                    <a:lnTo>
                      <a:pt x="2870" y="1037"/>
                    </a:lnTo>
                    <a:lnTo>
                      <a:pt x="2933" y="1018"/>
                    </a:lnTo>
                    <a:lnTo>
                      <a:pt x="2975" y="1004"/>
                    </a:lnTo>
                    <a:lnTo>
                      <a:pt x="2991" y="998"/>
                    </a:lnTo>
                    <a:lnTo>
                      <a:pt x="2997" y="994"/>
                    </a:lnTo>
                    <a:lnTo>
                      <a:pt x="3009" y="982"/>
                    </a:lnTo>
                    <a:lnTo>
                      <a:pt x="3015" y="974"/>
                    </a:lnTo>
                    <a:lnTo>
                      <a:pt x="3019" y="964"/>
                    </a:lnTo>
                    <a:lnTo>
                      <a:pt x="3020" y="959"/>
                    </a:lnTo>
                    <a:lnTo>
                      <a:pt x="3021" y="954"/>
                    </a:lnTo>
                    <a:lnTo>
                      <a:pt x="3021" y="948"/>
                    </a:lnTo>
                    <a:lnTo>
                      <a:pt x="3020" y="942"/>
                    </a:lnTo>
                    <a:lnTo>
                      <a:pt x="3017" y="937"/>
                    </a:lnTo>
                    <a:lnTo>
                      <a:pt x="3014" y="931"/>
                    </a:lnTo>
                    <a:lnTo>
                      <a:pt x="3009" y="925"/>
                    </a:lnTo>
                    <a:lnTo>
                      <a:pt x="3003" y="919"/>
                    </a:lnTo>
                    <a:lnTo>
                      <a:pt x="2994" y="913"/>
                    </a:lnTo>
                    <a:lnTo>
                      <a:pt x="2984" y="907"/>
                    </a:lnTo>
                    <a:lnTo>
                      <a:pt x="2973" y="901"/>
                    </a:lnTo>
                    <a:lnTo>
                      <a:pt x="2959" y="894"/>
                    </a:lnTo>
                    <a:lnTo>
                      <a:pt x="2944" y="888"/>
                    </a:lnTo>
                    <a:lnTo>
                      <a:pt x="2926" y="883"/>
                    </a:lnTo>
                    <a:lnTo>
                      <a:pt x="2906" y="877"/>
                    </a:lnTo>
                    <a:lnTo>
                      <a:pt x="2883" y="872"/>
                    </a:lnTo>
                    <a:lnTo>
                      <a:pt x="2858" y="867"/>
                    </a:lnTo>
                    <a:lnTo>
                      <a:pt x="2830" y="862"/>
                    </a:lnTo>
                    <a:lnTo>
                      <a:pt x="2799" y="858"/>
                    </a:lnTo>
                    <a:lnTo>
                      <a:pt x="2766" y="853"/>
                    </a:lnTo>
                    <a:lnTo>
                      <a:pt x="2729" y="850"/>
                    </a:lnTo>
                    <a:lnTo>
                      <a:pt x="2690" y="847"/>
                    </a:lnTo>
                    <a:lnTo>
                      <a:pt x="2647" y="846"/>
                    </a:lnTo>
                    <a:lnTo>
                      <a:pt x="2604" y="845"/>
                    </a:lnTo>
                    <a:lnTo>
                      <a:pt x="2558" y="845"/>
                    </a:lnTo>
                    <a:lnTo>
                      <a:pt x="2509" y="845"/>
                    </a:lnTo>
                    <a:lnTo>
                      <a:pt x="2459" y="846"/>
                    </a:lnTo>
                    <a:lnTo>
                      <a:pt x="2409" y="848"/>
                    </a:lnTo>
                    <a:lnTo>
                      <a:pt x="2303" y="853"/>
                    </a:lnTo>
                    <a:lnTo>
                      <a:pt x="2195" y="859"/>
                    </a:lnTo>
                    <a:lnTo>
                      <a:pt x="2086" y="866"/>
                    </a:lnTo>
                    <a:lnTo>
                      <a:pt x="1977" y="874"/>
                    </a:lnTo>
                    <a:lnTo>
                      <a:pt x="1871" y="882"/>
                    </a:lnTo>
                    <a:lnTo>
                      <a:pt x="1769" y="889"/>
                    </a:lnTo>
                    <a:lnTo>
                      <a:pt x="1673" y="896"/>
                    </a:lnTo>
                    <a:lnTo>
                      <a:pt x="1586" y="900"/>
                    </a:lnTo>
                    <a:lnTo>
                      <a:pt x="1545" y="902"/>
                    </a:lnTo>
                    <a:lnTo>
                      <a:pt x="1507" y="903"/>
                    </a:lnTo>
                    <a:lnTo>
                      <a:pt x="1472" y="903"/>
                    </a:lnTo>
                    <a:lnTo>
                      <a:pt x="1441" y="902"/>
                    </a:lnTo>
                    <a:lnTo>
                      <a:pt x="1412" y="901"/>
                    </a:lnTo>
                    <a:lnTo>
                      <a:pt x="1388" y="899"/>
                    </a:lnTo>
                    <a:lnTo>
                      <a:pt x="1366" y="896"/>
                    </a:lnTo>
                    <a:lnTo>
                      <a:pt x="1349" y="891"/>
                    </a:lnTo>
                    <a:lnTo>
                      <a:pt x="1335" y="885"/>
                    </a:lnTo>
                    <a:lnTo>
                      <a:pt x="1320" y="879"/>
                    </a:lnTo>
                    <a:lnTo>
                      <a:pt x="1306" y="872"/>
                    </a:lnTo>
                    <a:lnTo>
                      <a:pt x="1292" y="865"/>
                    </a:lnTo>
                    <a:lnTo>
                      <a:pt x="1263" y="848"/>
                    </a:lnTo>
                    <a:lnTo>
                      <a:pt x="1234" y="830"/>
                    </a:lnTo>
                    <a:lnTo>
                      <a:pt x="1205" y="810"/>
                    </a:lnTo>
                    <a:lnTo>
                      <a:pt x="1177" y="790"/>
                    </a:lnTo>
                    <a:lnTo>
                      <a:pt x="1151" y="769"/>
                    </a:lnTo>
                    <a:lnTo>
                      <a:pt x="1126" y="748"/>
                    </a:lnTo>
                    <a:lnTo>
                      <a:pt x="1082" y="708"/>
                    </a:lnTo>
                    <a:lnTo>
                      <a:pt x="1047" y="675"/>
                    </a:lnTo>
                    <a:lnTo>
                      <a:pt x="1024" y="653"/>
                    </a:lnTo>
                    <a:lnTo>
                      <a:pt x="1016" y="644"/>
                    </a:lnTo>
                    <a:lnTo>
                      <a:pt x="1037" y="647"/>
                    </a:lnTo>
                    <a:lnTo>
                      <a:pt x="1096" y="654"/>
                    </a:lnTo>
                    <a:lnTo>
                      <a:pt x="1182" y="662"/>
                    </a:lnTo>
                    <a:lnTo>
                      <a:pt x="1286" y="671"/>
                    </a:lnTo>
                    <a:lnTo>
                      <a:pt x="1341" y="675"/>
                    </a:lnTo>
                    <a:lnTo>
                      <a:pt x="1399" y="678"/>
                    </a:lnTo>
                    <a:lnTo>
                      <a:pt x="1455" y="680"/>
                    </a:lnTo>
                    <a:lnTo>
                      <a:pt x="1509" y="680"/>
                    </a:lnTo>
                    <a:lnTo>
                      <a:pt x="1563" y="680"/>
                    </a:lnTo>
                    <a:lnTo>
                      <a:pt x="1611" y="677"/>
                    </a:lnTo>
                    <a:lnTo>
                      <a:pt x="1633" y="675"/>
                    </a:lnTo>
                    <a:lnTo>
                      <a:pt x="1655" y="673"/>
                    </a:lnTo>
                    <a:lnTo>
                      <a:pt x="1674" y="669"/>
                    </a:lnTo>
                    <a:lnTo>
                      <a:pt x="1692" y="666"/>
                    </a:lnTo>
                    <a:lnTo>
                      <a:pt x="1769" y="648"/>
                    </a:lnTo>
                    <a:lnTo>
                      <a:pt x="1850" y="627"/>
                    </a:lnTo>
                    <a:lnTo>
                      <a:pt x="1932" y="605"/>
                    </a:lnTo>
                    <a:lnTo>
                      <a:pt x="2009" y="583"/>
                    </a:lnTo>
                    <a:lnTo>
                      <a:pt x="2077" y="562"/>
                    </a:lnTo>
                    <a:lnTo>
                      <a:pt x="2131" y="546"/>
                    </a:lnTo>
                    <a:lnTo>
                      <a:pt x="2167" y="535"/>
                    </a:lnTo>
                    <a:lnTo>
                      <a:pt x="2180" y="531"/>
                    </a:lnTo>
                    <a:lnTo>
                      <a:pt x="2216" y="542"/>
                    </a:lnTo>
                    <a:lnTo>
                      <a:pt x="2252" y="552"/>
                    </a:lnTo>
                    <a:lnTo>
                      <a:pt x="2287" y="562"/>
                    </a:lnTo>
                    <a:lnTo>
                      <a:pt x="2323" y="572"/>
                    </a:lnTo>
                    <a:lnTo>
                      <a:pt x="2397" y="590"/>
                    </a:lnTo>
                    <a:lnTo>
                      <a:pt x="2469" y="607"/>
                    </a:lnTo>
                    <a:lnTo>
                      <a:pt x="2543" y="623"/>
                    </a:lnTo>
                    <a:lnTo>
                      <a:pt x="2617" y="639"/>
                    </a:lnTo>
                    <a:lnTo>
                      <a:pt x="2691" y="655"/>
                    </a:lnTo>
                    <a:lnTo>
                      <a:pt x="2764" y="672"/>
                    </a:lnTo>
                    <a:lnTo>
                      <a:pt x="2838" y="691"/>
                    </a:lnTo>
                    <a:lnTo>
                      <a:pt x="2910" y="710"/>
                    </a:lnTo>
                    <a:lnTo>
                      <a:pt x="2946" y="721"/>
                    </a:lnTo>
                    <a:lnTo>
                      <a:pt x="2982" y="732"/>
                    </a:lnTo>
                    <a:lnTo>
                      <a:pt x="3018" y="745"/>
                    </a:lnTo>
                    <a:lnTo>
                      <a:pt x="3053" y="757"/>
                    </a:lnTo>
                    <a:lnTo>
                      <a:pt x="3088" y="770"/>
                    </a:lnTo>
                    <a:lnTo>
                      <a:pt x="3123" y="784"/>
                    </a:lnTo>
                    <a:lnTo>
                      <a:pt x="3158" y="798"/>
                    </a:lnTo>
                    <a:lnTo>
                      <a:pt x="3192" y="814"/>
                    </a:lnTo>
                    <a:lnTo>
                      <a:pt x="3225" y="830"/>
                    </a:lnTo>
                    <a:lnTo>
                      <a:pt x="3258" y="848"/>
                    </a:lnTo>
                    <a:lnTo>
                      <a:pt x="3291" y="866"/>
                    </a:lnTo>
                    <a:lnTo>
                      <a:pt x="3324" y="885"/>
                    </a:lnTo>
                    <a:lnTo>
                      <a:pt x="3377" y="921"/>
                    </a:lnTo>
                    <a:lnTo>
                      <a:pt x="3428" y="956"/>
                    </a:lnTo>
                    <a:lnTo>
                      <a:pt x="3474" y="990"/>
                    </a:lnTo>
                    <a:lnTo>
                      <a:pt x="3515" y="1022"/>
                    </a:lnTo>
                    <a:lnTo>
                      <a:pt x="3549" y="1049"/>
                    </a:lnTo>
                    <a:lnTo>
                      <a:pt x="3575" y="1071"/>
                    </a:lnTo>
                    <a:lnTo>
                      <a:pt x="3592" y="1085"/>
                    </a:lnTo>
                    <a:lnTo>
                      <a:pt x="3597" y="1090"/>
                    </a:lnTo>
                    <a:lnTo>
                      <a:pt x="3607" y="1074"/>
                    </a:lnTo>
                    <a:lnTo>
                      <a:pt x="3615" y="1057"/>
                    </a:lnTo>
                    <a:lnTo>
                      <a:pt x="3621" y="1040"/>
                    </a:lnTo>
                    <a:lnTo>
                      <a:pt x="3626" y="1024"/>
                    </a:lnTo>
                    <a:lnTo>
                      <a:pt x="3628" y="1009"/>
                    </a:lnTo>
                    <a:lnTo>
                      <a:pt x="3629" y="993"/>
                    </a:lnTo>
                    <a:lnTo>
                      <a:pt x="3629" y="978"/>
                    </a:lnTo>
                    <a:lnTo>
                      <a:pt x="3627" y="962"/>
                    </a:lnTo>
                    <a:lnTo>
                      <a:pt x="3623" y="947"/>
                    </a:lnTo>
                    <a:lnTo>
                      <a:pt x="3619" y="933"/>
                    </a:lnTo>
                    <a:lnTo>
                      <a:pt x="3613" y="918"/>
                    </a:lnTo>
                    <a:lnTo>
                      <a:pt x="3606" y="903"/>
                    </a:lnTo>
                    <a:lnTo>
                      <a:pt x="3598" y="888"/>
                    </a:lnTo>
                    <a:lnTo>
                      <a:pt x="3589" y="874"/>
                    </a:lnTo>
                    <a:lnTo>
                      <a:pt x="3579" y="860"/>
                    </a:lnTo>
                    <a:lnTo>
                      <a:pt x="3569" y="847"/>
                    </a:lnTo>
                    <a:lnTo>
                      <a:pt x="3557" y="833"/>
                    </a:lnTo>
                    <a:lnTo>
                      <a:pt x="3546" y="820"/>
                    </a:lnTo>
                    <a:lnTo>
                      <a:pt x="3533" y="807"/>
                    </a:lnTo>
                    <a:lnTo>
                      <a:pt x="3521" y="795"/>
                    </a:lnTo>
                    <a:lnTo>
                      <a:pt x="3494" y="770"/>
                    </a:lnTo>
                    <a:lnTo>
                      <a:pt x="3467" y="746"/>
                    </a:lnTo>
                    <a:lnTo>
                      <a:pt x="3414" y="701"/>
                    </a:lnTo>
                    <a:lnTo>
                      <a:pt x="3367" y="660"/>
                    </a:lnTo>
                    <a:lnTo>
                      <a:pt x="3407" y="632"/>
                    </a:lnTo>
                    <a:lnTo>
                      <a:pt x="3447" y="605"/>
                    </a:lnTo>
                    <a:lnTo>
                      <a:pt x="3488" y="577"/>
                    </a:lnTo>
                    <a:lnTo>
                      <a:pt x="3528" y="548"/>
                    </a:lnTo>
                    <a:lnTo>
                      <a:pt x="3568" y="521"/>
                    </a:lnTo>
                    <a:lnTo>
                      <a:pt x="3608" y="494"/>
                    </a:lnTo>
                    <a:lnTo>
                      <a:pt x="3649" y="467"/>
                    </a:lnTo>
                    <a:lnTo>
                      <a:pt x="3689" y="441"/>
                    </a:lnTo>
                    <a:lnTo>
                      <a:pt x="3634" y="445"/>
                    </a:lnTo>
                    <a:lnTo>
                      <a:pt x="3579" y="449"/>
                    </a:lnTo>
                    <a:lnTo>
                      <a:pt x="3524" y="453"/>
                    </a:lnTo>
                    <a:lnTo>
                      <a:pt x="3468" y="456"/>
                    </a:lnTo>
                    <a:lnTo>
                      <a:pt x="3412" y="460"/>
                    </a:lnTo>
                    <a:lnTo>
                      <a:pt x="3356" y="463"/>
                    </a:lnTo>
                    <a:lnTo>
                      <a:pt x="3299" y="465"/>
                    </a:lnTo>
                    <a:lnTo>
                      <a:pt x="3243" y="467"/>
                    </a:lnTo>
                    <a:lnTo>
                      <a:pt x="3228" y="410"/>
                    </a:lnTo>
                    <a:lnTo>
                      <a:pt x="3209" y="349"/>
                    </a:lnTo>
                    <a:lnTo>
                      <a:pt x="3199" y="316"/>
                    </a:lnTo>
                    <a:lnTo>
                      <a:pt x="3187" y="284"/>
                    </a:lnTo>
                    <a:lnTo>
                      <a:pt x="3175" y="250"/>
                    </a:lnTo>
                    <a:lnTo>
                      <a:pt x="3161" y="218"/>
                    </a:lnTo>
                    <a:lnTo>
                      <a:pt x="3144" y="187"/>
                    </a:lnTo>
                    <a:lnTo>
                      <a:pt x="3128" y="157"/>
                    </a:lnTo>
                    <a:lnTo>
                      <a:pt x="3119" y="142"/>
                    </a:lnTo>
                    <a:lnTo>
                      <a:pt x="3110" y="128"/>
                    </a:lnTo>
                    <a:lnTo>
                      <a:pt x="3101" y="115"/>
                    </a:lnTo>
                    <a:lnTo>
                      <a:pt x="3091" y="102"/>
                    </a:lnTo>
                    <a:lnTo>
                      <a:pt x="3081" y="88"/>
                    </a:lnTo>
                    <a:lnTo>
                      <a:pt x="3070" y="77"/>
                    </a:lnTo>
                    <a:lnTo>
                      <a:pt x="3059" y="65"/>
                    </a:lnTo>
                    <a:lnTo>
                      <a:pt x="3047" y="55"/>
                    </a:lnTo>
                    <a:lnTo>
                      <a:pt x="3035" y="45"/>
                    </a:lnTo>
                    <a:lnTo>
                      <a:pt x="3023" y="37"/>
                    </a:lnTo>
                    <a:lnTo>
                      <a:pt x="3010" y="29"/>
                    </a:lnTo>
                    <a:lnTo>
                      <a:pt x="2997" y="22"/>
                    </a:lnTo>
                    <a:lnTo>
                      <a:pt x="3000" y="30"/>
                    </a:lnTo>
                    <a:lnTo>
                      <a:pt x="3008" y="53"/>
                    </a:lnTo>
                    <a:lnTo>
                      <a:pt x="3012" y="69"/>
                    </a:lnTo>
                    <a:lnTo>
                      <a:pt x="3017" y="87"/>
                    </a:lnTo>
                    <a:lnTo>
                      <a:pt x="3022" y="109"/>
                    </a:lnTo>
                    <a:lnTo>
                      <a:pt x="3026" y="131"/>
                    </a:lnTo>
                    <a:lnTo>
                      <a:pt x="3030" y="155"/>
                    </a:lnTo>
                    <a:lnTo>
                      <a:pt x="3032" y="180"/>
                    </a:lnTo>
                    <a:lnTo>
                      <a:pt x="3034" y="206"/>
                    </a:lnTo>
                    <a:lnTo>
                      <a:pt x="3033" y="232"/>
                    </a:lnTo>
                    <a:lnTo>
                      <a:pt x="3032" y="245"/>
                    </a:lnTo>
                    <a:lnTo>
                      <a:pt x="3030" y="259"/>
                    </a:lnTo>
                    <a:lnTo>
                      <a:pt x="3028" y="272"/>
                    </a:lnTo>
                    <a:lnTo>
                      <a:pt x="3026" y="285"/>
                    </a:lnTo>
                    <a:lnTo>
                      <a:pt x="3022" y="297"/>
                    </a:lnTo>
                    <a:lnTo>
                      <a:pt x="3018" y="309"/>
                    </a:lnTo>
                    <a:lnTo>
                      <a:pt x="3013" y="321"/>
                    </a:lnTo>
                    <a:lnTo>
                      <a:pt x="3008" y="333"/>
                    </a:lnTo>
                    <a:lnTo>
                      <a:pt x="3001" y="345"/>
                    </a:lnTo>
                    <a:lnTo>
                      <a:pt x="2992" y="355"/>
                    </a:lnTo>
                    <a:lnTo>
                      <a:pt x="2981" y="364"/>
                    </a:lnTo>
                    <a:lnTo>
                      <a:pt x="2969" y="371"/>
                    </a:lnTo>
                    <a:lnTo>
                      <a:pt x="2956" y="378"/>
                    </a:lnTo>
                    <a:lnTo>
                      <a:pt x="2941" y="384"/>
                    </a:lnTo>
                    <a:lnTo>
                      <a:pt x="2924" y="389"/>
                    </a:lnTo>
                    <a:lnTo>
                      <a:pt x="2907" y="393"/>
                    </a:lnTo>
                    <a:lnTo>
                      <a:pt x="2889" y="396"/>
                    </a:lnTo>
                    <a:lnTo>
                      <a:pt x="2869" y="399"/>
                    </a:lnTo>
                    <a:lnTo>
                      <a:pt x="2849" y="400"/>
                    </a:lnTo>
                    <a:lnTo>
                      <a:pt x="2828" y="401"/>
                    </a:lnTo>
                    <a:lnTo>
                      <a:pt x="2786" y="402"/>
                    </a:lnTo>
                    <a:lnTo>
                      <a:pt x="2744" y="400"/>
                    </a:lnTo>
                    <a:lnTo>
                      <a:pt x="2702" y="397"/>
                    </a:lnTo>
                    <a:lnTo>
                      <a:pt x="2661" y="392"/>
                    </a:lnTo>
                    <a:lnTo>
                      <a:pt x="2624" y="388"/>
                    </a:lnTo>
                    <a:lnTo>
                      <a:pt x="2591" y="383"/>
                    </a:lnTo>
                    <a:lnTo>
                      <a:pt x="2543" y="374"/>
                    </a:lnTo>
                    <a:lnTo>
                      <a:pt x="2525" y="370"/>
                    </a:lnTo>
                    <a:lnTo>
                      <a:pt x="2499" y="324"/>
                    </a:lnTo>
                    <a:lnTo>
                      <a:pt x="2475" y="278"/>
                    </a:lnTo>
                    <a:lnTo>
                      <a:pt x="2450" y="232"/>
                    </a:lnTo>
                    <a:lnTo>
                      <a:pt x="2424" y="185"/>
                    </a:lnTo>
                    <a:lnTo>
                      <a:pt x="2399" y="139"/>
                    </a:lnTo>
                    <a:lnTo>
                      <a:pt x="2373" y="93"/>
                    </a:lnTo>
                    <a:lnTo>
                      <a:pt x="2346" y="47"/>
                    </a:lnTo>
                    <a:lnTo>
                      <a:pt x="2320" y="0"/>
                    </a:lnTo>
                    <a:lnTo>
                      <a:pt x="2324" y="12"/>
                    </a:lnTo>
                    <a:lnTo>
                      <a:pt x="2335" y="41"/>
                    </a:lnTo>
                    <a:lnTo>
                      <a:pt x="2342" y="61"/>
                    </a:lnTo>
                    <a:lnTo>
                      <a:pt x="2349" y="84"/>
                    </a:lnTo>
                    <a:lnTo>
                      <a:pt x="2357" y="110"/>
                    </a:lnTo>
                    <a:lnTo>
                      <a:pt x="2364" y="135"/>
                    </a:lnTo>
                    <a:lnTo>
                      <a:pt x="2370" y="162"/>
                    </a:lnTo>
                    <a:lnTo>
                      <a:pt x="2375" y="188"/>
                    </a:lnTo>
                    <a:lnTo>
                      <a:pt x="2378" y="214"/>
                    </a:lnTo>
                    <a:lnTo>
                      <a:pt x="2379" y="238"/>
                    </a:lnTo>
                    <a:lnTo>
                      <a:pt x="2379" y="249"/>
                    </a:lnTo>
                    <a:lnTo>
                      <a:pt x="2379" y="261"/>
                    </a:lnTo>
                    <a:lnTo>
                      <a:pt x="2377" y="271"/>
                    </a:lnTo>
                    <a:lnTo>
                      <a:pt x="2375" y="280"/>
                    </a:lnTo>
                    <a:lnTo>
                      <a:pt x="2372" y="288"/>
                    </a:lnTo>
                    <a:lnTo>
                      <a:pt x="2368" y="295"/>
                    </a:lnTo>
                    <a:lnTo>
                      <a:pt x="2364" y="301"/>
                    </a:lnTo>
                    <a:lnTo>
                      <a:pt x="2358" y="306"/>
                    </a:lnTo>
                    <a:lnTo>
                      <a:pt x="2351" y="309"/>
                    </a:lnTo>
                    <a:lnTo>
                      <a:pt x="2343" y="311"/>
                    </a:lnTo>
                    <a:lnTo>
                      <a:pt x="2334" y="312"/>
                    </a:lnTo>
                    <a:lnTo>
                      <a:pt x="2323" y="311"/>
                    </a:lnTo>
                    <a:lnTo>
                      <a:pt x="2311" y="310"/>
                    </a:lnTo>
                    <a:lnTo>
                      <a:pt x="2298" y="307"/>
                    </a:lnTo>
                    <a:lnTo>
                      <a:pt x="2283" y="304"/>
                    </a:lnTo>
                    <a:lnTo>
                      <a:pt x="2268" y="300"/>
                    </a:lnTo>
                    <a:lnTo>
                      <a:pt x="2236" y="290"/>
                    </a:lnTo>
                    <a:lnTo>
                      <a:pt x="2202" y="277"/>
                    </a:lnTo>
                    <a:lnTo>
                      <a:pt x="2165" y="263"/>
                    </a:lnTo>
                    <a:lnTo>
                      <a:pt x="2129" y="247"/>
                    </a:lnTo>
                    <a:lnTo>
                      <a:pt x="2060" y="217"/>
                    </a:lnTo>
                    <a:lnTo>
                      <a:pt x="2001" y="189"/>
                    </a:lnTo>
                    <a:lnTo>
                      <a:pt x="1960" y="169"/>
                    </a:lnTo>
                    <a:lnTo>
                      <a:pt x="1945" y="161"/>
                    </a:lnTo>
                    <a:lnTo>
                      <a:pt x="1959" y="184"/>
                    </a:lnTo>
                    <a:lnTo>
                      <a:pt x="1973" y="206"/>
                    </a:lnTo>
                    <a:lnTo>
                      <a:pt x="1988" y="229"/>
                    </a:lnTo>
                    <a:lnTo>
                      <a:pt x="2003" y="254"/>
                    </a:lnTo>
                    <a:lnTo>
                      <a:pt x="2018" y="277"/>
                    </a:lnTo>
                    <a:lnTo>
                      <a:pt x="2034" y="301"/>
                    </a:lnTo>
                    <a:lnTo>
                      <a:pt x="2049" y="325"/>
                    </a:lnTo>
                    <a:lnTo>
                      <a:pt x="2063" y="349"/>
                    </a:lnTo>
                    <a:lnTo>
                      <a:pt x="2053" y="355"/>
                    </a:lnTo>
                    <a:lnTo>
                      <a:pt x="2022" y="370"/>
                    </a:lnTo>
                    <a:lnTo>
                      <a:pt x="2000" y="380"/>
                    </a:lnTo>
                    <a:lnTo>
                      <a:pt x="1973" y="390"/>
                    </a:lnTo>
                    <a:lnTo>
                      <a:pt x="1942" y="402"/>
                    </a:lnTo>
                    <a:lnTo>
                      <a:pt x="1907" y="413"/>
                    </a:lnTo>
                    <a:lnTo>
                      <a:pt x="1867" y="424"/>
                    </a:lnTo>
                    <a:lnTo>
                      <a:pt x="1825" y="433"/>
                    </a:lnTo>
                    <a:lnTo>
                      <a:pt x="1802" y="437"/>
                    </a:lnTo>
                    <a:lnTo>
                      <a:pt x="1778" y="441"/>
                    </a:lnTo>
                    <a:lnTo>
                      <a:pt x="1753" y="444"/>
                    </a:lnTo>
                    <a:lnTo>
                      <a:pt x="1728" y="447"/>
                    </a:lnTo>
                    <a:lnTo>
                      <a:pt x="1701" y="449"/>
                    </a:lnTo>
                    <a:lnTo>
                      <a:pt x="1674" y="450"/>
                    </a:lnTo>
                    <a:lnTo>
                      <a:pt x="1646" y="451"/>
                    </a:lnTo>
                    <a:lnTo>
                      <a:pt x="1617" y="451"/>
                    </a:lnTo>
                    <a:lnTo>
                      <a:pt x="1587" y="450"/>
                    </a:lnTo>
                    <a:lnTo>
                      <a:pt x="1557" y="448"/>
                    </a:lnTo>
                    <a:lnTo>
                      <a:pt x="1525" y="445"/>
                    </a:lnTo>
                    <a:lnTo>
                      <a:pt x="1494" y="441"/>
                    </a:lnTo>
                    <a:lnTo>
                      <a:pt x="1371" y="422"/>
                    </a:lnTo>
                    <a:lnTo>
                      <a:pt x="1262" y="403"/>
                    </a:lnTo>
                    <a:lnTo>
                      <a:pt x="1212" y="395"/>
                    </a:lnTo>
                    <a:lnTo>
                      <a:pt x="1166" y="388"/>
                    </a:lnTo>
                    <a:lnTo>
                      <a:pt x="1124" y="382"/>
                    </a:lnTo>
                    <a:lnTo>
                      <a:pt x="1086" y="377"/>
                    </a:lnTo>
                    <a:lnTo>
                      <a:pt x="1050" y="374"/>
                    </a:lnTo>
                    <a:lnTo>
                      <a:pt x="1019" y="373"/>
                    </a:lnTo>
                    <a:lnTo>
                      <a:pt x="1004" y="373"/>
                    </a:lnTo>
                    <a:lnTo>
                      <a:pt x="991" y="374"/>
                    </a:lnTo>
                    <a:lnTo>
                      <a:pt x="979" y="375"/>
                    </a:lnTo>
                    <a:lnTo>
                      <a:pt x="968" y="377"/>
                    </a:lnTo>
                    <a:lnTo>
                      <a:pt x="958" y="379"/>
                    </a:lnTo>
                    <a:lnTo>
                      <a:pt x="948" y="383"/>
                    </a:lnTo>
                    <a:lnTo>
                      <a:pt x="940" y="387"/>
                    </a:lnTo>
                    <a:lnTo>
                      <a:pt x="933" y="391"/>
                    </a:lnTo>
                    <a:lnTo>
                      <a:pt x="927" y="397"/>
                    </a:lnTo>
                    <a:lnTo>
                      <a:pt x="922" y="403"/>
                    </a:lnTo>
                    <a:lnTo>
                      <a:pt x="918" y="410"/>
                    </a:lnTo>
                    <a:lnTo>
                      <a:pt x="915" y="419"/>
                    </a:lnTo>
                    <a:lnTo>
                      <a:pt x="909" y="438"/>
                    </a:lnTo>
                    <a:lnTo>
                      <a:pt x="905" y="457"/>
                    </a:lnTo>
                    <a:lnTo>
                      <a:pt x="901" y="476"/>
                    </a:lnTo>
                    <a:lnTo>
                      <a:pt x="899" y="495"/>
                    </a:lnTo>
                    <a:lnTo>
                      <a:pt x="896" y="514"/>
                    </a:lnTo>
                    <a:lnTo>
                      <a:pt x="894" y="533"/>
                    </a:lnTo>
                    <a:lnTo>
                      <a:pt x="890" y="552"/>
                    </a:lnTo>
                    <a:lnTo>
                      <a:pt x="886" y="570"/>
                    </a:lnTo>
                    <a:lnTo>
                      <a:pt x="881" y="589"/>
                    </a:lnTo>
                    <a:lnTo>
                      <a:pt x="874" y="606"/>
                    </a:lnTo>
                    <a:lnTo>
                      <a:pt x="869" y="614"/>
                    </a:lnTo>
                    <a:lnTo>
                      <a:pt x="864" y="622"/>
                    </a:lnTo>
                    <a:lnTo>
                      <a:pt x="859" y="629"/>
                    </a:lnTo>
                    <a:lnTo>
                      <a:pt x="853" y="636"/>
                    </a:lnTo>
                    <a:lnTo>
                      <a:pt x="846" y="643"/>
                    </a:lnTo>
                    <a:lnTo>
                      <a:pt x="838" y="650"/>
                    </a:lnTo>
                    <a:lnTo>
                      <a:pt x="830" y="656"/>
                    </a:lnTo>
                    <a:lnTo>
                      <a:pt x="821" y="662"/>
                    </a:lnTo>
                    <a:lnTo>
                      <a:pt x="811" y="668"/>
                    </a:lnTo>
                    <a:lnTo>
                      <a:pt x="800" y="673"/>
                    </a:lnTo>
                    <a:lnTo>
                      <a:pt x="788" y="678"/>
                    </a:lnTo>
                    <a:lnTo>
                      <a:pt x="775" y="682"/>
                    </a:lnTo>
                    <a:lnTo>
                      <a:pt x="749" y="689"/>
                    </a:lnTo>
                    <a:lnTo>
                      <a:pt x="723" y="695"/>
                    </a:lnTo>
                    <a:lnTo>
                      <a:pt x="698" y="700"/>
                    </a:lnTo>
                    <a:lnTo>
                      <a:pt x="675" y="704"/>
                    </a:lnTo>
                    <a:lnTo>
                      <a:pt x="652" y="707"/>
                    </a:lnTo>
                    <a:lnTo>
                      <a:pt x="630" y="709"/>
                    </a:lnTo>
                    <a:lnTo>
                      <a:pt x="610" y="710"/>
                    </a:lnTo>
                    <a:lnTo>
                      <a:pt x="591" y="711"/>
                    </a:lnTo>
                    <a:lnTo>
                      <a:pt x="558" y="711"/>
                    </a:lnTo>
                    <a:lnTo>
                      <a:pt x="533" y="710"/>
                    </a:lnTo>
                    <a:lnTo>
                      <a:pt x="517" y="709"/>
                    </a:lnTo>
                    <a:lnTo>
                      <a:pt x="512" y="708"/>
                    </a:lnTo>
                    <a:close/>
                  </a:path>
                </a:pathLst>
              </a:custGeom>
              <a:solidFill>
                <a:srgbClr val="BFB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27" name="Freeform 115">
                <a:extLst>
                  <a:ext uri="{FF2B5EF4-FFF2-40B4-BE49-F238E27FC236}">
                    <a16:creationId xmlns:a16="http://schemas.microsoft.com/office/drawing/2014/main" id="{DFB99439-95D7-40D8-AE01-70010D95A876}"/>
                  </a:ext>
                </a:extLst>
              </p:cNvPr>
              <p:cNvSpPr>
                <a:spLocks/>
              </p:cNvSpPr>
              <p:nvPr/>
            </p:nvSpPr>
            <p:spPr bwMode="auto">
              <a:xfrm>
                <a:off x="2354" y="2416"/>
                <a:ext cx="2008" cy="624"/>
              </a:xfrm>
              <a:custGeom>
                <a:avLst/>
                <a:gdLst>
                  <a:gd name="T0" fmla="*/ 40 w 5736"/>
                  <a:gd name="T1" fmla="*/ 508 h 1514"/>
                  <a:gd name="T2" fmla="*/ 67 w 5736"/>
                  <a:gd name="T3" fmla="*/ 487 h 1514"/>
                  <a:gd name="T4" fmla="*/ 162 w 5736"/>
                  <a:gd name="T5" fmla="*/ 493 h 1514"/>
                  <a:gd name="T6" fmla="*/ 202 w 5736"/>
                  <a:gd name="T7" fmla="*/ 484 h 1514"/>
                  <a:gd name="T8" fmla="*/ 247 w 5736"/>
                  <a:gd name="T9" fmla="*/ 449 h 1514"/>
                  <a:gd name="T10" fmla="*/ 224 w 5736"/>
                  <a:gd name="T11" fmla="*/ 382 h 1514"/>
                  <a:gd name="T12" fmla="*/ 245 w 5736"/>
                  <a:gd name="T13" fmla="*/ 370 h 1514"/>
                  <a:gd name="T14" fmla="*/ 333 w 5736"/>
                  <a:gd name="T15" fmla="*/ 378 h 1514"/>
                  <a:gd name="T16" fmla="*/ 422 w 5736"/>
                  <a:gd name="T17" fmla="*/ 365 h 1514"/>
                  <a:gd name="T18" fmla="*/ 501 w 5736"/>
                  <a:gd name="T19" fmla="*/ 327 h 1514"/>
                  <a:gd name="T20" fmla="*/ 546 w 5736"/>
                  <a:gd name="T21" fmla="*/ 276 h 1514"/>
                  <a:gd name="T22" fmla="*/ 604 w 5736"/>
                  <a:gd name="T23" fmla="*/ 148 h 1514"/>
                  <a:gd name="T24" fmla="*/ 622 w 5736"/>
                  <a:gd name="T25" fmla="*/ 227 h 1514"/>
                  <a:gd name="T26" fmla="*/ 643 w 5736"/>
                  <a:gd name="T27" fmla="*/ 281 h 1514"/>
                  <a:gd name="T28" fmla="*/ 685 w 5736"/>
                  <a:gd name="T29" fmla="*/ 309 h 1514"/>
                  <a:gd name="T30" fmla="*/ 761 w 5736"/>
                  <a:gd name="T31" fmla="*/ 307 h 1514"/>
                  <a:gd name="T32" fmla="*/ 802 w 5736"/>
                  <a:gd name="T33" fmla="*/ 267 h 1514"/>
                  <a:gd name="T34" fmla="*/ 845 w 5736"/>
                  <a:gd name="T35" fmla="*/ 149 h 1514"/>
                  <a:gd name="T36" fmla="*/ 869 w 5736"/>
                  <a:gd name="T37" fmla="*/ 201 h 1514"/>
                  <a:gd name="T38" fmla="*/ 893 w 5736"/>
                  <a:gd name="T39" fmla="*/ 250 h 1514"/>
                  <a:gd name="T40" fmla="*/ 949 w 5736"/>
                  <a:gd name="T41" fmla="*/ 280 h 1514"/>
                  <a:gd name="T42" fmla="*/ 1039 w 5736"/>
                  <a:gd name="T43" fmla="*/ 291 h 1514"/>
                  <a:gd name="T44" fmla="*/ 1108 w 5736"/>
                  <a:gd name="T45" fmla="*/ 272 h 1514"/>
                  <a:gd name="T46" fmla="*/ 1160 w 5736"/>
                  <a:gd name="T47" fmla="*/ 215 h 1514"/>
                  <a:gd name="T48" fmla="*/ 1188 w 5736"/>
                  <a:gd name="T49" fmla="*/ 190 h 1514"/>
                  <a:gd name="T50" fmla="*/ 1209 w 5736"/>
                  <a:gd name="T51" fmla="*/ 263 h 1514"/>
                  <a:gd name="T52" fmla="*/ 1241 w 5736"/>
                  <a:gd name="T53" fmla="*/ 301 h 1514"/>
                  <a:gd name="T54" fmla="*/ 1373 w 5736"/>
                  <a:gd name="T55" fmla="*/ 307 h 1514"/>
                  <a:gd name="T56" fmla="*/ 1611 w 5736"/>
                  <a:gd name="T57" fmla="*/ 306 h 1514"/>
                  <a:gd name="T58" fmla="*/ 1718 w 5736"/>
                  <a:gd name="T59" fmla="*/ 338 h 1514"/>
                  <a:gd name="T60" fmla="*/ 1785 w 5736"/>
                  <a:gd name="T61" fmla="*/ 348 h 1514"/>
                  <a:gd name="T62" fmla="*/ 1804 w 5736"/>
                  <a:gd name="T63" fmla="*/ 317 h 1514"/>
                  <a:gd name="T64" fmla="*/ 1779 w 5736"/>
                  <a:gd name="T65" fmla="*/ 275 h 1514"/>
                  <a:gd name="T66" fmla="*/ 1646 w 5736"/>
                  <a:gd name="T67" fmla="*/ 165 h 1514"/>
                  <a:gd name="T68" fmla="*/ 1539 w 5736"/>
                  <a:gd name="T69" fmla="*/ 108 h 1514"/>
                  <a:gd name="T70" fmla="*/ 1326 w 5736"/>
                  <a:gd name="T71" fmla="*/ 19 h 1514"/>
                  <a:gd name="T72" fmla="*/ 1394 w 5736"/>
                  <a:gd name="T73" fmla="*/ 0 h 1514"/>
                  <a:gd name="T74" fmla="*/ 1536 w 5736"/>
                  <a:gd name="T75" fmla="*/ 21 h 1514"/>
                  <a:gd name="T76" fmla="*/ 1666 w 5736"/>
                  <a:gd name="T77" fmla="*/ 78 h 1514"/>
                  <a:gd name="T78" fmla="*/ 1789 w 5736"/>
                  <a:gd name="T79" fmla="*/ 167 h 1514"/>
                  <a:gd name="T80" fmla="*/ 1874 w 5736"/>
                  <a:gd name="T81" fmla="*/ 254 h 1514"/>
                  <a:gd name="T82" fmla="*/ 2003 w 5736"/>
                  <a:gd name="T83" fmla="*/ 459 h 1514"/>
                  <a:gd name="T84" fmla="*/ 1809 w 5736"/>
                  <a:gd name="T85" fmla="*/ 452 h 1514"/>
                  <a:gd name="T86" fmla="*/ 1665 w 5736"/>
                  <a:gd name="T87" fmla="*/ 408 h 1514"/>
                  <a:gd name="T88" fmla="*/ 1531 w 5736"/>
                  <a:gd name="T89" fmla="*/ 396 h 1514"/>
                  <a:gd name="T90" fmla="*/ 1327 w 5736"/>
                  <a:gd name="T91" fmla="*/ 403 h 1514"/>
                  <a:gd name="T92" fmla="*/ 1193 w 5736"/>
                  <a:gd name="T93" fmla="*/ 382 h 1514"/>
                  <a:gd name="T94" fmla="*/ 1074 w 5736"/>
                  <a:gd name="T95" fmla="*/ 364 h 1514"/>
                  <a:gd name="T96" fmla="*/ 965 w 5736"/>
                  <a:gd name="T97" fmla="*/ 361 h 1514"/>
                  <a:gd name="T98" fmla="*/ 835 w 5736"/>
                  <a:gd name="T99" fmla="*/ 357 h 1514"/>
                  <a:gd name="T100" fmla="*/ 759 w 5736"/>
                  <a:gd name="T101" fmla="*/ 374 h 1514"/>
                  <a:gd name="T102" fmla="*/ 690 w 5736"/>
                  <a:gd name="T103" fmla="*/ 373 h 1514"/>
                  <a:gd name="T104" fmla="*/ 621 w 5736"/>
                  <a:gd name="T105" fmla="*/ 356 h 1514"/>
                  <a:gd name="T106" fmla="*/ 487 w 5736"/>
                  <a:gd name="T107" fmla="*/ 404 h 1514"/>
                  <a:gd name="T108" fmla="*/ 345 w 5736"/>
                  <a:gd name="T109" fmla="*/ 464 h 1514"/>
                  <a:gd name="T110" fmla="*/ 149 w 5736"/>
                  <a:gd name="T111" fmla="*/ 605 h 1514"/>
                  <a:gd name="T112" fmla="*/ 54 w 5736"/>
                  <a:gd name="T113" fmla="*/ 549 h 15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736"/>
                  <a:gd name="T172" fmla="*/ 0 h 1514"/>
                  <a:gd name="T173" fmla="*/ 5736 w 5736"/>
                  <a:gd name="T174" fmla="*/ 1514 h 15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736" h="1514">
                    <a:moveTo>
                      <a:pt x="0" y="1402"/>
                    </a:moveTo>
                    <a:lnTo>
                      <a:pt x="5" y="1392"/>
                    </a:lnTo>
                    <a:lnTo>
                      <a:pt x="18" y="1367"/>
                    </a:lnTo>
                    <a:lnTo>
                      <a:pt x="40" y="1332"/>
                    </a:lnTo>
                    <a:lnTo>
                      <a:pt x="66" y="1292"/>
                    </a:lnTo>
                    <a:lnTo>
                      <a:pt x="81" y="1272"/>
                    </a:lnTo>
                    <a:lnTo>
                      <a:pt x="97" y="1252"/>
                    </a:lnTo>
                    <a:lnTo>
                      <a:pt x="113" y="1233"/>
                    </a:lnTo>
                    <a:lnTo>
                      <a:pt x="130" y="1216"/>
                    </a:lnTo>
                    <a:lnTo>
                      <a:pt x="139" y="1209"/>
                    </a:lnTo>
                    <a:lnTo>
                      <a:pt x="147" y="1202"/>
                    </a:lnTo>
                    <a:lnTo>
                      <a:pt x="157" y="1196"/>
                    </a:lnTo>
                    <a:lnTo>
                      <a:pt x="165" y="1191"/>
                    </a:lnTo>
                    <a:lnTo>
                      <a:pt x="173" y="1187"/>
                    </a:lnTo>
                    <a:lnTo>
                      <a:pt x="182" y="1184"/>
                    </a:lnTo>
                    <a:lnTo>
                      <a:pt x="190" y="1182"/>
                    </a:lnTo>
                    <a:lnTo>
                      <a:pt x="198" y="1182"/>
                    </a:lnTo>
                    <a:lnTo>
                      <a:pt x="250" y="1183"/>
                    </a:lnTo>
                    <a:lnTo>
                      <a:pt x="297" y="1185"/>
                    </a:lnTo>
                    <a:lnTo>
                      <a:pt x="340" y="1188"/>
                    </a:lnTo>
                    <a:lnTo>
                      <a:pt x="379" y="1191"/>
                    </a:lnTo>
                    <a:lnTo>
                      <a:pt x="414" y="1193"/>
                    </a:lnTo>
                    <a:lnTo>
                      <a:pt x="446" y="1195"/>
                    </a:lnTo>
                    <a:lnTo>
                      <a:pt x="462" y="1195"/>
                    </a:lnTo>
                    <a:lnTo>
                      <a:pt x="478" y="1195"/>
                    </a:lnTo>
                    <a:lnTo>
                      <a:pt x="492" y="1194"/>
                    </a:lnTo>
                    <a:lnTo>
                      <a:pt x="507" y="1193"/>
                    </a:lnTo>
                    <a:lnTo>
                      <a:pt x="521" y="1191"/>
                    </a:lnTo>
                    <a:lnTo>
                      <a:pt x="535" y="1188"/>
                    </a:lnTo>
                    <a:lnTo>
                      <a:pt x="549" y="1185"/>
                    </a:lnTo>
                    <a:lnTo>
                      <a:pt x="563" y="1181"/>
                    </a:lnTo>
                    <a:lnTo>
                      <a:pt x="577" y="1175"/>
                    </a:lnTo>
                    <a:lnTo>
                      <a:pt x="592" y="1169"/>
                    </a:lnTo>
                    <a:lnTo>
                      <a:pt x="606" y="1161"/>
                    </a:lnTo>
                    <a:lnTo>
                      <a:pt x="621" y="1153"/>
                    </a:lnTo>
                    <a:lnTo>
                      <a:pt x="638" y="1143"/>
                    </a:lnTo>
                    <a:lnTo>
                      <a:pt x="654" y="1131"/>
                    </a:lnTo>
                    <a:lnTo>
                      <a:pt x="671" y="1119"/>
                    </a:lnTo>
                    <a:lnTo>
                      <a:pt x="688" y="1105"/>
                    </a:lnTo>
                    <a:lnTo>
                      <a:pt x="706" y="1089"/>
                    </a:lnTo>
                    <a:lnTo>
                      <a:pt x="725" y="1071"/>
                    </a:lnTo>
                    <a:lnTo>
                      <a:pt x="745" y="1052"/>
                    </a:lnTo>
                    <a:lnTo>
                      <a:pt x="766" y="1031"/>
                    </a:lnTo>
                    <a:lnTo>
                      <a:pt x="741" y="1011"/>
                    </a:lnTo>
                    <a:lnTo>
                      <a:pt x="715" y="991"/>
                    </a:lnTo>
                    <a:lnTo>
                      <a:pt x="690" y="970"/>
                    </a:lnTo>
                    <a:lnTo>
                      <a:pt x="665" y="949"/>
                    </a:lnTo>
                    <a:lnTo>
                      <a:pt x="640" y="928"/>
                    </a:lnTo>
                    <a:lnTo>
                      <a:pt x="614" y="906"/>
                    </a:lnTo>
                    <a:lnTo>
                      <a:pt x="588" y="885"/>
                    </a:lnTo>
                    <a:lnTo>
                      <a:pt x="563" y="865"/>
                    </a:lnTo>
                    <a:lnTo>
                      <a:pt x="589" y="873"/>
                    </a:lnTo>
                    <a:lnTo>
                      <a:pt x="615" y="880"/>
                    </a:lnTo>
                    <a:lnTo>
                      <a:pt x="644" y="887"/>
                    </a:lnTo>
                    <a:lnTo>
                      <a:pt x="672" y="893"/>
                    </a:lnTo>
                    <a:lnTo>
                      <a:pt x="701" y="898"/>
                    </a:lnTo>
                    <a:lnTo>
                      <a:pt x="731" y="903"/>
                    </a:lnTo>
                    <a:lnTo>
                      <a:pt x="761" y="907"/>
                    </a:lnTo>
                    <a:lnTo>
                      <a:pt x="792" y="910"/>
                    </a:lnTo>
                    <a:lnTo>
                      <a:pt x="824" y="914"/>
                    </a:lnTo>
                    <a:lnTo>
                      <a:pt x="855" y="916"/>
                    </a:lnTo>
                    <a:lnTo>
                      <a:pt x="887" y="918"/>
                    </a:lnTo>
                    <a:lnTo>
                      <a:pt x="919" y="918"/>
                    </a:lnTo>
                    <a:lnTo>
                      <a:pt x="951" y="918"/>
                    </a:lnTo>
                    <a:lnTo>
                      <a:pt x="984" y="917"/>
                    </a:lnTo>
                    <a:lnTo>
                      <a:pt x="1016" y="915"/>
                    </a:lnTo>
                    <a:lnTo>
                      <a:pt x="1048" y="913"/>
                    </a:lnTo>
                    <a:lnTo>
                      <a:pt x="1080" y="908"/>
                    </a:lnTo>
                    <a:lnTo>
                      <a:pt x="1112" y="904"/>
                    </a:lnTo>
                    <a:lnTo>
                      <a:pt x="1144" y="899"/>
                    </a:lnTo>
                    <a:lnTo>
                      <a:pt x="1176" y="893"/>
                    </a:lnTo>
                    <a:lnTo>
                      <a:pt x="1206" y="886"/>
                    </a:lnTo>
                    <a:lnTo>
                      <a:pt x="1237" y="878"/>
                    </a:lnTo>
                    <a:lnTo>
                      <a:pt x="1266" y="869"/>
                    </a:lnTo>
                    <a:lnTo>
                      <a:pt x="1297" y="859"/>
                    </a:lnTo>
                    <a:lnTo>
                      <a:pt x="1325" y="848"/>
                    </a:lnTo>
                    <a:lnTo>
                      <a:pt x="1353" y="836"/>
                    </a:lnTo>
                    <a:lnTo>
                      <a:pt x="1380" y="823"/>
                    </a:lnTo>
                    <a:lnTo>
                      <a:pt x="1406" y="809"/>
                    </a:lnTo>
                    <a:lnTo>
                      <a:pt x="1431" y="794"/>
                    </a:lnTo>
                    <a:lnTo>
                      <a:pt x="1457" y="778"/>
                    </a:lnTo>
                    <a:lnTo>
                      <a:pt x="1480" y="761"/>
                    </a:lnTo>
                    <a:lnTo>
                      <a:pt x="1502" y="741"/>
                    </a:lnTo>
                    <a:lnTo>
                      <a:pt x="1511" y="732"/>
                    </a:lnTo>
                    <a:lnTo>
                      <a:pt x="1520" y="721"/>
                    </a:lnTo>
                    <a:lnTo>
                      <a:pt x="1530" y="710"/>
                    </a:lnTo>
                    <a:lnTo>
                      <a:pt x="1539" y="697"/>
                    </a:lnTo>
                    <a:lnTo>
                      <a:pt x="1559" y="669"/>
                    </a:lnTo>
                    <a:lnTo>
                      <a:pt x="1578" y="639"/>
                    </a:lnTo>
                    <a:lnTo>
                      <a:pt x="1599" y="607"/>
                    </a:lnTo>
                    <a:lnTo>
                      <a:pt x="1618" y="573"/>
                    </a:lnTo>
                    <a:lnTo>
                      <a:pt x="1636" y="540"/>
                    </a:lnTo>
                    <a:lnTo>
                      <a:pt x="1654" y="507"/>
                    </a:lnTo>
                    <a:lnTo>
                      <a:pt x="1685" y="445"/>
                    </a:lnTo>
                    <a:lnTo>
                      <a:pt x="1710" y="393"/>
                    </a:lnTo>
                    <a:lnTo>
                      <a:pt x="1726" y="358"/>
                    </a:lnTo>
                    <a:lnTo>
                      <a:pt x="1732" y="345"/>
                    </a:lnTo>
                    <a:lnTo>
                      <a:pt x="1734" y="361"/>
                    </a:lnTo>
                    <a:lnTo>
                      <a:pt x="1740" y="403"/>
                    </a:lnTo>
                    <a:lnTo>
                      <a:pt x="1746" y="432"/>
                    </a:lnTo>
                    <a:lnTo>
                      <a:pt x="1752" y="464"/>
                    </a:lnTo>
                    <a:lnTo>
                      <a:pt x="1761" y="498"/>
                    </a:lnTo>
                    <a:lnTo>
                      <a:pt x="1771" y="533"/>
                    </a:lnTo>
                    <a:lnTo>
                      <a:pt x="1776" y="551"/>
                    </a:lnTo>
                    <a:lnTo>
                      <a:pt x="1782" y="569"/>
                    </a:lnTo>
                    <a:lnTo>
                      <a:pt x="1788" y="587"/>
                    </a:lnTo>
                    <a:lnTo>
                      <a:pt x="1795" y="605"/>
                    </a:lnTo>
                    <a:lnTo>
                      <a:pt x="1803" y="622"/>
                    </a:lnTo>
                    <a:lnTo>
                      <a:pt x="1810" y="638"/>
                    </a:lnTo>
                    <a:lnTo>
                      <a:pt x="1819" y="654"/>
                    </a:lnTo>
                    <a:lnTo>
                      <a:pt x="1828" y="669"/>
                    </a:lnTo>
                    <a:lnTo>
                      <a:pt x="1837" y="682"/>
                    </a:lnTo>
                    <a:lnTo>
                      <a:pt x="1847" y="695"/>
                    </a:lnTo>
                    <a:lnTo>
                      <a:pt x="1858" y="707"/>
                    </a:lnTo>
                    <a:lnTo>
                      <a:pt x="1869" y="717"/>
                    </a:lnTo>
                    <a:lnTo>
                      <a:pt x="1881" y="726"/>
                    </a:lnTo>
                    <a:lnTo>
                      <a:pt x="1893" y="733"/>
                    </a:lnTo>
                    <a:lnTo>
                      <a:pt x="1906" y="738"/>
                    </a:lnTo>
                    <a:lnTo>
                      <a:pt x="1921" y="741"/>
                    </a:lnTo>
                    <a:lnTo>
                      <a:pt x="1957" y="749"/>
                    </a:lnTo>
                    <a:lnTo>
                      <a:pt x="1991" y="755"/>
                    </a:lnTo>
                    <a:lnTo>
                      <a:pt x="2023" y="758"/>
                    </a:lnTo>
                    <a:lnTo>
                      <a:pt x="2053" y="760"/>
                    </a:lnTo>
                    <a:lnTo>
                      <a:pt x="2080" y="760"/>
                    </a:lnTo>
                    <a:lnTo>
                      <a:pt x="2107" y="759"/>
                    </a:lnTo>
                    <a:lnTo>
                      <a:pt x="2131" y="756"/>
                    </a:lnTo>
                    <a:lnTo>
                      <a:pt x="2153" y="752"/>
                    </a:lnTo>
                    <a:lnTo>
                      <a:pt x="2173" y="745"/>
                    </a:lnTo>
                    <a:lnTo>
                      <a:pt x="2192" y="737"/>
                    </a:lnTo>
                    <a:lnTo>
                      <a:pt x="2210" y="728"/>
                    </a:lnTo>
                    <a:lnTo>
                      <a:pt x="2226" y="718"/>
                    </a:lnTo>
                    <a:lnTo>
                      <a:pt x="2241" y="707"/>
                    </a:lnTo>
                    <a:lnTo>
                      <a:pt x="2256" y="694"/>
                    </a:lnTo>
                    <a:lnTo>
                      <a:pt x="2269" y="680"/>
                    </a:lnTo>
                    <a:lnTo>
                      <a:pt x="2281" y="665"/>
                    </a:lnTo>
                    <a:lnTo>
                      <a:pt x="2292" y="649"/>
                    </a:lnTo>
                    <a:lnTo>
                      <a:pt x="2303" y="632"/>
                    </a:lnTo>
                    <a:lnTo>
                      <a:pt x="2313" y="614"/>
                    </a:lnTo>
                    <a:lnTo>
                      <a:pt x="2322" y="595"/>
                    </a:lnTo>
                    <a:lnTo>
                      <a:pt x="2340" y="554"/>
                    </a:lnTo>
                    <a:lnTo>
                      <a:pt x="2357" y="510"/>
                    </a:lnTo>
                    <a:lnTo>
                      <a:pt x="2374" y="463"/>
                    </a:lnTo>
                    <a:lnTo>
                      <a:pt x="2393" y="412"/>
                    </a:lnTo>
                    <a:lnTo>
                      <a:pt x="2414" y="361"/>
                    </a:lnTo>
                    <a:lnTo>
                      <a:pt x="2436" y="307"/>
                    </a:lnTo>
                    <a:lnTo>
                      <a:pt x="2438" y="321"/>
                    </a:lnTo>
                    <a:lnTo>
                      <a:pt x="2444" y="357"/>
                    </a:lnTo>
                    <a:lnTo>
                      <a:pt x="2449" y="382"/>
                    </a:lnTo>
                    <a:lnTo>
                      <a:pt x="2456" y="409"/>
                    </a:lnTo>
                    <a:lnTo>
                      <a:pt x="2464" y="440"/>
                    </a:lnTo>
                    <a:lnTo>
                      <a:pt x="2475" y="471"/>
                    </a:lnTo>
                    <a:lnTo>
                      <a:pt x="2481" y="487"/>
                    </a:lnTo>
                    <a:lnTo>
                      <a:pt x="2487" y="503"/>
                    </a:lnTo>
                    <a:lnTo>
                      <a:pt x="2494" y="519"/>
                    </a:lnTo>
                    <a:lnTo>
                      <a:pt x="2502" y="534"/>
                    </a:lnTo>
                    <a:lnTo>
                      <a:pt x="2510" y="549"/>
                    </a:lnTo>
                    <a:lnTo>
                      <a:pt x="2519" y="564"/>
                    </a:lnTo>
                    <a:lnTo>
                      <a:pt x="2529" y="578"/>
                    </a:lnTo>
                    <a:lnTo>
                      <a:pt x="2539" y="593"/>
                    </a:lnTo>
                    <a:lnTo>
                      <a:pt x="2550" y="606"/>
                    </a:lnTo>
                    <a:lnTo>
                      <a:pt x="2562" y="618"/>
                    </a:lnTo>
                    <a:lnTo>
                      <a:pt x="2576" y="629"/>
                    </a:lnTo>
                    <a:lnTo>
                      <a:pt x="2589" y="639"/>
                    </a:lnTo>
                    <a:lnTo>
                      <a:pt x="2603" y="648"/>
                    </a:lnTo>
                    <a:lnTo>
                      <a:pt x="2618" y="656"/>
                    </a:lnTo>
                    <a:lnTo>
                      <a:pt x="2634" y="662"/>
                    </a:lnTo>
                    <a:lnTo>
                      <a:pt x="2650" y="667"/>
                    </a:lnTo>
                    <a:lnTo>
                      <a:pt x="2711" y="680"/>
                    </a:lnTo>
                    <a:lnTo>
                      <a:pt x="2771" y="691"/>
                    </a:lnTo>
                    <a:lnTo>
                      <a:pt x="2801" y="695"/>
                    </a:lnTo>
                    <a:lnTo>
                      <a:pt x="2829" y="699"/>
                    </a:lnTo>
                    <a:lnTo>
                      <a:pt x="2858" y="702"/>
                    </a:lnTo>
                    <a:lnTo>
                      <a:pt x="2887" y="704"/>
                    </a:lnTo>
                    <a:lnTo>
                      <a:pt x="2915" y="706"/>
                    </a:lnTo>
                    <a:lnTo>
                      <a:pt x="2942" y="706"/>
                    </a:lnTo>
                    <a:lnTo>
                      <a:pt x="2969" y="706"/>
                    </a:lnTo>
                    <a:lnTo>
                      <a:pt x="2995" y="704"/>
                    </a:lnTo>
                    <a:lnTo>
                      <a:pt x="3021" y="702"/>
                    </a:lnTo>
                    <a:lnTo>
                      <a:pt x="3046" y="698"/>
                    </a:lnTo>
                    <a:lnTo>
                      <a:pt x="3072" y="693"/>
                    </a:lnTo>
                    <a:lnTo>
                      <a:pt x="3096" y="687"/>
                    </a:lnTo>
                    <a:lnTo>
                      <a:pt x="3119" y="679"/>
                    </a:lnTo>
                    <a:lnTo>
                      <a:pt x="3142" y="671"/>
                    </a:lnTo>
                    <a:lnTo>
                      <a:pt x="3164" y="661"/>
                    </a:lnTo>
                    <a:lnTo>
                      <a:pt x="3186" y="649"/>
                    </a:lnTo>
                    <a:lnTo>
                      <a:pt x="3206" y="636"/>
                    </a:lnTo>
                    <a:lnTo>
                      <a:pt x="3227" y="621"/>
                    </a:lnTo>
                    <a:lnTo>
                      <a:pt x="3246" y="605"/>
                    </a:lnTo>
                    <a:lnTo>
                      <a:pt x="3265" y="586"/>
                    </a:lnTo>
                    <a:lnTo>
                      <a:pt x="3282" y="567"/>
                    </a:lnTo>
                    <a:lnTo>
                      <a:pt x="3299" y="546"/>
                    </a:lnTo>
                    <a:lnTo>
                      <a:pt x="3315" y="522"/>
                    </a:lnTo>
                    <a:lnTo>
                      <a:pt x="3330" y="497"/>
                    </a:lnTo>
                    <a:lnTo>
                      <a:pt x="3344" y="471"/>
                    </a:lnTo>
                    <a:lnTo>
                      <a:pt x="3357" y="442"/>
                    </a:lnTo>
                    <a:lnTo>
                      <a:pt x="3370" y="410"/>
                    </a:lnTo>
                    <a:lnTo>
                      <a:pt x="3381" y="377"/>
                    </a:lnTo>
                    <a:lnTo>
                      <a:pt x="3382" y="392"/>
                    </a:lnTo>
                    <a:lnTo>
                      <a:pt x="3388" y="433"/>
                    </a:lnTo>
                    <a:lnTo>
                      <a:pt x="3393" y="460"/>
                    </a:lnTo>
                    <a:lnTo>
                      <a:pt x="3400" y="490"/>
                    </a:lnTo>
                    <a:lnTo>
                      <a:pt x="3408" y="522"/>
                    </a:lnTo>
                    <a:lnTo>
                      <a:pt x="3419" y="555"/>
                    </a:lnTo>
                    <a:lnTo>
                      <a:pt x="3425" y="572"/>
                    </a:lnTo>
                    <a:lnTo>
                      <a:pt x="3431" y="590"/>
                    </a:lnTo>
                    <a:lnTo>
                      <a:pt x="3438" y="606"/>
                    </a:lnTo>
                    <a:lnTo>
                      <a:pt x="3445" y="622"/>
                    </a:lnTo>
                    <a:lnTo>
                      <a:pt x="3454" y="638"/>
                    </a:lnTo>
                    <a:lnTo>
                      <a:pt x="3462" y="653"/>
                    </a:lnTo>
                    <a:lnTo>
                      <a:pt x="3472" y="667"/>
                    </a:lnTo>
                    <a:lnTo>
                      <a:pt x="3482" y="680"/>
                    </a:lnTo>
                    <a:lnTo>
                      <a:pt x="3493" y="693"/>
                    </a:lnTo>
                    <a:lnTo>
                      <a:pt x="3504" y="704"/>
                    </a:lnTo>
                    <a:lnTo>
                      <a:pt x="3516" y="714"/>
                    </a:lnTo>
                    <a:lnTo>
                      <a:pt x="3529" y="723"/>
                    </a:lnTo>
                    <a:lnTo>
                      <a:pt x="3544" y="730"/>
                    </a:lnTo>
                    <a:lnTo>
                      <a:pt x="3558" y="736"/>
                    </a:lnTo>
                    <a:lnTo>
                      <a:pt x="3574" y="740"/>
                    </a:lnTo>
                    <a:lnTo>
                      <a:pt x="3590" y="741"/>
                    </a:lnTo>
                    <a:lnTo>
                      <a:pt x="3631" y="743"/>
                    </a:lnTo>
                    <a:lnTo>
                      <a:pt x="3687" y="745"/>
                    </a:lnTo>
                    <a:lnTo>
                      <a:pt x="3757" y="745"/>
                    </a:lnTo>
                    <a:lnTo>
                      <a:pt x="3836" y="746"/>
                    </a:lnTo>
                    <a:lnTo>
                      <a:pt x="3923" y="746"/>
                    </a:lnTo>
                    <a:lnTo>
                      <a:pt x="4016" y="746"/>
                    </a:lnTo>
                    <a:lnTo>
                      <a:pt x="4110" y="746"/>
                    </a:lnTo>
                    <a:lnTo>
                      <a:pt x="4206" y="745"/>
                    </a:lnTo>
                    <a:lnTo>
                      <a:pt x="4299" y="745"/>
                    </a:lnTo>
                    <a:lnTo>
                      <a:pt x="4388" y="744"/>
                    </a:lnTo>
                    <a:lnTo>
                      <a:pt x="4470" y="744"/>
                    </a:lnTo>
                    <a:lnTo>
                      <a:pt x="4543" y="743"/>
                    </a:lnTo>
                    <a:lnTo>
                      <a:pt x="4603" y="742"/>
                    </a:lnTo>
                    <a:lnTo>
                      <a:pt x="4649" y="742"/>
                    </a:lnTo>
                    <a:lnTo>
                      <a:pt x="4680" y="742"/>
                    </a:lnTo>
                    <a:lnTo>
                      <a:pt x="4690" y="741"/>
                    </a:lnTo>
                    <a:lnTo>
                      <a:pt x="4716" y="753"/>
                    </a:lnTo>
                    <a:lnTo>
                      <a:pt x="4778" y="777"/>
                    </a:lnTo>
                    <a:lnTo>
                      <a:pt x="4819" y="791"/>
                    </a:lnTo>
                    <a:lnTo>
                      <a:pt x="4863" y="806"/>
                    </a:lnTo>
                    <a:lnTo>
                      <a:pt x="4909" y="819"/>
                    </a:lnTo>
                    <a:lnTo>
                      <a:pt x="4956" y="831"/>
                    </a:lnTo>
                    <a:lnTo>
                      <a:pt x="4980" y="836"/>
                    </a:lnTo>
                    <a:lnTo>
                      <a:pt x="5002" y="840"/>
                    </a:lnTo>
                    <a:lnTo>
                      <a:pt x="5024" y="844"/>
                    </a:lnTo>
                    <a:lnTo>
                      <a:pt x="5045" y="846"/>
                    </a:lnTo>
                    <a:lnTo>
                      <a:pt x="5064" y="847"/>
                    </a:lnTo>
                    <a:lnTo>
                      <a:pt x="5082" y="847"/>
                    </a:lnTo>
                    <a:lnTo>
                      <a:pt x="5099" y="845"/>
                    </a:lnTo>
                    <a:lnTo>
                      <a:pt x="5114" y="842"/>
                    </a:lnTo>
                    <a:lnTo>
                      <a:pt x="5127" y="837"/>
                    </a:lnTo>
                    <a:lnTo>
                      <a:pt x="5138" y="831"/>
                    </a:lnTo>
                    <a:lnTo>
                      <a:pt x="5147" y="823"/>
                    </a:lnTo>
                    <a:lnTo>
                      <a:pt x="5153" y="812"/>
                    </a:lnTo>
                    <a:lnTo>
                      <a:pt x="5156" y="800"/>
                    </a:lnTo>
                    <a:lnTo>
                      <a:pt x="5156" y="785"/>
                    </a:lnTo>
                    <a:lnTo>
                      <a:pt x="5153" y="768"/>
                    </a:lnTo>
                    <a:lnTo>
                      <a:pt x="5146" y="747"/>
                    </a:lnTo>
                    <a:lnTo>
                      <a:pt x="5142" y="737"/>
                    </a:lnTo>
                    <a:lnTo>
                      <a:pt x="5135" y="727"/>
                    </a:lnTo>
                    <a:lnTo>
                      <a:pt x="5127" y="716"/>
                    </a:lnTo>
                    <a:lnTo>
                      <a:pt x="5117" y="704"/>
                    </a:lnTo>
                    <a:lnTo>
                      <a:pt x="5107" y="692"/>
                    </a:lnTo>
                    <a:lnTo>
                      <a:pt x="5094" y="680"/>
                    </a:lnTo>
                    <a:lnTo>
                      <a:pt x="5081" y="667"/>
                    </a:lnTo>
                    <a:lnTo>
                      <a:pt x="5066" y="654"/>
                    </a:lnTo>
                    <a:lnTo>
                      <a:pt x="5034" y="627"/>
                    </a:lnTo>
                    <a:lnTo>
                      <a:pt x="4999" y="600"/>
                    </a:lnTo>
                    <a:lnTo>
                      <a:pt x="4961" y="571"/>
                    </a:lnTo>
                    <a:lnTo>
                      <a:pt x="4922" y="543"/>
                    </a:lnTo>
                    <a:lnTo>
                      <a:pt x="4843" y="490"/>
                    </a:lnTo>
                    <a:lnTo>
                      <a:pt x="4767" y="441"/>
                    </a:lnTo>
                    <a:lnTo>
                      <a:pt x="4703" y="400"/>
                    </a:lnTo>
                    <a:lnTo>
                      <a:pt x="4658" y="371"/>
                    </a:lnTo>
                    <a:lnTo>
                      <a:pt x="4646" y="365"/>
                    </a:lnTo>
                    <a:lnTo>
                      <a:pt x="4631" y="357"/>
                    </a:lnTo>
                    <a:lnTo>
                      <a:pt x="4613" y="348"/>
                    </a:lnTo>
                    <a:lnTo>
                      <a:pt x="4590" y="338"/>
                    </a:lnTo>
                    <a:lnTo>
                      <a:pt x="4536" y="315"/>
                    </a:lnTo>
                    <a:lnTo>
                      <a:pt x="4470" y="290"/>
                    </a:lnTo>
                    <a:lnTo>
                      <a:pt x="4397" y="261"/>
                    </a:lnTo>
                    <a:lnTo>
                      <a:pt x="4316" y="231"/>
                    </a:lnTo>
                    <a:lnTo>
                      <a:pt x="4233" y="201"/>
                    </a:lnTo>
                    <a:lnTo>
                      <a:pt x="4148" y="171"/>
                    </a:lnTo>
                    <a:lnTo>
                      <a:pt x="4065" y="141"/>
                    </a:lnTo>
                    <a:lnTo>
                      <a:pt x="3984" y="113"/>
                    </a:lnTo>
                    <a:lnTo>
                      <a:pt x="3910" y="86"/>
                    </a:lnTo>
                    <a:lnTo>
                      <a:pt x="3843" y="64"/>
                    </a:lnTo>
                    <a:lnTo>
                      <a:pt x="3787" y="45"/>
                    </a:lnTo>
                    <a:lnTo>
                      <a:pt x="3745" y="30"/>
                    </a:lnTo>
                    <a:lnTo>
                      <a:pt x="3718" y="21"/>
                    </a:lnTo>
                    <a:lnTo>
                      <a:pt x="3708" y="18"/>
                    </a:lnTo>
                    <a:lnTo>
                      <a:pt x="3765" y="11"/>
                    </a:lnTo>
                    <a:lnTo>
                      <a:pt x="3820" y="6"/>
                    </a:lnTo>
                    <a:lnTo>
                      <a:pt x="3876" y="2"/>
                    </a:lnTo>
                    <a:lnTo>
                      <a:pt x="3930" y="0"/>
                    </a:lnTo>
                    <a:lnTo>
                      <a:pt x="3983" y="0"/>
                    </a:lnTo>
                    <a:lnTo>
                      <a:pt x="4037" y="1"/>
                    </a:lnTo>
                    <a:lnTo>
                      <a:pt x="4088" y="4"/>
                    </a:lnTo>
                    <a:lnTo>
                      <a:pt x="4140" y="8"/>
                    </a:lnTo>
                    <a:lnTo>
                      <a:pt x="4191" y="13"/>
                    </a:lnTo>
                    <a:lnTo>
                      <a:pt x="4241" y="21"/>
                    </a:lnTo>
                    <a:lnTo>
                      <a:pt x="4290" y="29"/>
                    </a:lnTo>
                    <a:lnTo>
                      <a:pt x="4339" y="39"/>
                    </a:lnTo>
                    <a:lnTo>
                      <a:pt x="4387" y="50"/>
                    </a:lnTo>
                    <a:lnTo>
                      <a:pt x="4435" y="63"/>
                    </a:lnTo>
                    <a:lnTo>
                      <a:pt x="4482" y="77"/>
                    </a:lnTo>
                    <a:lnTo>
                      <a:pt x="4530" y="92"/>
                    </a:lnTo>
                    <a:lnTo>
                      <a:pt x="4576" y="110"/>
                    </a:lnTo>
                    <a:lnTo>
                      <a:pt x="4622" y="128"/>
                    </a:lnTo>
                    <a:lnTo>
                      <a:pt x="4668" y="147"/>
                    </a:lnTo>
                    <a:lnTo>
                      <a:pt x="4713" y="167"/>
                    </a:lnTo>
                    <a:lnTo>
                      <a:pt x="4758" y="189"/>
                    </a:lnTo>
                    <a:lnTo>
                      <a:pt x="4802" y="212"/>
                    </a:lnTo>
                    <a:lnTo>
                      <a:pt x="4848" y="236"/>
                    </a:lnTo>
                    <a:lnTo>
                      <a:pt x="4892" y="262"/>
                    </a:lnTo>
                    <a:lnTo>
                      <a:pt x="4936" y="289"/>
                    </a:lnTo>
                    <a:lnTo>
                      <a:pt x="4980" y="317"/>
                    </a:lnTo>
                    <a:lnTo>
                      <a:pt x="5024" y="345"/>
                    </a:lnTo>
                    <a:lnTo>
                      <a:pt x="5067" y="375"/>
                    </a:lnTo>
                    <a:lnTo>
                      <a:pt x="5111" y="406"/>
                    </a:lnTo>
                    <a:lnTo>
                      <a:pt x="5155" y="439"/>
                    </a:lnTo>
                    <a:lnTo>
                      <a:pt x="5199" y="472"/>
                    </a:lnTo>
                    <a:lnTo>
                      <a:pt x="5242" y="506"/>
                    </a:lnTo>
                    <a:lnTo>
                      <a:pt x="5259" y="520"/>
                    </a:lnTo>
                    <a:lnTo>
                      <a:pt x="5276" y="536"/>
                    </a:lnTo>
                    <a:lnTo>
                      <a:pt x="5294" y="553"/>
                    </a:lnTo>
                    <a:lnTo>
                      <a:pt x="5313" y="572"/>
                    </a:lnTo>
                    <a:lnTo>
                      <a:pt x="5352" y="616"/>
                    </a:lnTo>
                    <a:lnTo>
                      <a:pt x="5392" y="663"/>
                    </a:lnTo>
                    <a:lnTo>
                      <a:pt x="5433" y="713"/>
                    </a:lnTo>
                    <a:lnTo>
                      <a:pt x="5475" y="766"/>
                    </a:lnTo>
                    <a:lnTo>
                      <a:pt x="5515" y="819"/>
                    </a:lnTo>
                    <a:lnTo>
                      <a:pt x="5554" y="872"/>
                    </a:lnTo>
                    <a:lnTo>
                      <a:pt x="5626" y="972"/>
                    </a:lnTo>
                    <a:lnTo>
                      <a:pt x="5683" y="1055"/>
                    </a:lnTo>
                    <a:lnTo>
                      <a:pt x="5722" y="1113"/>
                    </a:lnTo>
                    <a:lnTo>
                      <a:pt x="5736" y="1134"/>
                    </a:lnTo>
                    <a:lnTo>
                      <a:pt x="5656" y="1130"/>
                    </a:lnTo>
                    <a:lnTo>
                      <a:pt x="5574" y="1125"/>
                    </a:lnTo>
                    <a:lnTo>
                      <a:pt x="5493" y="1120"/>
                    </a:lnTo>
                    <a:lnTo>
                      <a:pt x="5411" y="1114"/>
                    </a:lnTo>
                    <a:lnTo>
                      <a:pt x="5330" y="1109"/>
                    </a:lnTo>
                    <a:lnTo>
                      <a:pt x="5248" y="1103"/>
                    </a:lnTo>
                    <a:lnTo>
                      <a:pt x="5168" y="1097"/>
                    </a:lnTo>
                    <a:lnTo>
                      <a:pt x="5087" y="1091"/>
                    </a:lnTo>
                    <a:lnTo>
                      <a:pt x="5040" y="1070"/>
                    </a:lnTo>
                    <a:lnTo>
                      <a:pt x="4993" y="1052"/>
                    </a:lnTo>
                    <a:lnTo>
                      <a:pt x="4945" y="1035"/>
                    </a:lnTo>
                    <a:lnTo>
                      <a:pt x="4898" y="1021"/>
                    </a:lnTo>
                    <a:lnTo>
                      <a:pt x="4850" y="1009"/>
                    </a:lnTo>
                    <a:lnTo>
                      <a:pt x="4802" y="998"/>
                    </a:lnTo>
                    <a:lnTo>
                      <a:pt x="4755" y="989"/>
                    </a:lnTo>
                    <a:lnTo>
                      <a:pt x="4708" y="981"/>
                    </a:lnTo>
                    <a:lnTo>
                      <a:pt x="4661" y="975"/>
                    </a:lnTo>
                    <a:lnTo>
                      <a:pt x="4613" y="970"/>
                    </a:lnTo>
                    <a:lnTo>
                      <a:pt x="4565" y="966"/>
                    </a:lnTo>
                    <a:lnTo>
                      <a:pt x="4518" y="963"/>
                    </a:lnTo>
                    <a:lnTo>
                      <a:pt x="4469" y="961"/>
                    </a:lnTo>
                    <a:lnTo>
                      <a:pt x="4422" y="961"/>
                    </a:lnTo>
                    <a:lnTo>
                      <a:pt x="4374" y="960"/>
                    </a:lnTo>
                    <a:lnTo>
                      <a:pt x="4326" y="961"/>
                    </a:lnTo>
                    <a:lnTo>
                      <a:pt x="4230" y="963"/>
                    </a:lnTo>
                    <a:lnTo>
                      <a:pt x="4133" y="967"/>
                    </a:lnTo>
                    <a:lnTo>
                      <a:pt x="4036" y="971"/>
                    </a:lnTo>
                    <a:lnTo>
                      <a:pt x="3938" y="975"/>
                    </a:lnTo>
                    <a:lnTo>
                      <a:pt x="3889" y="976"/>
                    </a:lnTo>
                    <a:lnTo>
                      <a:pt x="3839" y="977"/>
                    </a:lnTo>
                    <a:lnTo>
                      <a:pt x="3790" y="977"/>
                    </a:lnTo>
                    <a:lnTo>
                      <a:pt x="3741" y="977"/>
                    </a:lnTo>
                    <a:lnTo>
                      <a:pt x="3692" y="976"/>
                    </a:lnTo>
                    <a:lnTo>
                      <a:pt x="3641" y="974"/>
                    </a:lnTo>
                    <a:lnTo>
                      <a:pt x="3592" y="971"/>
                    </a:lnTo>
                    <a:lnTo>
                      <a:pt x="3542" y="967"/>
                    </a:lnTo>
                    <a:lnTo>
                      <a:pt x="3496" y="954"/>
                    </a:lnTo>
                    <a:lnTo>
                      <a:pt x="3452" y="940"/>
                    </a:lnTo>
                    <a:lnTo>
                      <a:pt x="3407" y="927"/>
                    </a:lnTo>
                    <a:lnTo>
                      <a:pt x="3361" y="915"/>
                    </a:lnTo>
                    <a:lnTo>
                      <a:pt x="3316" y="901"/>
                    </a:lnTo>
                    <a:lnTo>
                      <a:pt x="3271" y="889"/>
                    </a:lnTo>
                    <a:lnTo>
                      <a:pt x="3227" y="877"/>
                    </a:lnTo>
                    <a:lnTo>
                      <a:pt x="3181" y="865"/>
                    </a:lnTo>
                    <a:lnTo>
                      <a:pt x="3144" y="871"/>
                    </a:lnTo>
                    <a:lnTo>
                      <a:pt x="3106" y="876"/>
                    </a:lnTo>
                    <a:lnTo>
                      <a:pt x="3069" y="882"/>
                    </a:lnTo>
                    <a:lnTo>
                      <a:pt x="3032" y="887"/>
                    </a:lnTo>
                    <a:lnTo>
                      <a:pt x="2995" y="893"/>
                    </a:lnTo>
                    <a:lnTo>
                      <a:pt x="2959" y="899"/>
                    </a:lnTo>
                    <a:lnTo>
                      <a:pt x="2923" y="906"/>
                    </a:lnTo>
                    <a:lnTo>
                      <a:pt x="2887" y="914"/>
                    </a:lnTo>
                    <a:lnTo>
                      <a:pt x="2844" y="900"/>
                    </a:lnTo>
                    <a:lnTo>
                      <a:pt x="2800" y="887"/>
                    </a:lnTo>
                    <a:lnTo>
                      <a:pt x="2756" y="875"/>
                    </a:lnTo>
                    <a:lnTo>
                      <a:pt x="2711" y="863"/>
                    </a:lnTo>
                    <a:lnTo>
                      <a:pt x="2666" y="852"/>
                    </a:lnTo>
                    <a:lnTo>
                      <a:pt x="2622" y="840"/>
                    </a:lnTo>
                    <a:lnTo>
                      <a:pt x="2577" y="829"/>
                    </a:lnTo>
                    <a:lnTo>
                      <a:pt x="2532" y="817"/>
                    </a:lnTo>
                    <a:lnTo>
                      <a:pt x="2483" y="835"/>
                    </a:lnTo>
                    <a:lnTo>
                      <a:pt x="2434" y="852"/>
                    </a:lnTo>
                    <a:lnTo>
                      <a:pt x="2385" y="866"/>
                    </a:lnTo>
                    <a:lnTo>
                      <a:pt x="2337" y="879"/>
                    </a:lnTo>
                    <a:lnTo>
                      <a:pt x="2312" y="885"/>
                    </a:lnTo>
                    <a:lnTo>
                      <a:pt x="2288" y="890"/>
                    </a:lnTo>
                    <a:lnTo>
                      <a:pt x="2264" y="895"/>
                    </a:lnTo>
                    <a:lnTo>
                      <a:pt x="2239" y="899"/>
                    </a:lnTo>
                    <a:lnTo>
                      <a:pt x="2215" y="902"/>
                    </a:lnTo>
                    <a:lnTo>
                      <a:pt x="2191" y="905"/>
                    </a:lnTo>
                    <a:lnTo>
                      <a:pt x="2167" y="908"/>
                    </a:lnTo>
                    <a:lnTo>
                      <a:pt x="2143" y="910"/>
                    </a:lnTo>
                    <a:lnTo>
                      <a:pt x="2118" y="912"/>
                    </a:lnTo>
                    <a:lnTo>
                      <a:pt x="2094" y="913"/>
                    </a:lnTo>
                    <a:lnTo>
                      <a:pt x="2069" y="913"/>
                    </a:lnTo>
                    <a:lnTo>
                      <a:pt x="2045" y="913"/>
                    </a:lnTo>
                    <a:lnTo>
                      <a:pt x="2021" y="912"/>
                    </a:lnTo>
                    <a:lnTo>
                      <a:pt x="1996" y="909"/>
                    </a:lnTo>
                    <a:lnTo>
                      <a:pt x="1972" y="906"/>
                    </a:lnTo>
                    <a:lnTo>
                      <a:pt x="1948" y="903"/>
                    </a:lnTo>
                    <a:lnTo>
                      <a:pt x="1923" y="900"/>
                    </a:lnTo>
                    <a:lnTo>
                      <a:pt x="1898" y="895"/>
                    </a:lnTo>
                    <a:lnTo>
                      <a:pt x="1873" y="890"/>
                    </a:lnTo>
                    <a:lnTo>
                      <a:pt x="1849" y="885"/>
                    </a:lnTo>
                    <a:lnTo>
                      <a:pt x="1824" y="878"/>
                    </a:lnTo>
                    <a:lnTo>
                      <a:pt x="1799" y="871"/>
                    </a:lnTo>
                    <a:lnTo>
                      <a:pt x="1774" y="863"/>
                    </a:lnTo>
                    <a:lnTo>
                      <a:pt x="1748" y="854"/>
                    </a:lnTo>
                    <a:lnTo>
                      <a:pt x="1697" y="872"/>
                    </a:lnTo>
                    <a:lnTo>
                      <a:pt x="1647" y="890"/>
                    </a:lnTo>
                    <a:lnTo>
                      <a:pt x="1595" y="908"/>
                    </a:lnTo>
                    <a:lnTo>
                      <a:pt x="1544" y="927"/>
                    </a:lnTo>
                    <a:lnTo>
                      <a:pt x="1494" y="944"/>
                    </a:lnTo>
                    <a:lnTo>
                      <a:pt x="1443" y="962"/>
                    </a:lnTo>
                    <a:lnTo>
                      <a:pt x="1391" y="980"/>
                    </a:lnTo>
                    <a:lnTo>
                      <a:pt x="1341" y="997"/>
                    </a:lnTo>
                    <a:lnTo>
                      <a:pt x="1290" y="1015"/>
                    </a:lnTo>
                    <a:lnTo>
                      <a:pt x="1239" y="1033"/>
                    </a:lnTo>
                    <a:lnTo>
                      <a:pt x="1188" y="1051"/>
                    </a:lnTo>
                    <a:lnTo>
                      <a:pt x="1138" y="1069"/>
                    </a:lnTo>
                    <a:lnTo>
                      <a:pt x="1086" y="1089"/>
                    </a:lnTo>
                    <a:lnTo>
                      <a:pt x="1035" y="1107"/>
                    </a:lnTo>
                    <a:lnTo>
                      <a:pt x="985" y="1126"/>
                    </a:lnTo>
                    <a:lnTo>
                      <a:pt x="933" y="1144"/>
                    </a:lnTo>
                    <a:lnTo>
                      <a:pt x="862" y="1191"/>
                    </a:lnTo>
                    <a:lnTo>
                      <a:pt x="790" y="1237"/>
                    </a:lnTo>
                    <a:lnTo>
                      <a:pt x="718" y="1283"/>
                    </a:lnTo>
                    <a:lnTo>
                      <a:pt x="646" y="1329"/>
                    </a:lnTo>
                    <a:lnTo>
                      <a:pt x="572" y="1375"/>
                    </a:lnTo>
                    <a:lnTo>
                      <a:pt x="499" y="1422"/>
                    </a:lnTo>
                    <a:lnTo>
                      <a:pt x="426" y="1468"/>
                    </a:lnTo>
                    <a:lnTo>
                      <a:pt x="354" y="1514"/>
                    </a:lnTo>
                    <a:lnTo>
                      <a:pt x="326" y="1488"/>
                    </a:lnTo>
                    <a:lnTo>
                      <a:pt x="297" y="1462"/>
                    </a:lnTo>
                    <a:lnTo>
                      <a:pt x="268" y="1436"/>
                    </a:lnTo>
                    <a:lnTo>
                      <a:pt x="240" y="1410"/>
                    </a:lnTo>
                    <a:lnTo>
                      <a:pt x="211" y="1383"/>
                    </a:lnTo>
                    <a:lnTo>
                      <a:pt x="182" y="1357"/>
                    </a:lnTo>
                    <a:lnTo>
                      <a:pt x="153" y="1331"/>
                    </a:lnTo>
                    <a:lnTo>
                      <a:pt x="122" y="1305"/>
                    </a:lnTo>
                    <a:lnTo>
                      <a:pt x="93" y="1329"/>
                    </a:lnTo>
                    <a:lnTo>
                      <a:pt x="63" y="1353"/>
                    </a:lnTo>
                    <a:lnTo>
                      <a:pt x="32" y="1377"/>
                    </a:lnTo>
                    <a:lnTo>
                      <a:pt x="0" y="1402"/>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28" name="Freeform 116">
                <a:extLst>
                  <a:ext uri="{FF2B5EF4-FFF2-40B4-BE49-F238E27FC236}">
                    <a16:creationId xmlns:a16="http://schemas.microsoft.com/office/drawing/2014/main" id="{DB832992-D58E-4359-BFCD-0923C63CA148}"/>
                  </a:ext>
                </a:extLst>
              </p:cNvPr>
              <p:cNvSpPr>
                <a:spLocks/>
              </p:cNvSpPr>
              <p:nvPr/>
            </p:nvSpPr>
            <p:spPr bwMode="auto">
              <a:xfrm>
                <a:off x="2286" y="2375"/>
                <a:ext cx="1574" cy="629"/>
              </a:xfrm>
              <a:custGeom>
                <a:avLst/>
                <a:gdLst>
                  <a:gd name="T0" fmla="*/ 13 w 4497"/>
                  <a:gd name="T1" fmla="*/ 597 h 1524"/>
                  <a:gd name="T2" fmla="*/ 44 w 4497"/>
                  <a:gd name="T3" fmla="*/ 535 h 1524"/>
                  <a:gd name="T4" fmla="*/ 88 w 4497"/>
                  <a:gd name="T5" fmla="*/ 466 h 1524"/>
                  <a:gd name="T6" fmla="*/ 121 w 4497"/>
                  <a:gd name="T7" fmla="*/ 423 h 1524"/>
                  <a:gd name="T8" fmla="*/ 170 w 4497"/>
                  <a:gd name="T9" fmla="*/ 368 h 1524"/>
                  <a:gd name="T10" fmla="*/ 242 w 4497"/>
                  <a:gd name="T11" fmla="*/ 293 h 1524"/>
                  <a:gd name="T12" fmla="*/ 304 w 4497"/>
                  <a:gd name="T13" fmla="*/ 233 h 1524"/>
                  <a:gd name="T14" fmla="*/ 357 w 4497"/>
                  <a:gd name="T15" fmla="*/ 193 h 1524"/>
                  <a:gd name="T16" fmla="*/ 387 w 4497"/>
                  <a:gd name="T17" fmla="*/ 175 h 1524"/>
                  <a:gd name="T18" fmla="*/ 429 w 4497"/>
                  <a:gd name="T19" fmla="*/ 156 h 1524"/>
                  <a:gd name="T20" fmla="*/ 536 w 4497"/>
                  <a:gd name="T21" fmla="*/ 118 h 1524"/>
                  <a:gd name="T22" fmla="*/ 673 w 4497"/>
                  <a:gd name="T23" fmla="*/ 75 h 1524"/>
                  <a:gd name="T24" fmla="*/ 808 w 4497"/>
                  <a:gd name="T25" fmla="*/ 38 h 1524"/>
                  <a:gd name="T26" fmla="*/ 899 w 4497"/>
                  <a:gd name="T27" fmla="*/ 15 h 1524"/>
                  <a:gd name="T28" fmla="*/ 968 w 4497"/>
                  <a:gd name="T29" fmla="*/ 7 h 1524"/>
                  <a:gd name="T30" fmla="*/ 1099 w 4497"/>
                  <a:gd name="T31" fmla="*/ 0 h 1524"/>
                  <a:gd name="T32" fmla="*/ 1232 w 4497"/>
                  <a:gd name="T33" fmla="*/ 2 h 1524"/>
                  <a:gd name="T34" fmla="*/ 1325 w 4497"/>
                  <a:gd name="T35" fmla="*/ 12 h 1524"/>
                  <a:gd name="T36" fmla="*/ 1370 w 4497"/>
                  <a:gd name="T37" fmla="*/ 23 h 1524"/>
                  <a:gd name="T38" fmla="*/ 1443 w 4497"/>
                  <a:gd name="T39" fmla="*/ 53 h 1524"/>
                  <a:gd name="T40" fmla="*/ 1526 w 4497"/>
                  <a:gd name="T41" fmla="*/ 97 h 1524"/>
                  <a:gd name="T42" fmla="*/ 1557 w 4497"/>
                  <a:gd name="T43" fmla="*/ 120 h 1524"/>
                  <a:gd name="T44" fmla="*/ 1466 w 4497"/>
                  <a:gd name="T45" fmla="*/ 99 h 1524"/>
                  <a:gd name="T46" fmla="*/ 1400 w 4497"/>
                  <a:gd name="T47" fmla="*/ 90 h 1524"/>
                  <a:gd name="T48" fmla="*/ 1349 w 4497"/>
                  <a:gd name="T49" fmla="*/ 90 h 1524"/>
                  <a:gd name="T50" fmla="*/ 1305 w 4497"/>
                  <a:gd name="T51" fmla="*/ 101 h 1524"/>
                  <a:gd name="T52" fmla="*/ 1273 w 4497"/>
                  <a:gd name="T53" fmla="*/ 125 h 1524"/>
                  <a:gd name="T54" fmla="*/ 1255 w 4497"/>
                  <a:gd name="T55" fmla="*/ 168 h 1524"/>
                  <a:gd name="T56" fmla="*/ 1240 w 4497"/>
                  <a:gd name="T57" fmla="*/ 158 h 1524"/>
                  <a:gd name="T58" fmla="*/ 1212 w 4497"/>
                  <a:gd name="T59" fmla="*/ 119 h 1524"/>
                  <a:gd name="T60" fmla="*/ 1190 w 4497"/>
                  <a:gd name="T61" fmla="*/ 96 h 1524"/>
                  <a:gd name="T62" fmla="*/ 1170 w 4497"/>
                  <a:gd name="T63" fmla="*/ 80 h 1524"/>
                  <a:gd name="T64" fmla="*/ 1150 w 4497"/>
                  <a:gd name="T65" fmla="*/ 72 h 1524"/>
                  <a:gd name="T66" fmla="*/ 1112 w 4497"/>
                  <a:gd name="T67" fmla="*/ 68 h 1524"/>
                  <a:gd name="T68" fmla="*/ 1064 w 4497"/>
                  <a:gd name="T69" fmla="*/ 69 h 1524"/>
                  <a:gd name="T70" fmla="*/ 1018 w 4497"/>
                  <a:gd name="T71" fmla="*/ 75 h 1524"/>
                  <a:gd name="T72" fmla="*/ 985 w 4497"/>
                  <a:gd name="T73" fmla="*/ 85 h 1524"/>
                  <a:gd name="T74" fmla="*/ 969 w 4497"/>
                  <a:gd name="T75" fmla="*/ 94 h 1524"/>
                  <a:gd name="T76" fmla="*/ 941 w 4497"/>
                  <a:gd name="T77" fmla="*/ 101 h 1524"/>
                  <a:gd name="T78" fmla="*/ 897 w 4497"/>
                  <a:gd name="T79" fmla="*/ 104 h 1524"/>
                  <a:gd name="T80" fmla="*/ 818 w 4497"/>
                  <a:gd name="T81" fmla="*/ 104 h 1524"/>
                  <a:gd name="T82" fmla="*/ 772 w 4497"/>
                  <a:gd name="T83" fmla="*/ 109 h 1524"/>
                  <a:gd name="T84" fmla="*/ 742 w 4497"/>
                  <a:gd name="T85" fmla="*/ 119 h 1524"/>
                  <a:gd name="T86" fmla="*/ 719 w 4497"/>
                  <a:gd name="T87" fmla="*/ 137 h 1524"/>
                  <a:gd name="T88" fmla="*/ 705 w 4497"/>
                  <a:gd name="T89" fmla="*/ 170 h 1524"/>
                  <a:gd name="T90" fmla="*/ 695 w 4497"/>
                  <a:gd name="T91" fmla="*/ 210 h 1524"/>
                  <a:gd name="T92" fmla="*/ 686 w 4497"/>
                  <a:gd name="T93" fmla="*/ 260 h 1524"/>
                  <a:gd name="T94" fmla="*/ 678 w 4497"/>
                  <a:gd name="T95" fmla="*/ 213 h 1524"/>
                  <a:gd name="T96" fmla="*/ 665 w 4497"/>
                  <a:gd name="T97" fmla="*/ 148 h 1524"/>
                  <a:gd name="T98" fmla="*/ 642 w 4497"/>
                  <a:gd name="T99" fmla="*/ 136 h 1524"/>
                  <a:gd name="T100" fmla="*/ 572 w 4497"/>
                  <a:gd name="T101" fmla="*/ 153 h 1524"/>
                  <a:gd name="T102" fmla="*/ 490 w 4497"/>
                  <a:gd name="T103" fmla="*/ 180 h 1524"/>
                  <a:gd name="T104" fmla="*/ 444 w 4497"/>
                  <a:gd name="T105" fmla="*/ 201 h 1524"/>
                  <a:gd name="T106" fmla="*/ 402 w 4497"/>
                  <a:gd name="T107" fmla="*/ 227 h 1524"/>
                  <a:gd name="T108" fmla="*/ 353 w 4497"/>
                  <a:gd name="T109" fmla="*/ 274 h 1524"/>
                  <a:gd name="T110" fmla="*/ 259 w 4497"/>
                  <a:gd name="T111" fmla="*/ 369 h 1524"/>
                  <a:gd name="T112" fmla="*/ 165 w 4497"/>
                  <a:gd name="T113" fmla="*/ 464 h 1524"/>
                  <a:gd name="T114" fmla="*/ 70 w 4497"/>
                  <a:gd name="T115" fmla="*/ 559 h 15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497"/>
                  <a:gd name="T175" fmla="*/ 0 h 1524"/>
                  <a:gd name="T176" fmla="*/ 4497 w 4497"/>
                  <a:gd name="T177" fmla="*/ 1524 h 152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497" h="1524">
                    <a:moveTo>
                      <a:pt x="0" y="1524"/>
                    </a:moveTo>
                    <a:lnTo>
                      <a:pt x="5" y="1511"/>
                    </a:lnTo>
                    <a:lnTo>
                      <a:pt x="24" y="1473"/>
                    </a:lnTo>
                    <a:lnTo>
                      <a:pt x="37" y="1446"/>
                    </a:lnTo>
                    <a:lnTo>
                      <a:pt x="54" y="1415"/>
                    </a:lnTo>
                    <a:lnTo>
                      <a:pt x="74" y="1380"/>
                    </a:lnTo>
                    <a:lnTo>
                      <a:pt x="98" y="1341"/>
                    </a:lnTo>
                    <a:lnTo>
                      <a:pt x="125" y="1297"/>
                    </a:lnTo>
                    <a:lnTo>
                      <a:pt x="156" y="1252"/>
                    </a:lnTo>
                    <a:lnTo>
                      <a:pt x="192" y="1205"/>
                    </a:lnTo>
                    <a:lnTo>
                      <a:pt x="231" y="1154"/>
                    </a:lnTo>
                    <a:lnTo>
                      <a:pt x="252" y="1129"/>
                    </a:lnTo>
                    <a:lnTo>
                      <a:pt x="274" y="1103"/>
                    </a:lnTo>
                    <a:lnTo>
                      <a:pt x="297" y="1077"/>
                    </a:lnTo>
                    <a:lnTo>
                      <a:pt x="321" y="1051"/>
                    </a:lnTo>
                    <a:lnTo>
                      <a:pt x="347" y="1024"/>
                    </a:lnTo>
                    <a:lnTo>
                      <a:pt x="374" y="997"/>
                    </a:lnTo>
                    <a:lnTo>
                      <a:pt x="401" y="970"/>
                    </a:lnTo>
                    <a:lnTo>
                      <a:pt x="429" y="944"/>
                    </a:lnTo>
                    <a:lnTo>
                      <a:pt x="486" y="892"/>
                    </a:lnTo>
                    <a:lnTo>
                      <a:pt x="541" y="842"/>
                    </a:lnTo>
                    <a:lnTo>
                      <a:pt x="593" y="795"/>
                    </a:lnTo>
                    <a:lnTo>
                      <a:pt x="642" y="751"/>
                    </a:lnTo>
                    <a:lnTo>
                      <a:pt x="691" y="710"/>
                    </a:lnTo>
                    <a:lnTo>
                      <a:pt x="737" y="669"/>
                    </a:lnTo>
                    <a:lnTo>
                      <a:pt x="782" y="632"/>
                    </a:lnTo>
                    <a:lnTo>
                      <a:pt x="827" y="598"/>
                    </a:lnTo>
                    <a:lnTo>
                      <a:pt x="870" y="565"/>
                    </a:lnTo>
                    <a:lnTo>
                      <a:pt x="913" y="535"/>
                    </a:lnTo>
                    <a:lnTo>
                      <a:pt x="955" y="506"/>
                    </a:lnTo>
                    <a:lnTo>
                      <a:pt x="999" y="480"/>
                    </a:lnTo>
                    <a:lnTo>
                      <a:pt x="1020" y="468"/>
                    </a:lnTo>
                    <a:lnTo>
                      <a:pt x="1042" y="457"/>
                    </a:lnTo>
                    <a:lnTo>
                      <a:pt x="1063" y="445"/>
                    </a:lnTo>
                    <a:lnTo>
                      <a:pt x="1085" y="435"/>
                    </a:lnTo>
                    <a:lnTo>
                      <a:pt x="1107" y="425"/>
                    </a:lnTo>
                    <a:lnTo>
                      <a:pt x="1129" y="415"/>
                    </a:lnTo>
                    <a:lnTo>
                      <a:pt x="1153" y="406"/>
                    </a:lnTo>
                    <a:lnTo>
                      <a:pt x="1176" y="397"/>
                    </a:lnTo>
                    <a:lnTo>
                      <a:pt x="1227" y="378"/>
                    </a:lnTo>
                    <a:lnTo>
                      <a:pt x="1289" y="356"/>
                    </a:lnTo>
                    <a:lnTo>
                      <a:pt x="1362" y="333"/>
                    </a:lnTo>
                    <a:lnTo>
                      <a:pt x="1443" y="309"/>
                    </a:lnTo>
                    <a:lnTo>
                      <a:pt x="1532" y="285"/>
                    </a:lnTo>
                    <a:lnTo>
                      <a:pt x="1625" y="259"/>
                    </a:lnTo>
                    <a:lnTo>
                      <a:pt x="1722" y="234"/>
                    </a:lnTo>
                    <a:lnTo>
                      <a:pt x="1823" y="208"/>
                    </a:lnTo>
                    <a:lnTo>
                      <a:pt x="1923" y="182"/>
                    </a:lnTo>
                    <a:lnTo>
                      <a:pt x="2025" y="157"/>
                    </a:lnTo>
                    <a:lnTo>
                      <a:pt x="2124" y="134"/>
                    </a:lnTo>
                    <a:lnTo>
                      <a:pt x="2219" y="111"/>
                    </a:lnTo>
                    <a:lnTo>
                      <a:pt x="2310" y="91"/>
                    </a:lnTo>
                    <a:lnTo>
                      <a:pt x="2394" y="72"/>
                    </a:lnTo>
                    <a:lnTo>
                      <a:pt x="2471" y="56"/>
                    </a:lnTo>
                    <a:lnTo>
                      <a:pt x="2538" y="42"/>
                    </a:lnTo>
                    <a:lnTo>
                      <a:pt x="2571" y="37"/>
                    </a:lnTo>
                    <a:lnTo>
                      <a:pt x="2607" y="32"/>
                    </a:lnTo>
                    <a:lnTo>
                      <a:pt x="2644" y="27"/>
                    </a:lnTo>
                    <a:lnTo>
                      <a:pt x="2683" y="23"/>
                    </a:lnTo>
                    <a:lnTo>
                      <a:pt x="2767" y="16"/>
                    </a:lnTo>
                    <a:lnTo>
                      <a:pt x="2855" y="10"/>
                    </a:lnTo>
                    <a:lnTo>
                      <a:pt x="2949" y="5"/>
                    </a:lnTo>
                    <a:lnTo>
                      <a:pt x="3044" y="2"/>
                    </a:lnTo>
                    <a:lnTo>
                      <a:pt x="3142" y="0"/>
                    </a:lnTo>
                    <a:lnTo>
                      <a:pt x="3240" y="0"/>
                    </a:lnTo>
                    <a:lnTo>
                      <a:pt x="3337" y="1"/>
                    </a:lnTo>
                    <a:lnTo>
                      <a:pt x="3432" y="3"/>
                    </a:lnTo>
                    <a:lnTo>
                      <a:pt x="3522" y="6"/>
                    </a:lnTo>
                    <a:lnTo>
                      <a:pt x="3607" y="11"/>
                    </a:lnTo>
                    <a:lnTo>
                      <a:pt x="3686" y="17"/>
                    </a:lnTo>
                    <a:lnTo>
                      <a:pt x="3757" y="24"/>
                    </a:lnTo>
                    <a:lnTo>
                      <a:pt x="3789" y="28"/>
                    </a:lnTo>
                    <a:lnTo>
                      <a:pt x="3818" y="32"/>
                    </a:lnTo>
                    <a:lnTo>
                      <a:pt x="3845" y="37"/>
                    </a:lnTo>
                    <a:lnTo>
                      <a:pt x="3869" y="42"/>
                    </a:lnTo>
                    <a:lnTo>
                      <a:pt x="3917" y="55"/>
                    </a:lnTo>
                    <a:lnTo>
                      <a:pt x="3967" y="71"/>
                    </a:lnTo>
                    <a:lnTo>
                      <a:pt x="4019" y="88"/>
                    </a:lnTo>
                    <a:lnTo>
                      <a:pt x="4072" y="108"/>
                    </a:lnTo>
                    <a:lnTo>
                      <a:pt x="4124" y="128"/>
                    </a:lnTo>
                    <a:lnTo>
                      <a:pt x="4176" y="150"/>
                    </a:lnTo>
                    <a:lnTo>
                      <a:pt x="4228" y="171"/>
                    </a:lnTo>
                    <a:lnTo>
                      <a:pt x="4276" y="193"/>
                    </a:lnTo>
                    <a:lnTo>
                      <a:pt x="4363" y="234"/>
                    </a:lnTo>
                    <a:lnTo>
                      <a:pt x="4434" y="268"/>
                    </a:lnTo>
                    <a:lnTo>
                      <a:pt x="4480" y="291"/>
                    </a:lnTo>
                    <a:lnTo>
                      <a:pt x="4497" y="300"/>
                    </a:lnTo>
                    <a:lnTo>
                      <a:pt x="4450" y="291"/>
                    </a:lnTo>
                    <a:lnTo>
                      <a:pt x="4395" y="280"/>
                    </a:lnTo>
                    <a:lnTo>
                      <a:pt x="4331" y="267"/>
                    </a:lnTo>
                    <a:lnTo>
                      <a:pt x="4263" y="254"/>
                    </a:lnTo>
                    <a:lnTo>
                      <a:pt x="4190" y="241"/>
                    </a:lnTo>
                    <a:lnTo>
                      <a:pt x="4115" y="230"/>
                    </a:lnTo>
                    <a:lnTo>
                      <a:pt x="4078" y="226"/>
                    </a:lnTo>
                    <a:lnTo>
                      <a:pt x="4039" y="222"/>
                    </a:lnTo>
                    <a:lnTo>
                      <a:pt x="4002" y="219"/>
                    </a:lnTo>
                    <a:lnTo>
                      <a:pt x="3965" y="217"/>
                    </a:lnTo>
                    <a:lnTo>
                      <a:pt x="3928" y="217"/>
                    </a:lnTo>
                    <a:lnTo>
                      <a:pt x="3893" y="217"/>
                    </a:lnTo>
                    <a:lnTo>
                      <a:pt x="3857" y="219"/>
                    </a:lnTo>
                    <a:lnTo>
                      <a:pt x="3823" y="223"/>
                    </a:lnTo>
                    <a:lnTo>
                      <a:pt x="3791" y="229"/>
                    </a:lnTo>
                    <a:lnTo>
                      <a:pt x="3761" y="236"/>
                    </a:lnTo>
                    <a:lnTo>
                      <a:pt x="3732" y="245"/>
                    </a:lnTo>
                    <a:lnTo>
                      <a:pt x="3704" y="256"/>
                    </a:lnTo>
                    <a:lnTo>
                      <a:pt x="3680" y="270"/>
                    </a:lnTo>
                    <a:lnTo>
                      <a:pt x="3658" y="286"/>
                    </a:lnTo>
                    <a:lnTo>
                      <a:pt x="3638" y="304"/>
                    </a:lnTo>
                    <a:lnTo>
                      <a:pt x="3621" y="325"/>
                    </a:lnTo>
                    <a:lnTo>
                      <a:pt x="3607" y="349"/>
                    </a:lnTo>
                    <a:lnTo>
                      <a:pt x="3597" y="377"/>
                    </a:lnTo>
                    <a:lnTo>
                      <a:pt x="3589" y="407"/>
                    </a:lnTo>
                    <a:lnTo>
                      <a:pt x="3585" y="439"/>
                    </a:lnTo>
                    <a:lnTo>
                      <a:pt x="3578" y="429"/>
                    </a:lnTo>
                    <a:lnTo>
                      <a:pt x="3558" y="401"/>
                    </a:lnTo>
                    <a:lnTo>
                      <a:pt x="3544" y="382"/>
                    </a:lnTo>
                    <a:lnTo>
                      <a:pt x="3527" y="360"/>
                    </a:lnTo>
                    <a:lnTo>
                      <a:pt x="3508" y="337"/>
                    </a:lnTo>
                    <a:lnTo>
                      <a:pt x="3488" y="313"/>
                    </a:lnTo>
                    <a:lnTo>
                      <a:pt x="3465" y="289"/>
                    </a:lnTo>
                    <a:lnTo>
                      <a:pt x="3441" y="266"/>
                    </a:lnTo>
                    <a:lnTo>
                      <a:pt x="3428" y="254"/>
                    </a:lnTo>
                    <a:lnTo>
                      <a:pt x="3415" y="243"/>
                    </a:lnTo>
                    <a:lnTo>
                      <a:pt x="3401" y="233"/>
                    </a:lnTo>
                    <a:lnTo>
                      <a:pt x="3388" y="223"/>
                    </a:lnTo>
                    <a:lnTo>
                      <a:pt x="3374" y="213"/>
                    </a:lnTo>
                    <a:lnTo>
                      <a:pt x="3360" y="203"/>
                    </a:lnTo>
                    <a:lnTo>
                      <a:pt x="3346" y="195"/>
                    </a:lnTo>
                    <a:lnTo>
                      <a:pt x="3332" y="188"/>
                    </a:lnTo>
                    <a:lnTo>
                      <a:pt x="3317" y="182"/>
                    </a:lnTo>
                    <a:lnTo>
                      <a:pt x="3303" y="177"/>
                    </a:lnTo>
                    <a:lnTo>
                      <a:pt x="3288" y="174"/>
                    </a:lnTo>
                    <a:lnTo>
                      <a:pt x="3274" y="171"/>
                    </a:lnTo>
                    <a:lnTo>
                      <a:pt x="3244" y="168"/>
                    </a:lnTo>
                    <a:lnTo>
                      <a:pt x="3212" y="166"/>
                    </a:lnTo>
                    <a:lnTo>
                      <a:pt x="3179" y="165"/>
                    </a:lnTo>
                    <a:lnTo>
                      <a:pt x="3145" y="164"/>
                    </a:lnTo>
                    <a:lnTo>
                      <a:pt x="3111" y="164"/>
                    </a:lnTo>
                    <a:lnTo>
                      <a:pt x="3076" y="165"/>
                    </a:lnTo>
                    <a:lnTo>
                      <a:pt x="3041" y="167"/>
                    </a:lnTo>
                    <a:lnTo>
                      <a:pt x="3007" y="169"/>
                    </a:lnTo>
                    <a:lnTo>
                      <a:pt x="2974" y="172"/>
                    </a:lnTo>
                    <a:lnTo>
                      <a:pt x="2942" y="176"/>
                    </a:lnTo>
                    <a:lnTo>
                      <a:pt x="2910" y="181"/>
                    </a:lnTo>
                    <a:lnTo>
                      <a:pt x="2880" y="187"/>
                    </a:lnTo>
                    <a:lnTo>
                      <a:pt x="2853" y="193"/>
                    </a:lnTo>
                    <a:lnTo>
                      <a:pt x="2828" y="201"/>
                    </a:lnTo>
                    <a:lnTo>
                      <a:pt x="2816" y="205"/>
                    </a:lnTo>
                    <a:lnTo>
                      <a:pt x="2805" y="210"/>
                    </a:lnTo>
                    <a:lnTo>
                      <a:pt x="2795" y="215"/>
                    </a:lnTo>
                    <a:lnTo>
                      <a:pt x="2786" y="220"/>
                    </a:lnTo>
                    <a:lnTo>
                      <a:pt x="2770" y="227"/>
                    </a:lnTo>
                    <a:lnTo>
                      <a:pt x="2751" y="233"/>
                    </a:lnTo>
                    <a:lnTo>
                      <a:pt x="2732" y="238"/>
                    </a:lnTo>
                    <a:lnTo>
                      <a:pt x="2711" y="242"/>
                    </a:lnTo>
                    <a:lnTo>
                      <a:pt x="2690" y="245"/>
                    </a:lnTo>
                    <a:lnTo>
                      <a:pt x="2666" y="247"/>
                    </a:lnTo>
                    <a:lnTo>
                      <a:pt x="2642" y="249"/>
                    </a:lnTo>
                    <a:lnTo>
                      <a:pt x="2617" y="250"/>
                    </a:lnTo>
                    <a:lnTo>
                      <a:pt x="2564" y="252"/>
                    </a:lnTo>
                    <a:lnTo>
                      <a:pt x="2509" y="252"/>
                    </a:lnTo>
                    <a:lnTo>
                      <a:pt x="2452" y="252"/>
                    </a:lnTo>
                    <a:lnTo>
                      <a:pt x="2395" y="252"/>
                    </a:lnTo>
                    <a:lnTo>
                      <a:pt x="2339" y="253"/>
                    </a:lnTo>
                    <a:lnTo>
                      <a:pt x="2284" y="256"/>
                    </a:lnTo>
                    <a:lnTo>
                      <a:pt x="2257" y="258"/>
                    </a:lnTo>
                    <a:lnTo>
                      <a:pt x="2231" y="261"/>
                    </a:lnTo>
                    <a:lnTo>
                      <a:pt x="2207" y="265"/>
                    </a:lnTo>
                    <a:lnTo>
                      <a:pt x="2183" y="269"/>
                    </a:lnTo>
                    <a:lnTo>
                      <a:pt x="2161" y="275"/>
                    </a:lnTo>
                    <a:lnTo>
                      <a:pt x="2139" y="282"/>
                    </a:lnTo>
                    <a:lnTo>
                      <a:pt x="2120" y="289"/>
                    </a:lnTo>
                    <a:lnTo>
                      <a:pt x="2100" y="298"/>
                    </a:lnTo>
                    <a:lnTo>
                      <a:pt x="2084" y="308"/>
                    </a:lnTo>
                    <a:lnTo>
                      <a:pt x="2069" y="320"/>
                    </a:lnTo>
                    <a:lnTo>
                      <a:pt x="2056" y="333"/>
                    </a:lnTo>
                    <a:lnTo>
                      <a:pt x="2045" y="348"/>
                    </a:lnTo>
                    <a:lnTo>
                      <a:pt x="2034" y="369"/>
                    </a:lnTo>
                    <a:lnTo>
                      <a:pt x="2024" y="390"/>
                    </a:lnTo>
                    <a:lnTo>
                      <a:pt x="2015" y="413"/>
                    </a:lnTo>
                    <a:lnTo>
                      <a:pt x="2007" y="437"/>
                    </a:lnTo>
                    <a:lnTo>
                      <a:pt x="1999" y="461"/>
                    </a:lnTo>
                    <a:lnTo>
                      <a:pt x="1992" y="485"/>
                    </a:lnTo>
                    <a:lnTo>
                      <a:pt x="1986" y="508"/>
                    </a:lnTo>
                    <a:lnTo>
                      <a:pt x="1980" y="532"/>
                    </a:lnTo>
                    <a:lnTo>
                      <a:pt x="1971" y="573"/>
                    </a:lnTo>
                    <a:lnTo>
                      <a:pt x="1964" y="607"/>
                    </a:lnTo>
                    <a:lnTo>
                      <a:pt x="1961" y="630"/>
                    </a:lnTo>
                    <a:lnTo>
                      <a:pt x="1959" y="638"/>
                    </a:lnTo>
                    <a:lnTo>
                      <a:pt x="1952" y="598"/>
                    </a:lnTo>
                    <a:lnTo>
                      <a:pt x="1945" y="558"/>
                    </a:lnTo>
                    <a:lnTo>
                      <a:pt x="1938" y="517"/>
                    </a:lnTo>
                    <a:lnTo>
                      <a:pt x="1930" y="478"/>
                    </a:lnTo>
                    <a:lnTo>
                      <a:pt x="1921" y="438"/>
                    </a:lnTo>
                    <a:lnTo>
                      <a:pt x="1911" y="399"/>
                    </a:lnTo>
                    <a:lnTo>
                      <a:pt x="1900" y="359"/>
                    </a:lnTo>
                    <a:lnTo>
                      <a:pt x="1889" y="321"/>
                    </a:lnTo>
                    <a:lnTo>
                      <a:pt x="1882" y="322"/>
                    </a:lnTo>
                    <a:lnTo>
                      <a:pt x="1864" y="325"/>
                    </a:lnTo>
                    <a:lnTo>
                      <a:pt x="1834" y="329"/>
                    </a:lnTo>
                    <a:lnTo>
                      <a:pt x="1795" y="336"/>
                    </a:lnTo>
                    <a:lnTo>
                      <a:pt x="1747" y="345"/>
                    </a:lnTo>
                    <a:lnTo>
                      <a:pt x="1693" y="356"/>
                    </a:lnTo>
                    <a:lnTo>
                      <a:pt x="1634" y="370"/>
                    </a:lnTo>
                    <a:lnTo>
                      <a:pt x="1570" y="386"/>
                    </a:lnTo>
                    <a:lnTo>
                      <a:pt x="1503" y="404"/>
                    </a:lnTo>
                    <a:lnTo>
                      <a:pt x="1435" y="424"/>
                    </a:lnTo>
                    <a:lnTo>
                      <a:pt x="1401" y="435"/>
                    </a:lnTo>
                    <a:lnTo>
                      <a:pt x="1367" y="447"/>
                    </a:lnTo>
                    <a:lnTo>
                      <a:pt x="1334" y="460"/>
                    </a:lnTo>
                    <a:lnTo>
                      <a:pt x="1300" y="473"/>
                    </a:lnTo>
                    <a:lnTo>
                      <a:pt x="1268" y="487"/>
                    </a:lnTo>
                    <a:lnTo>
                      <a:pt x="1236" y="502"/>
                    </a:lnTo>
                    <a:lnTo>
                      <a:pt x="1206" y="517"/>
                    </a:lnTo>
                    <a:lnTo>
                      <a:pt x="1177" y="534"/>
                    </a:lnTo>
                    <a:lnTo>
                      <a:pt x="1149" y="551"/>
                    </a:lnTo>
                    <a:lnTo>
                      <a:pt x="1121" y="568"/>
                    </a:lnTo>
                    <a:lnTo>
                      <a:pt x="1096" y="587"/>
                    </a:lnTo>
                    <a:lnTo>
                      <a:pt x="1073" y="606"/>
                    </a:lnTo>
                    <a:lnTo>
                      <a:pt x="1008" y="663"/>
                    </a:lnTo>
                    <a:lnTo>
                      <a:pt x="941" y="721"/>
                    </a:lnTo>
                    <a:lnTo>
                      <a:pt x="875" y="778"/>
                    </a:lnTo>
                    <a:lnTo>
                      <a:pt x="808" y="836"/>
                    </a:lnTo>
                    <a:lnTo>
                      <a:pt x="741" y="894"/>
                    </a:lnTo>
                    <a:lnTo>
                      <a:pt x="674" y="951"/>
                    </a:lnTo>
                    <a:lnTo>
                      <a:pt x="606" y="1009"/>
                    </a:lnTo>
                    <a:lnTo>
                      <a:pt x="539" y="1067"/>
                    </a:lnTo>
                    <a:lnTo>
                      <a:pt x="471" y="1124"/>
                    </a:lnTo>
                    <a:lnTo>
                      <a:pt x="403" y="1182"/>
                    </a:lnTo>
                    <a:lnTo>
                      <a:pt x="335" y="1239"/>
                    </a:lnTo>
                    <a:lnTo>
                      <a:pt x="268" y="1296"/>
                    </a:lnTo>
                    <a:lnTo>
                      <a:pt x="201" y="1354"/>
                    </a:lnTo>
                    <a:lnTo>
                      <a:pt x="133" y="1410"/>
                    </a:lnTo>
                    <a:lnTo>
                      <a:pt x="67" y="1467"/>
                    </a:lnTo>
                    <a:lnTo>
                      <a:pt x="0" y="1524"/>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29" name="Freeform 117">
                <a:extLst>
                  <a:ext uri="{FF2B5EF4-FFF2-40B4-BE49-F238E27FC236}">
                    <a16:creationId xmlns:a16="http://schemas.microsoft.com/office/drawing/2014/main" id="{E86C794F-E95D-4CE9-B247-925F250C2C6E}"/>
                  </a:ext>
                </a:extLst>
              </p:cNvPr>
              <p:cNvSpPr>
                <a:spLocks/>
              </p:cNvSpPr>
              <p:nvPr/>
            </p:nvSpPr>
            <p:spPr bwMode="auto">
              <a:xfrm>
                <a:off x="2354" y="1343"/>
                <a:ext cx="974" cy="914"/>
              </a:xfrm>
              <a:custGeom>
                <a:avLst/>
                <a:gdLst>
                  <a:gd name="T0" fmla="*/ 159 w 2786"/>
                  <a:gd name="T1" fmla="*/ 337 h 2211"/>
                  <a:gd name="T2" fmla="*/ 132 w 2786"/>
                  <a:gd name="T3" fmla="*/ 405 h 2211"/>
                  <a:gd name="T4" fmla="*/ 100 w 2786"/>
                  <a:gd name="T5" fmla="*/ 391 h 2211"/>
                  <a:gd name="T6" fmla="*/ 44 w 2786"/>
                  <a:gd name="T7" fmla="*/ 319 h 2211"/>
                  <a:gd name="T8" fmla="*/ 58 w 2786"/>
                  <a:gd name="T9" fmla="*/ 283 h 2211"/>
                  <a:gd name="T10" fmla="*/ 108 w 2786"/>
                  <a:gd name="T11" fmla="*/ 283 h 2211"/>
                  <a:gd name="T12" fmla="*/ 145 w 2786"/>
                  <a:gd name="T13" fmla="*/ 262 h 2211"/>
                  <a:gd name="T14" fmla="*/ 176 w 2786"/>
                  <a:gd name="T15" fmla="*/ 216 h 2211"/>
                  <a:gd name="T16" fmla="*/ 237 w 2786"/>
                  <a:gd name="T17" fmla="*/ 191 h 2211"/>
                  <a:gd name="T18" fmla="*/ 294 w 2786"/>
                  <a:gd name="T19" fmla="*/ 219 h 2211"/>
                  <a:gd name="T20" fmla="*/ 339 w 2786"/>
                  <a:gd name="T21" fmla="*/ 220 h 2211"/>
                  <a:gd name="T22" fmla="*/ 378 w 2786"/>
                  <a:gd name="T23" fmla="*/ 187 h 2211"/>
                  <a:gd name="T24" fmla="*/ 419 w 2786"/>
                  <a:gd name="T25" fmla="*/ 113 h 2211"/>
                  <a:gd name="T26" fmla="*/ 448 w 2786"/>
                  <a:gd name="T27" fmla="*/ 238 h 2211"/>
                  <a:gd name="T28" fmla="*/ 507 w 2786"/>
                  <a:gd name="T29" fmla="*/ 254 h 2211"/>
                  <a:gd name="T30" fmla="*/ 546 w 2786"/>
                  <a:gd name="T31" fmla="*/ 206 h 2211"/>
                  <a:gd name="T32" fmla="*/ 565 w 2786"/>
                  <a:gd name="T33" fmla="*/ 130 h 2211"/>
                  <a:gd name="T34" fmla="*/ 583 w 2786"/>
                  <a:gd name="T35" fmla="*/ 12 h 2211"/>
                  <a:gd name="T36" fmla="*/ 633 w 2786"/>
                  <a:gd name="T37" fmla="*/ 91 h 2211"/>
                  <a:gd name="T38" fmla="*/ 616 w 2786"/>
                  <a:gd name="T39" fmla="*/ 238 h 2211"/>
                  <a:gd name="T40" fmla="*/ 598 w 2786"/>
                  <a:gd name="T41" fmla="*/ 300 h 2211"/>
                  <a:gd name="T42" fmla="*/ 567 w 2786"/>
                  <a:gd name="T43" fmla="*/ 357 h 2211"/>
                  <a:gd name="T44" fmla="*/ 520 w 2786"/>
                  <a:gd name="T45" fmla="*/ 420 h 2211"/>
                  <a:gd name="T46" fmla="*/ 567 w 2786"/>
                  <a:gd name="T47" fmla="*/ 406 h 2211"/>
                  <a:gd name="T48" fmla="*/ 621 w 2786"/>
                  <a:gd name="T49" fmla="*/ 360 h 2211"/>
                  <a:gd name="T50" fmla="*/ 700 w 2786"/>
                  <a:gd name="T51" fmla="*/ 259 h 2211"/>
                  <a:gd name="T52" fmla="*/ 734 w 2786"/>
                  <a:gd name="T53" fmla="*/ 174 h 2211"/>
                  <a:gd name="T54" fmla="*/ 761 w 2786"/>
                  <a:gd name="T55" fmla="*/ 103 h 2211"/>
                  <a:gd name="T56" fmla="*/ 789 w 2786"/>
                  <a:gd name="T57" fmla="*/ 64 h 2211"/>
                  <a:gd name="T58" fmla="*/ 847 w 2786"/>
                  <a:gd name="T59" fmla="*/ 33 h 2211"/>
                  <a:gd name="T60" fmla="*/ 920 w 2786"/>
                  <a:gd name="T61" fmla="*/ 9 h 2211"/>
                  <a:gd name="T62" fmla="*/ 962 w 2786"/>
                  <a:gd name="T63" fmla="*/ 12 h 2211"/>
                  <a:gd name="T64" fmla="*/ 974 w 2786"/>
                  <a:gd name="T65" fmla="*/ 28 h 2211"/>
                  <a:gd name="T66" fmla="*/ 972 w 2786"/>
                  <a:gd name="T67" fmla="*/ 62 h 2211"/>
                  <a:gd name="T68" fmla="*/ 949 w 2786"/>
                  <a:gd name="T69" fmla="*/ 97 h 2211"/>
                  <a:gd name="T70" fmla="*/ 907 w 2786"/>
                  <a:gd name="T71" fmla="*/ 133 h 2211"/>
                  <a:gd name="T72" fmla="*/ 847 w 2786"/>
                  <a:gd name="T73" fmla="*/ 210 h 2211"/>
                  <a:gd name="T74" fmla="*/ 834 w 2786"/>
                  <a:gd name="T75" fmla="*/ 239 h 2211"/>
                  <a:gd name="T76" fmla="*/ 857 w 2786"/>
                  <a:gd name="T77" fmla="*/ 310 h 2211"/>
                  <a:gd name="T78" fmla="*/ 832 w 2786"/>
                  <a:gd name="T79" fmla="*/ 338 h 2211"/>
                  <a:gd name="T80" fmla="*/ 748 w 2786"/>
                  <a:gd name="T81" fmla="*/ 319 h 2211"/>
                  <a:gd name="T82" fmla="*/ 717 w 2786"/>
                  <a:gd name="T83" fmla="*/ 401 h 2211"/>
                  <a:gd name="T84" fmla="*/ 679 w 2786"/>
                  <a:gd name="T85" fmla="*/ 442 h 2211"/>
                  <a:gd name="T86" fmla="*/ 637 w 2786"/>
                  <a:gd name="T87" fmla="*/ 487 h 2211"/>
                  <a:gd name="T88" fmla="*/ 616 w 2786"/>
                  <a:gd name="T89" fmla="*/ 533 h 2211"/>
                  <a:gd name="T90" fmla="*/ 603 w 2786"/>
                  <a:gd name="T91" fmla="*/ 654 h 2211"/>
                  <a:gd name="T92" fmla="*/ 589 w 2786"/>
                  <a:gd name="T93" fmla="*/ 728 h 2211"/>
                  <a:gd name="T94" fmla="*/ 554 w 2786"/>
                  <a:gd name="T95" fmla="*/ 797 h 2211"/>
                  <a:gd name="T96" fmla="*/ 472 w 2786"/>
                  <a:gd name="T97" fmla="*/ 900 h 2211"/>
                  <a:gd name="T98" fmla="*/ 455 w 2786"/>
                  <a:gd name="T99" fmla="*/ 874 h 2211"/>
                  <a:gd name="T100" fmla="*/ 461 w 2786"/>
                  <a:gd name="T101" fmla="*/ 803 h 2211"/>
                  <a:gd name="T102" fmla="*/ 476 w 2786"/>
                  <a:gd name="T103" fmla="*/ 760 h 2211"/>
                  <a:gd name="T104" fmla="*/ 503 w 2786"/>
                  <a:gd name="T105" fmla="*/ 659 h 2211"/>
                  <a:gd name="T106" fmla="*/ 522 w 2786"/>
                  <a:gd name="T107" fmla="*/ 512 h 2211"/>
                  <a:gd name="T108" fmla="*/ 408 w 2786"/>
                  <a:gd name="T109" fmla="*/ 418 h 2211"/>
                  <a:gd name="T110" fmla="*/ 324 w 2786"/>
                  <a:gd name="T111" fmla="*/ 324 h 2211"/>
                  <a:gd name="T112" fmla="*/ 278 w 2786"/>
                  <a:gd name="T113" fmla="*/ 289 h 2211"/>
                  <a:gd name="T114" fmla="*/ 234 w 2786"/>
                  <a:gd name="T115" fmla="*/ 284 h 22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86"/>
                  <a:gd name="T175" fmla="*/ 0 h 2211"/>
                  <a:gd name="T176" fmla="*/ 2786 w 2786"/>
                  <a:gd name="T177" fmla="*/ 2211 h 22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86" h="2211">
                    <a:moveTo>
                      <a:pt x="611" y="708"/>
                    </a:moveTo>
                    <a:lnTo>
                      <a:pt x="585" y="726"/>
                    </a:lnTo>
                    <a:lnTo>
                      <a:pt x="559" y="744"/>
                    </a:lnTo>
                    <a:lnTo>
                      <a:pt x="533" y="762"/>
                    </a:lnTo>
                    <a:lnTo>
                      <a:pt x="507" y="781"/>
                    </a:lnTo>
                    <a:lnTo>
                      <a:pt x="481" y="798"/>
                    </a:lnTo>
                    <a:lnTo>
                      <a:pt x="454" y="815"/>
                    </a:lnTo>
                    <a:lnTo>
                      <a:pt x="428" y="832"/>
                    </a:lnTo>
                    <a:lnTo>
                      <a:pt x="402" y="848"/>
                    </a:lnTo>
                    <a:lnTo>
                      <a:pt x="396" y="874"/>
                    </a:lnTo>
                    <a:lnTo>
                      <a:pt x="391" y="900"/>
                    </a:lnTo>
                    <a:lnTo>
                      <a:pt x="386" y="926"/>
                    </a:lnTo>
                    <a:lnTo>
                      <a:pt x="381" y="953"/>
                    </a:lnTo>
                    <a:lnTo>
                      <a:pt x="377" y="979"/>
                    </a:lnTo>
                    <a:lnTo>
                      <a:pt x="373" y="1005"/>
                    </a:lnTo>
                    <a:lnTo>
                      <a:pt x="369" y="1031"/>
                    </a:lnTo>
                    <a:lnTo>
                      <a:pt x="365" y="1057"/>
                    </a:lnTo>
                    <a:lnTo>
                      <a:pt x="346" y="1028"/>
                    </a:lnTo>
                    <a:lnTo>
                      <a:pt x="327" y="1000"/>
                    </a:lnTo>
                    <a:lnTo>
                      <a:pt x="307" y="973"/>
                    </a:lnTo>
                    <a:lnTo>
                      <a:pt x="286" y="946"/>
                    </a:lnTo>
                    <a:lnTo>
                      <a:pt x="265" y="919"/>
                    </a:lnTo>
                    <a:lnTo>
                      <a:pt x="243" y="894"/>
                    </a:lnTo>
                    <a:lnTo>
                      <a:pt x="221" y="869"/>
                    </a:lnTo>
                    <a:lnTo>
                      <a:pt x="198" y="844"/>
                    </a:lnTo>
                    <a:lnTo>
                      <a:pt x="175" y="820"/>
                    </a:lnTo>
                    <a:lnTo>
                      <a:pt x="151" y="796"/>
                    </a:lnTo>
                    <a:lnTo>
                      <a:pt x="126" y="772"/>
                    </a:lnTo>
                    <a:lnTo>
                      <a:pt x="102" y="747"/>
                    </a:lnTo>
                    <a:lnTo>
                      <a:pt x="51" y="701"/>
                    </a:lnTo>
                    <a:lnTo>
                      <a:pt x="0" y="655"/>
                    </a:lnTo>
                    <a:lnTo>
                      <a:pt x="60" y="667"/>
                    </a:lnTo>
                    <a:lnTo>
                      <a:pt x="115" y="677"/>
                    </a:lnTo>
                    <a:lnTo>
                      <a:pt x="141" y="680"/>
                    </a:lnTo>
                    <a:lnTo>
                      <a:pt x="166" y="684"/>
                    </a:lnTo>
                    <a:lnTo>
                      <a:pt x="189" y="686"/>
                    </a:lnTo>
                    <a:lnTo>
                      <a:pt x="211" y="688"/>
                    </a:lnTo>
                    <a:lnTo>
                      <a:pt x="233" y="689"/>
                    </a:lnTo>
                    <a:lnTo>
                      <a:pt x="253" y="689"/>
                    </a:lnTo>
                    <a:lnTo>
                      <a:pt x="272" y="688"/>
                    </a:lnTo>
                    <a:lnTo>
                      <a:pt x="291" y="686"/>
                    </a:lnTo>
                    <a:lnTo>
                      <a:pt x="309" y="683"/>
                    </a:lnTo>
                    <a:lnTo>
                      <a:pt x="326" y="680"/>
                    </a:lnTo>
                    <a:lnTo>
                      <a:pt x="342" y="675"/>
                    </a:lnTo>
                    <a:lnTo>
                      <a:pt x="358" y="669"/>
                    </a:lnTo>
                    <a:lnTo>
                      <a:pt x="373" y="662"/>
                    </a:lnTo>
                    <a:lnTo>
                      <a:pt x="387" y="654"/>
                    </a:lnTo>
                    <a:lnTo>
                      <a:pt x="401" y="645"/>
                    </a:lnTo>
                    <a:lnTo>
                      <a:pt x="415" y="634"/>
                    </a:lnTo>
                    <a:lnTo>
                      <a:pt x="428" y="622"/>
                    </a:lnTo>
                    <a:lnTo>
                      <a:pt x="441" y="609"/>
                    </a:lnTo>
                    <a:lnTo>
                      <a:pt x="453" y="594"/>
                    </a:lnTo>
                    <a:lnTo>
                      <a:pt x="465" y="578"/>
                    </a:lnTo>
                    <a:lnTo>
                      <a:pt x="479" y="561"/>
                    </a:lnTo>
                    <a:lnTo>
                      <a:pt x="491" y="542"/>
                    </a:lnTo>
                    <a:lnTo>
                      <a:pt x="502" y="522"/>
                    </a:lnTo>
                    <a:lnTo>
                      <a:pt x="514" y="501"/>
                    </a:lnTo>
                    <a:lnTo>
                      <a:pt x="526" y="477"/>
                    </a:lnTo>
                    <a:lnTo>
                      <a:pt x="538" y="453"/>
                    </a:lnTo>
                    <a:lnTo>
                      <a:pt x="551" y="425"/>
                    </a:lnTo>
                    <a:lnTo>
                      <a:pt x="563" y="397"/>
                    </a:lnTo>
                    <a:lnTo>
                      <a:pt x="622" y="431"/>
                    </a:lnTo>
                    <a:lnTo>
                      <a:pt x="678" y="462"/>
                    </a:lnTo>
                    <a:lnTo>
                      <a:pt x="704" y="475"/>
                    </a:lnTo>
                    <a:lnTo>
                      <a:pt x="729" y="488"/>
                    </a:lnTo>
                    <a:lnTo>
                      <a:pt x="753" y="499"/>
                    </a:lnTo>
                    <a:lnTo>
                      <a:pt x="776" y="509"/>
                    </a:lnTo>
                    <a:lnTo>
                      <a:pt x="799" y="517"/>
                    </a:lnTo>
                    <a:lnTo>
                      <a:pt x="820" y="524"/>
                    </a:lnTo>
                    <a:lnTo>
                      <a:pt x="840" y="530"/>
                    </a:lnTo>
                    <a:lnTo>
                      <a:pt x="860" y="535"/>
                    </a:lnTo>
                    <a:lnTo>
                      <a:pt x="879" y="538"/>
                    </a:lnTo>
                    <a:lnTo>
                      <a:pt x="898" y="540"/>
                    </a:lnTo>
                    <a:lnTo>
                      <a:pt x="916" y="540"/>
                    </a:lnTo>
                    <a:lnTo>
                      <a:pt x="934" y="539"/>
                    </a:lnTo>
                    <a:lnTo>
                      <a:pt x="952" y="536"/>
                    </a:lnTo>
                    <a:lnTo>
                      <a:pt x="969" y="531"/>
                    </a:lnTo>
                    <a:lnTo>
                      <a:pt x="985" y="525"/>
                    </a:lnTo>
                    <a:lnTo>
                      <a:pt x="1001" y="517"/>
                    </a:lnTo>
                    <a:lnTo>
                      <a:pt x="1017" y="507"/>
                    </a:lnTo>
                    <a:lnTo>
                      <a:pt x="1033" y="496"/>
                    </a:lnTo>
                    <a:lnTo>
                      <a:pt x="1049" y="483"/>
                    </a:lnTo>
                    <a:lnTo>
                      <a:pt x="1065" y="468"/>
                    </a:lnTo>
                    <a:lnTo>
                      <a:pt x="1080" y="451"/>
                    </a:lnTo>
                    <a:lnTo>
                      <a:pt x="1096" y="431"/>
                    </a:lnTo>
                    <a:lnTo>
                      <a:pt x="1113" y="410"/>
                    </a:lnTo>
                    <a:lnTo>
                      <a:pt x="1129" y="387"/>
                    </a:lnTo>
                    <a:lnTo>
                      <a:pt x="1146" y="362"/>
                    </a:lnTo>
                    <a:lnTo>
                      <a:pt x="1162" y="335"/>
                    </a:lnTo>
                    <a:lnTo>
                      <a:pt x="1179" y="306"/>
                    </a:lnTo>
                    <a:lnTo>
                      <a:pt x="1196" y="273"/>
                    </a:lnTo>
                    <a:lnTo>
                      <a:pt x="1208" y="317"/>
                    </a:lnTo>
                    <a:lnTo>
                      <a:pt x="1220" y="359"/>
                    </a:lnTo>
                    <a:lnTo>
                      <a:pt x="1232" y="402"/>
                    </a:lnTo>
                    <a:lnTo>
                      <a:pt x="1244" y="445"/>
                    </a:lnTo>
                    <a:lnTo>
                      <a:pt x="1256" y="489"/>
                    </a:lnTo>
                    <a:lnTo>
                      <a:pt x="1268" y="532"/>
                    </a:lnTo>
                    <a:lnTo>
                      <a:pt x="1281" y="574"/>
                    </a:lnTo>
                    <a:lnTo>
                      <a:pt x="1293" y="618"/>
                    </a:lnTo>
                    <a:lnTo>
                      <a:pt x="1324" y="624"/>
                    </a:lnTo>
                    <a:lnTo>
                      <a:pt x="1352" y="628"/>
                    </a:lnTo>
                    <a:lnTo>
                      <a:pt x="1379" y="629"/>
                    </a:lnTo>
                    <a:lnTo>
                      <a:pt x="1404" y="626"/>
                    </a:lnTo>
                    <a:lnTo>
                      <a:pt x="1427" y="621"/>
                    </a:lnTo>
                    <a:lnTo>
                      <a:pt x="1450" y="613"/>
                    </a:lnTo>
                    <a:lnTo>
                      <a:pt x="1470" y="602"/>
                    </a:lnTo>
                    <a:lnTo>
                      <a:pt x="1488" y="589"/>
                    </a:lnTo>
                    <a:lnTo>
                      <a:pt x="1505" y="574"/>
                    </a:lnTo>
                    <a:lnTo>
                      <a:pt x="1521" y="558"/>
                    </a:lnTo>
                    <a:lnTo>
                      <a:pt x="1535" y="539"/>
                    </a:lnTo>
                    <a:lnTo>
                      <a:pt x="1548" y="519"/>
                    </a:lnTo>
                    <a:lnTo>
                      <a:pt x="1559" y="497"/>
                    </a:lnTo>
                    <a:lnTo>
                      <a:pt x="1570" y="474"/>
                    </a:lnTo>
                    <a:lnTo>
                      <a:pt x="1580" y="449"/>
                    </a:lnTo>
                    <a:lnTo>
                      <a:pt x="1588" y="423"/>
                    </a:lnTo>
                    <a:lnTo>
                      <a:pt x="1597" y="397"/>
                    </a:lnTo>
                    <a:lnTo>
                      <a:pt x="1604" y="370"/>
                    </a:lnTo>
                    <a:lnTo>
                      <a:pt x="1610" y="342"/>
                    </a:lnTo>
                    <a:lnTo>
                      <a:pt x="1615" y="314"/>
                    </a:lnTo>
                    <a:lnTo>
                      <a:pt x="1624" y="256"/>
                    </a:lnTo>
                    <a:lnTo>
                      <a:pt x="1631" y="200"/>
                    </a:lnTo>
                    <a:lnTo>
                      <a:pt x="1636" y="145"/>
                    </a:lnTo>
                    <a:lnTo>
                      <a:pt x="1640" y="92"/>
                    </a:lnTo>
                    <a:lnTo>
                      <a:pt x="1644" y="43"/>
                    </a:lnTo>
                    <a:lnTo>
                      <a:pt x="1647" y="0"/>
                    </a:lnTo>
                    <a:lnTo>
                      <a:pt x="1667" y="28"/>
                    </a:lnTo>
                    <a:lnTo>
                      <a:pt x="1687" y="55"/>
                    </a:lnTo>
                    <a:lnTo>
                      <a:pt x="1707" y="83"/>
                    </a:lnTo>
                    <a:lnTo>
                      <a:pt x="1727" y="110"/>
                    </a:lnTo>
                    <a:lnTo>
                      <a:pt x="1747" y="138"/>
                    </a:lnTo>
                    <a:lnTo>
                      <a:pt x="1768" y="165"/>
                    </a:lnTo>
                    <a:lnTo>
                      <a:pt x="1788" y="192"/>
                    </a:lnTo>
                    <a:lnTo>
                      <a:pt x="1808" y="220"/>
                    </a:lnTo>
                    <a:lnTo>
                      <a:pt x="1799" y="294"/>
                    </a:lnTo>
                    <a:lnTo>
                      <a:pt x="1790" y="372"/>
                    </a:lnTo>
                    <a:lnTo>
                      <a:pt x="1785" y="412"/>
                    </a:lnTo>
                    <a:lnTo>
                      <a:pt x="1780" y="454"/>
                    </a:lnTo>
                    <a:lnTo>
                      <a:pt x="1774" y="494"/>
                    </a:lnTo>
                    <a:lnTo>
                      <a:pt x="1767" y="535"/>
                    </a:lnTo>
                    <a:lnTo>
                      <a:pt x="1759" y="575"/>
                    </a:lnTo>
                    <a:lnTo>
                      <a:pt x="1748" y="615"/>
                    </a:lnTo>
                    <a:lnTo>
                      <a:pt x="1743" y="634"/>
                    </a:lnTo>
                    <a:lnTo>
                      <a:pt x="1737" y="653"/>
                    </a:lnTo>
                    <a:lnTo>
                      <a:pt x="1731" y="672"/>
                    </a:lnTo>
                    <a:lnTo>
                      <a:pt x="1725" y="690"/>
                    </a:lnTo>
                    <a:lnTo>
                      <a:pt x="1718" y="708"/>
                    </a:lnTo>
                    <a:lnTo>
                      <a:pt x="1710" y="726"/>
                    </a:lnTo>
                    <a:lnTo>
                      <a:pt x="1702" y="743"/>
                    </a:lnTo>
                    <a:lnTo>
                      <a:pt x="1693" y="759"/>
                    </a:lnTo>
                    <a:lnTo>
                      <a:pt x="1684" y="776"/>
                    </a:lnTo>
                    <a:lnTo>
                      <a:pt x="1674" y="792"/>
                    </a:lnTo>
                    <a:lnTo>
                      <a:pt x="1664" y="807"/>
                    </a:lnTo>
                    <a:lnTo>
                      <a:pt x="1653" y="821"/>
                    </a:lnTo>
                    <a:lnTo>
                      <a:pt x="1620" y="862"/>
                    </a:lnTo>
                    <a:lnTo>
                      <a:pt x="1588" y="899"/>
                    </a:lnTo>
                    <a:lnTo>
                      <a:pt x="1559" y="932"/>
                    </a:lnTo>
                    <a:lnTo>
                      <a:pt x="1535" y="960"/>
                    </a:lnTo>
                    <a:lnTo>
                      <a:pt x="1515" y="983"/>
                    </a:lnTo>
                    <a:lnTo>
                      <a:pt x="1499" y="1000"/>
                    </a:lnTo>
                    <a:lnTo>
                      <a:pt x="1490" y="1011"/>
                    </a:lnTo>
                    <a:lnTo>
                      <a:pt x="1486" y="1014"/>
                    </a:lnTo>
                    <a:lnTo>
                      <a:pt x="1503" y="1016"/>
                    </a:lnTo>
                    <a:lnTo>
                      <a:pt x="1521" y="1016"/>
                    </a:lnTo>
                    <a:lnTo>
                      <a:pt x="1540" y="1013"/>
                    </a:lnTo>
                    <a:lnTo>
                      <a:pt x="1559" y="1008"/>
                    </a:lnTo>
                    <a:lnTo>
                      <a:pt x="1579" y="1001"/>
                    </a:lnTo>
                    <a:lnTo>
                      <a:pt x="1600" y="992"/>
                    </a:lnTo>
                    <a:lnTo>
                      <a:pt x="1621" y="982"/>
                    </a:lnTo>
                    <a:lnTo>
                      <a:pt x="1642" y="970"/>
                    </a:lnTo>
                    <a:lnTo>
                      <a:pt x="1664" y="957"/>
                    </a:lnTo>
                    <a:lnTo>
                      <a:pt x="1686" y="942"/>
                    </a:lnTo>
                    <a:lnTo>
                      <a:pt x="1708" y="925"/>
                    </a:lnTo>
                    <a:lnTo>
                      <a:pt x="1730" y="908"/>
                    </a:lnTo>
                    <a:lnTo>
                      <a:pt x="1752" y="890"/>
                    </a:lnTo>
                    <a:lnTo>
                      <a:pt x="1775" y="871"/>
                    </a:lnTo>
                    <a:lnTo>
                      <a:pt x="1796" y="851"/>
                    </a:lnTo>
                    <a:lnTo>
                      <a:pt x="1818" y="831"/>
                    </a:lnTo>
                    <a:lnTo>
                      <a:pt x="1859" y="790"/>
                    </a:lnTo>
                    <a:lnTo>
                      <a:pt x="1899" y="747"/>
                    </a:lnTo>
                    <a:lnTo>
                      <a:pt x="1937" y="704"/>
                    </a:lnTo>
                    <a:lnTo>
                      <a:pt x="1971" y="664"/>
                    </a:lnTo>
                    <a:lnTo>
                      <a:pt x="2001" y="625"/>
                    </a:lnTo>
                    <a:lnTo>
                      <a:pt x="2026" y="588"/>
                    </a:lnTo>
                    <a:lnTo>
                      <a:pt x="2037" y="572"/>
                    </a:lnTo>
                    <a:lnTo>
                      <a:pt x="2046" y="557"/>
                    </a:lnTo>
                    <a:lnTo>
                      <a:pt x="2054" y="544"/>
                    </a:lnTo>
                    <a:lnTo>
                      <a:pt x="2060" y="531"/>
                    </a:lnTo>
                    <a:lnTo>
                      <a:pt x="2079" y="480"/>
                    </a:lnTo>
                    <a:lnTo>
                      <a:pt x="2098" y="421"/>
                    </a:lnTo>
                    <a:lnTo>
                      <a:pt x="2109" y="390"/>
                    </a:lnTo>
                    <a:lnTo>
                      <a:pt x="2121" y="358"/>
                    </a:lnTo>
                    <a:lnTo>
                      <a:pt x="2134" y="327"/>
                    </a:lnTo>
                    <a:lnTo>
                      <a:pt x="2149" y="295"/>
                    </a:lnTo>
                    <a:lnTo>
                      <a:pt x="2157" y="278"/>
                    </a:lnTo>
                    <a:lnTo>
                      <a:pt x="2165" y="263"/>
                    </a:lnTo>
                    <a:lnTo>
                      <a:pt x="2174" y="248"/>
                    </a:lnTo>
                    <a:lnTo>
                      <a:pt x="2184" y="233"/>
                    </a:lnTo>
                    <a:lnTo>
                      <a:pt x="2194" y="219"/>
                    </a:lnTo>
                    <a:lnTo>
                      <a:pt x="2204" y="205"/>
                    </a:lnTo>
                    <a:lnTo>
                      <a:pt x="2216" y="192"/>
                    </a:lnTo>
                    <a:lnTo>
                      <a:pt x="2227" y="179"/>
                    </a:lnTo>
                    <a:lnTo>
                      <a:pt x="2241" y="167"/>
                    </a:lnTo>
                    <a:lnTo>
                      <a:pt x="2254" y="155"/>
                    </a:lnTo>
                    <a:lnTo>
                      <a:pt x="2268" y="144"/>
                    </a:lnTo>
                    <a:lnTo>
                      <a:pt x="2283" y="134"/>
                    </a:lnTo>
                    <a:lnTo>
                      <a:pt x="2298" y="125"/>
                    </a:lnTo>
                    <a:lnTo>
                      <a:pt x="2315" y="116"/>
                    </a:lnTo>
                    <a:lnTo>
                      <a:pt x="2332" y="108"/>
                    </a:lnTo>
                    <a:lnTo>
                      <a:pt x="2350" y="102"/>
                    </a:lnTo>
                    <a:lnTo>
                      <a:pt x="2421" y="79"/>
                    </a:lnTo>
                    <a:lnTo>
                      <a:pt x="2482" y="59"/>
                    </a:lnTo>
                    <a:lnTo>
                      <a:pt x="2510" y="51"/>
                    </a:lnTo>
                    <a:lnTo>
                      <a:pt x="2537" y="43"/>
                    </a:lnTo>
                    <a:lnTo>
                      <a:pt x="2563" y="36"/>
                    </a:lnTo>
                    <a:lnTo>
                      <a:pt x="2587" y="30"/>
                    </a:lnTo>
                    <a:lnTo>
                      <a:pt x="2609" y="26"/>
                    </a:lnTo>
                    <a:lnTo>
                      <a:pt x="2630" y="22"/>
                    </a:lnTo>
                    <a:lnTo>
                      <a:pt x="2651" y="20"/>
                    </a:lnTo>
                    <a:lnTo>
                      <a:pt x="2670" y="18"/>
                    </a:lnTo>
                    <a:lnTo>
                      <a:pt x="2689" y="19"/>
                    </a:lnTo>
                    <a:lnTo>
                      <a:pt x="2707" y="20"/>
                    </a:lnTo>
                    <a:lnTo>
                      <a:pt x="2725" y="23"/>
                    </a:lnTo>
                    <a:lnTo>
                      <a:pt x="2742" y="27"/>
                    </a:lnTo>
                    <a:lnTo>
                      <a:pt x="2750" y="30"/>
                    </a:lnTo>
                    <a:lnTo>
                      <a:pt x="2757" y="33"/>
                    </a:lnTo>
                    <a:lnTo>
                      <a:pt x="2763" y="38"/>
                    </a:lnTo>
                    <a:lnTo>
                      <a:pt x="2768" y="43"/>
                    </a:lnTo>
                    <a:lnTo>
                      <a:pt x="2773" y="48"/>
                    </a:lnTo>
                    <a:lnTo>
                      <a:pt x="2776" y="54"/>
                    </a:lnTo>
                    <a:lnTo>
                      <a:pt x="2780" y="60"/>
                    </a:lnTo>
                    <a:lnTo>
                      <a:pt x="2782" y="67"/>
                    </a:lnTo>
                    <a:lnTo>
                      <a:pt x="2784" y="74"/>
                    </a:lnTo>
                    <a:lnTo>
                      <a:pt x="2785" y="82"/>
                    </a:lnTo>
                    <a:lnTo>
                      <a:pt x="2786" y="90"/>
                    </a:lnTo>
                    <a:lnTo>
                      <a:pt x="2786" y="98"/>
                    </a:lnTo>
                    <a:lnTo>
                      <a:pt x="2784" y="115"/>
                    </a:lnTo>
                    <a:lnTo>
                      <a:pt x="2781" y="133"/>
                    </a:lnTo>
                    <a:lnTo>
                      <a:pt x="2776" y="150"/>
                    </a:lnTo>
                    <a:lnTo>
                      <a:pt x="2768" y="167"/>
                    </a:lnTo>
                    <a:lnTo>
                      <a:pt x="2760" y="183"/>
                    </a:lnTo>
                    <a:lnTo>
                      <a:pt x="2750" y="198"/>
                    </a:lnTo>
                    <a:lnTo>
                      <a:pt x="2739" y="212"/>
                    </a:lnTo>
                    <a:lnTo>
                      <a:pt x="2726" y="224"/>
                    </a:lnTo>
                    <a:lnTo>
                      <a:pt x="2719" y="229"/>
                    </a:lnTo>
                    <a:lnTo>
                      <a:pt x="2712" y="234"/>
                    </a:lnTo>
                    <a:lnTo>
                      <a:pt x="2706" y="238"/>
                    </a:lnTo>
                    <a:lnTo>
                      <a:pt x="2699" y="241"/>
                    </a:lnTo>
                    <a:lnTo>
                      <a:pt x="2683" y="250"/>
                    </a:lnTo>
                    <a:lnTo>
                      <a:pt x="2663" y="262"/>
                    </a:lnTo>
                    <a:lnTo>
                      <a:pt x="2641" y="279"/>
                    </a:lnTo>
                    <a:lnTo>
                      <a:pt x="2617" y="299"/>
                    </a:lnTo>
                    <a:lnTo>
                      <a:pt x="2591" y="322"/>
                    </a:lnTo>
                    <a:lnTo>
                      <a:pt x="2565" y="346"/>
                    </a:lnTo>
                    <a:lnTo>
                      <a:pt x="2537" y="372"/>
                    </a:lnTo>
                    <a:lnTo>
                      <a:pt x="2510" y="399"/>
                    </a:lnTo>
                    <a:lnTo>
                      <a:pt x="2485" y="426"/>
                    </a:lnTo>
                    <a:lnTo>
                      <a:pt x="2461" y="455"/>
                    </a:lnTo>
                    <a:lnTo>
                      <a:pt x="2439" y="481"/>
                    </a:lnTo>
                    <a:lnTo>
                      <a:pt x="2419" y="507"/>
                    </a:lnTo>
                    <a:lnTo>
                      <a:pt x="2411" y="519"/>
                    </a:lnTo>
                    <a:lnTo>
                      <a:pt x="2404" y="530"/>
                    </a:lnTo>
                    <a:lnTo>
                      <a:pt x="2396" y="541"/>
                    </a:lnTo>
                    <a:lnTo>
                      <a:pt x="2391" y="551"/>
                    </a:lnTo>
                    <a:lnTo>
                      <a:pt x="2387" y="561"/>
                    </a:lnTo>
                    <a:lnTo>
                      <a:pt x="2384" y="570"/>
                    </a:lnTo>
                    <a:lnTo>
                      <a:pt x="2382" y="578"/>
                    </a:lnTo>
                    <a:lnTo>
                      <a:pt x="2382" y="585"/>
                    </a:lnTo>
                    <a:lnTo>
                      <a:pt x="2384" y="599"/>
                    </a:lnTo>
                    <a:lnTo>
                      <a:pt x="2389" y="617"/>
                    </a:lnTo>
                    <a:lnTo>
                      <a:pt x="2396" y="637"/>
                    </a:lnTo>
                    <a:lnTo>
                      <a:pt x="2405" y="658"/>
                    </a:lnTo>
                    <a:lnTo>
                      <a:pt x="2426" y="704"/>
                    </a:lnTo>
                    <a:lnTo>
                      <a:pt x="2449" y="750"/>
                    </a:lnTo>
                    <a:lnTo>
                      <a:pt x="2472" y="794"/>
                    </a:lnTo>
                    <a:lnTo>
                      <a:pt x="2492" y="830"/>
                    </a:lnTo>
                    <a:lnTo>
                      <a:pt x="2506" y="855"/>
                    </a:lnTo>
                    <a:lnTo>
                      <a:pt x="2511" y="864"/>
                    </a:lnTo>
                    <a:lnTo>
                      <a:pt x="2467" y="848"/>
                    </a:lnTo>
                    <a:lnTo>
                      <a:pt x="2422" y="832"/>
                    </a:lnTo>
                    <a:lnTo>
                      <a:pt x="2376" y="816"/>
                    </a:lnTo>
                    <a:lnTo>
                      <a:pt x="2331" y="800"/>
                    </a:lnTo>
                    <a:lnTo>
                      <a:pt x="2285" y="784"/>
                    </a:lnTo>
                    <a:lnTo>
                      <a:pt x="2239" y="767"/>
                    </a:lnTo>
                    <a:lnTo>
                      <a:pt x="2192" y="751"/>
                    </a:lnTo>
                    <a:lnTo>
                      <a:pt x="2146" y="735"/>
                    </a:lnTo>
                    <a:lnTo>
                      <a:pt x="2144" y="744"/>
                    </a:lnTo>
                    <a:lnTo>
                      <a:pt x="2136" y="770"/>
                    </a:lnTo>
                    <a:lnTo>
                      <a:pt x="2124" y="807"/>
                    </a:lnTo>
                    <a:lnTo>
                      <a:pt x="2107" y="851"/>
                    </a:lnTo>
                    <a:lnTo>
                      <a:pt x="2097" y="875"/>
                    </a:lnTo>
                    <a:lnTo>
                      <a:pt x="2087" y="899"/>
                    </a:lnTo>
                    <a:lnTo>
                      <a:pt x="2074" y="922"/>
                    </a:lnTo>
                    <a:lnTo>
                      <a:pt x="2062" y="946"/>
                    </a:lnTo>
                    <a:lnTo>
                      <a:pt x="2049" y="968"/>
                    </a:lnTo>
                    <a:lnTo>
                      <a:pt x="2036" y="988"/>
                    </a:lnTo>
                    <a:lnTo>
                      <a:pt x="2029" y="997"/>
                    </a:lnTo>
                    <a:lnTo>
                      <a:pt x="2021" y="1005"/>
                    </a:lnTo>
                    <a:lnTo>
                      <a:pt x="2014" y="1013"/>
                    </a:lnTo>
                    <a:lnTo>
                      <a:pt x="2007" y="1020"/>
                    </a:lnTo>
                    <a:lnTo>
                      <a:pt x="1975" y="1044"/>
                    </a:lnTo>
                    <a:lnTo>
                      <a:pt x="1941" y="1069"/>
                    </a:lnTo>
                    <a:lnTo>
                      <a:pt x="1923" y="1082"/>
                    </a:lnTo>
                    <a:lnTo>
                      <a:pt x="1904" y="1097"/>
                    </a:lnTo>
                    <a:lnTo>
                      <a:pt x="1886" y="1111"/>
                    </a:lnTo>
                    <a:lnTo>
                      <a:pt x="1869" y="1126"/>
                    </a:lnTo>
                    <a:lnTo>
                      <a:pt x="1852" y="1142"/>
                    </a:lnTo>
                    <a:lnTo>
                      <a:pt x="1836" y="1159"/>
                    </a:lnTo>
                    <a:lnTo>
                      <a:pt x="1820" y="1177"/>
                    </a:lnTo>
                    <a:lnTo>
                      <a:pt x="1805" y="1196"/>
                    </a:lnTo>
                    <a:lnTo>
                      <a:pt x="1792" y="1217"/>
                    </a:lnTo>
                    <a:lnTo>
                      <a:pt x="1780" y="1239"/>
                    </a:lnTo>
                    <a:lnTo>
                      <a:pt x="1774" y="1250"/>
                    </a:lnTo>
                    <a:lnTo>
                      <a:pt x="1769" y="1263"/>
                    </a:lnTo>
                    <a:lnTo>
                      <a:pt x="1765" y="1275"/>
                    </a:lnTo>
                    <a:lnTo>
                      <a:pt x="1760" y="1288"/>
                    </a:lnTo>
                    <a:lnTo>
                      <a:pt x="1753" y="1315"/>
                    </a:lnTo>
                    <a:lnTo>
                      <a:pt x="1748" y="1344"/>
                    </a:lnTo>
                    <a:lnTo>
                      <a:pt x="1744" y="1374"/>
                    </a:lnTo>
                    <a:lnTo>
                      <a:pt x="1740" y="1406"/>
                    </a:lnTo>
                    <a:lnTo>
                      <a:pt x="1734" y="1474"/>
                    </a:lnTo>
                    <a:lnTo>
                      <a:pt x="1728" y="1544"/>
                    </a:lnTo>
                    <a:lnTo>
                      <a:pt x="1724" y="1581"/>
                    </a:lnTo>
                    <a:lnTo>
                      <a:pt x="1719" y="1616"/>
                    </a:lnTo>
                    <a:lnTo>
                      <a:pt x="1712" y="1652"/>
                    </a:lnTo>
                    <a:lnTo>
                      <a:pt x="1705" y="1688"/>
                    </a:lnTo>
                    <a:lnTo>
                      <a:pt x="1700" y="1705"/>
                    </a:lnTo>
                    <a:lnTo>
                      <a:pt x="1695" y="1723"/>
                    </a:lnTo>
                    <a:lnTo>
                      <a:pt x="1689" y="1741"/>
                    </a:lnTo>
                    <a:lnTo>
                      <a:pt x="1683" y="1758"/>
                    </a:lnTo>
                    <a:lnTo>
                      <a:pt x="1677" y="1775"/>
                    </a:lnTo>
                    <a:lnTo>
                      <a:pt x="1669" y="1792"/>
                    </a:lnTo>
                    <a:lnTo>
                      <a:pt x="1661" y="1808"/>
                    </a:lnTo>
                    <a:lnTo>
                      <a:pt x="1653" y="1825"/>
                    </a:lnTo>
                    <a:lnTo>
                      <a:pt x="1632" y="1858"/>
                    </a:lnTo>
                    <a:lnTo>
                      <a:pt x="1609" y="1892"/>
                    </a:lnTo>
                    <a:lnTo>
                      <a:pt x="1583" y="1926"/>
                    </a:lnTo>
                    <a:lnTo>
                      <a:pt x="1556" y="1960"/>
                    </a:lnTo>
                    <a:lnTo>
                      <a:pt x="1528" y="1993"/>
                    </a:lnTo>
                    <a:lnTo>
                      <a:pt x="1499" y="2024"/>
                    </a:lnTo>
                    <a:lnTo>
                      <a:pt x="1471" y="2055"/>
                    </a:lnTo>
                    <a:lnTo>
                      <a:pt x="1443" y="2085"/>
                    </a:lnTo>
                    <a:lnTo>
                      <a:pt x="1391" y="2135"/>
                    </a:lnTo>
                    <a:lnTo>
                      <a:pt x="1348" y="2175"/>
                    </a:lnTo>
                    <a:lnTo>
                      <a:pt x="1320" y="2201"/>
                    </a:lnTo>
                    <a:lnTo>
                      <a:pt x="1309" y="2211"/>
                    </a:lnTo>
                    <a:lnTo>
                      <a:pt x="1308" y="2201"/>
                    </a:lnTo>
                    <a:lnTo>
                      <a:pt x="1305" y="2176"/>
                    </a:lnTo>
                    <a:lnTo>
                      <a:pt x="1303" y="2158"/>
                    </a:lnTo>
                    <a:lnTo>
                      <a:pt x="1302" y="2137"/>
                    </a:lnTo>
                    <a:lnTo>
                      <a:pt x="1301" y="2113"/>
                    </a:lnTo>
                    <a:lnTo>
                      <a:pt x="1301" y="2088"/>
                    </a:lnTo>
                    <a:lnTo>
                      <a:pt x="1301" y="2061"/>
                    </a:lnTo>
                    <a:lnTo>
                      <a:pt x="1303" y="2031"/>
                    </a:lnTo>
                    <a:lnTo>
                      <a:pt x="1307" y="2001"/>
                    </a:lnTo>
                    <a:lnTo>
                      <a:pt x="1312" y="1971"/>
                    </a:lnTo>
                    <a:lnTo>
                      <a:pt x="1315" y="1956"/>
                    </a:lnTo>
                    <a:lnTo>
                      <a:pt x="1318" y="1941"/>
                    </a:lnTo>
                    <a:lnTo>
                      <a:pt x="1322" y="1926"/>
                    </a:lnTo>
                    <a:lnTo>
                      <a:pt x="1327" y="1910"/>
                    </a:lnTo>
                    <a:lnTo>
                      <a:pt x="1332" y="1895"/>
                    </a:lnTo>
                    <a:lnTo>
                      <a:pt x="1338" y="1880"/>
                    </a:lnTo>
                    <a:lnTo>
                      <a:pt x="1345" y="1865"/>
                    </a:lnTo>
                    <a:lnTo>
                      <a:pt x="1352" y="1851"/>
                    </a:lnTo>
                    <a:lnTo>
                      <a:pt x="1360" y="1836"/>
                    </a:lnTo>
                    <a:lnTo>
                      <a:pt x="1368" y="1819"/>
                    </a:lnTo>
                    <a:lnTo>
                      <a:pt x="1375" y="1801"/>
                    </a:lnTo>
                    <a:lnTo>
                      <a:pt x="1383" y="1781"/>
                    </a:lnTo>
                    <a:lnTo>
                      <a:pt x="1397" y="1738"/>
                    </a:lnTo>
                    <a:lnTo>
                      <a:pt x="1411" y="1691"/>
                    </a:lnTo>
                    <a:lnTo>
                      <a:pt x="1424" y="1642"/>
                    </a:lnTo>
                    <a:lnTo>
                      <a:pt x="1438" y="1592"/>
                    </a:lnTo>
                    <a:lnTo>
                      <a:pt x="1449" y="1540"/>
                    </a:lnTo>
                    <a:lnTo>
                      <a:pt x="1460" y="1490"/>
                    </a:lnTo>
                    <a:lnTo>
                      <a:pt x="1478" y="1396"/>
                    </a:lnTo>
                    <a:lnTo>
                      <a:pt x="1491" y="1318"/>
                    </a:lnTo>
                    <a:lnTo>
                      <a:pt x="1499" y="1265"/>
                    </a:lnTo>
                    <a:lnTo>
                      <a:pt x="1502" y="1245"/>
                    </a:lnTo>
                    <a:lnTo>
                      <a:pt x="1491" y="1237"/>
                    </a:lnTo>
                    <a:lnTo>
                      <a:pt x="1459" y="1217"/>
                    </a:lnTo>
                    <a:lnTo>
                      <a:pt x="1411" y="1186"/>
                    </a:lnTo>
                    <a:lnTo>
                      <a:pt x="1353" y="1148"/>
                    </a:lnTo>
                    <a:lnTo>
                      <a:pt x="1290" y="1104"/>
                    </a:lnTo>
                    <a:lnTo>
                      <a:pt x="1226" y="1057"/>
                    </a:lnTo>
                    <a:lnTo>
                      <a:pt x="1195" y="1033"/>
                    </a:lnTo>
                    <a:lnTo>
                      <a:pt x="1166" y="1010"/>
                    </a:lnTo>
                    <a:lnTo>
                      <a:pt x="1140" y="988"/>
                    </a:lnTo>
                    <a:lnTo>
                      <a:pt x="1116" y="966"/>
                    </a:lnTo>
                    <a:lnTo>
                      <a:pt x="1068" y="919"/>
                    </a:lnTo>
                    <a:lnTo>
                      <a:pt x="1016" y="865"/>
                    </a:lnTo>
                    <a:lnTo>
                      <a:pt x="988" y="837"/>
                    </a:lnTo>
                    <a:lnTo>
                      <a:pt x="959" y="809"/>
                    </a:lnTo>
                    <a:lnTo>
                      <a:pt x="927" y="782"/>
                    </a:lnTo>
                    <a:lnTo>
                      <a:pt x="896" y="756"/>
                    </a:lnTo>
                    <a:lnTo>
                      <a:pt x="880" y="745"/>
                    </a:lnTo>
                    <a:lnTo>
                      <a:pt x="863" y="734"/>
                    </a:lnTo>
                    <a:lnTo>
                      <a:pt x="847" y="724"/>
                    </a:lnTo>
                    <a:lnTo>
                      <a:pt x="830" y="714"/>
                    </a:lnTo>
                    <a:lnTo>
                      <a:pt x="813" y="706"/>
                    </a:lnTo>
                    <a:lnTo>
                      <a:pt x="795" y="699"/>
                    </a:lnTo>
                    <a:lnTo>
                      <a:pt x="777" y="693"/>
                    </a:lnTo>
                    <a:lnTo>
                      <a:pt x="759" y="688"/>
                    </a:lnTo>
                    <a:lnTo>
                      <a:pt x="741" y="685"/>
                    </a:lnTo>
                    <a:lnTo>
                      <a:pt x="723" y="683"/>
                    </a:lnTo>
                    <a:lnTo>
                      <a:pt x="705" y="683"/>
                    </a:lnTo>
                    <a:lnTo>
                      <a:pt x="687" y="684"/>
                    </a:lnTo>
                    <a:lnTo>
                      <a:pt x="668" y="687"/>
                    </a:lnTo>
                    <a:lnTo>
                      <a:pt x="650" y="692"/>
                    </a:lnTo>
                    <a:lnTo>
                      <a:pt x="631" y="699"/>
                    </a:lnTo>
                    <a:lnTo>
                      <a:pt x="611" y="708"/>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30" name="Freeform 118">
                <a:extLst>
                  <a:ext uri="{FF2B5EF4-FFF2-40B4-BE49-F238E27FC236}">
                    <a16:creationId xmlns:a16="http://schemas.microsoft.com/office/drawing/2014/main" id="{DB95A6B7-C4B1-4863-910D-555D01FAF6C8}"/>
                  </a:ext>
                </a:extLst>
              </p:cNvPr>
              <p:cNvSpPr>
                <a:spLocks/>
              </p:cNvSpPr>
              <p:nvPr/>
            </p:nvSpPr>
            <p:spPr bwMode="auto">
              <a:xfrm>
                <a:off x="1607" y="1635"/>
                <a:ext cx="1294" cy="1361"/>
              </a:xfrm>
              <a:custGeom>
                <a:avLst/>
                <a:gdLst>
                  <a:gd name="T0" fmla="*/ 0 w 3699"/>
                  <a:gd name="T1" fmla="*/ 763 h 3293"/>
                  <a:gd name="T2" fmla="*/ 53 w 3699"/>
                  <a:gd name="T3" fmla="*/ 991 h 3293"/>
                  <a:gd name="T4" fmla="*/ 121 w 3699"/>
                  <a:gd name="T5" fmla="*/ 1156 h 3293"/>
                  <a:gd name="T6" fmla="*/ 403 w 3699"/>
                  <a:gd name="T7" fmla="*/ 1243 h 3293"/>
                  <a:gd name="T8" fmla="*/ 613 w 3699"/>
                  <a:gd name="T9" fmla="*/ 1356 h 3293"/>
                  <a:gd name="T10" fmla="*/ 817 w 3699"/>
                  <a:gd name="T11" fmla="*/ 1149 h 3293"/>
                  <a:gd name="T12" fmla="*/ 1206 w 3699"/>
                  <a:gd name="T13" fmla="*/ 799 h 3293"/>
                  <a:gd name="T14" fmla="*/ 1248 w 3699"/>
                  <a:gd name="T15" fmla="*/ 417 h 3293"/>
                  <a:gd name="T16" fmla="*/ 1235 w 3699"/>
                  <a:gd name="T17" fmla="*/ 172 h 3293"/>
                  <a:gd name="T18" fmla="*/ 1048 w 3699"/>
                  <a:gd name="T19" fmla="*/ 16 h 3293"/>
                  <a:gd name="T20" fmla="*/ 904 w 3699"/>
                  <a:gd name="T21" fmla="*/ 39 h 3293"/>
                  <a:gd name="T22" fmla="*/ 1061 w 3699"/>
                  <a:gd name="T23" fmla="*/ 79 h 3293"/>
                  <a:gd name="T24" fmla="*/ 1159 w 3699"/>
                  <a:gd name="T25" fmla="*/ 328 h 3293"/>
                  <a:gd name="T26" fmla="*/ 1128 w 3699"/>
                  <a:gd name="T27" fmla="*/ 514 h 3293"/>
                  <a:gd name="T28" fmla="*/ 1067 w 3699"/>
                  <a:gd name="T29" fmla="*/ 424 h 3293"/>
                  <a:gd name="T30" fmla="*/ 941 w 3699"/>
                  <a:gd name="T31" fmla="*/ 152 h 3293"/>
                  <a:gd name="T32" fmla="*/ 821 w 3699"/>
                  <a:gd name="T33" fmla="*/ 248 h 3293"/>
                  <a:gd name="T34" fmla="*/ 737 w 3699"/>
                  <a:gd name="T35" fmla="*/ 188 h 3293"/>
                  <a:gd name="T36" fmla="*/ 671 w 3699"/>
                  <a:gd name="T37" fmla="*/ 64 h 3293"/>
                  <a:gd name="T38" fmla="*/ 602 w 3699"/>
                  <a:gd name="T39" fmla="*/ 172 h 3293"/>
                  <a:gd name="T40" fmla="*/ 504 w 3699"/>
                  <a:gd name="T41" fmla="*/ 230 h 3293"/>
                  <a:gd name="T42" fmla="*/ 562 w 3699"/>
                  <a:gd name="T43" fmla="*/ 265 h 3293"/>
                  <a:gd name="T44" fmla="*/ 633 w 3699"/>
                  <a:gd name="T45" fmla="*/ 300 h 3293"/>
                  <a:gd name="T46" fmla="*/ 598 w 3699"/>
                  <a:gd name="T47" fmla="*/ 455 h 3293"/>
                  <a:gd name="T48" fmla="*/ 535 w 3699"/>
                  <a:gd name="T49" fmla="*/ 597 h 3293"/>
                  <a:gd name="T50" fmla="*/ 644 w 3699"/>
                  <a:gd name="T51" fmla="*/ 667 h 3293"/>
                  <a:gd name="T52" fmla="*/ 781 w 3699"/>
                  <a:gd name="T53" fmla="*/ 791 h 3293"/>
                  <a:gd name="T54" fmla="*/ 818 w 3699"/>
                  <a:gd name="T55" fmla="*/ 725 h 3293"/>
                  <a:gd name="T56" fmla="*/ 712 w 3699"/>
                  <a:gd name="T57" fmla="*/ 488 h 3293"/>
                  <a:gd name="T58" fmla="*/ 791 w 3699"/>
                  <a:gd name="T59" fmla="*/ 348 h 3293"/>
                  <a:gd name="T60" fmla="*/ 907 w 3699"/>
                  <a:gd name="T61" fmla="*/ 325 h 3293"/>
                  <a:gd name="T62" fmla="*/ 979 w 3699"/>
                  <a:gd name="T63" fmla="*/ 470 h 3293"/>
                  <a:gd name="T64" fmla="*/ 978 w 3699"/>
                  <a:gd name="T65" fmla="*/ 654 h 3293"/>
                  <a:gd name="T66" fmla="*/ 854 w 3699"/>
                  <a:gd name="T67" fmla="*/ 399 h 3293"/>
                  <a:gd name="T68" fmla="*/ 801 w 3699"/>
                  <a:gd name="T69" fmla="*/ 510 h 3293"/>
                  <a:gd name="T70" fmla="*/ 920 w 3699"/>
                  <a:gd name="T71" fmla="*/ 774 h 3293"/>
                  <a:gd name="T72" fmla="*/ 782 w 3699"/>
                  <a:gd name="T73" fmla="*/ 824 h 3293"/>
                  <a:gd name="T74" fmla="*/ 592 w 3699"/>
                  <a:gd name="T75" fmla="*/ 813 h 3293"/>
                  <a:gd name="T76" fmla="*/ 710 w 3699"/>
                  <a:gd name="T77" fmla="*/ 868 h 3293"/>
                  <a:gd name="T78" fmla="*/ 787 w 3699"/>
                  <a:gd name="T79" fmla="*/ 959 h 3293"/>
                  <a:gd name="T80" fmla="*/ 678 w 3699"/>
                  <a:gd name="T81" fmla="*/ 968 h 3293"/>
                  <a:gd name="T82" fmla="*/ 465 w 3699"/>
                  <a:gd name="T83" fmla="*/ 706 h 3293"/>
                  <a:gd name="T84" fmla="*/ 363 w 3699"/>
                  <a:gd name="T85" fmla="*/ 544 h 3293"/>
                  <a:gd name="T86" fmla="*/ 424 w 3699"/>
                  <a:gd name="T87" fmla="*/ 430 h 3293"/>
                  <a:gd name="T88" fmla="*/ 451 w 3699"/>
                  <a:gd name="T89" fmla="*/ 316 h 3293"/>
                  <a:gd name="T90" fmla="*/ 258 w 3699"/>
                  <a:gd name="T91" fmla="*/ 473 h 3293"/>
                  <a:gd name="T92" fmla="*/ 204 w 3699"/>
                  <a:gd name="T93" fmla="*/ 610 h 3293"/>
                  <a:gd name="T94" fmla="*/ 262 w 3699"/>
                  <a:gd name="T95" fmla="*/ 633 h 3293"/>
                  <a:gd name="T96" fmla="*/ 387 w 3699"/>
                  <a:gd name="T97" fmla="*/ 770 h 3293"/>
                  <a:gd name="T98" fmla="*/ 476 w 3699"/>
                  <a:gd name="T99" fmla="*/ 917 h 3293"/>
                  <a:gd name="T100" fmla="*/ 350 w 3699"/>
                  <a:gd name="T101" fmla="*/ 841 h 3293"/>
                  <a:gd name="T102" fmla="*/ 262 w 3699"/>
                  <a:gd name="T103" fmla="*/ 768 h 3293"/>
                  <a:gd name="T104" fmla="*/ 110 w 3699"/>
                  <a:gd name="T105" fmla="*/ 767 h 3293"/>
                  <a:gd name="T106" fmla="*/ 189 w 3699"/>
                  <a:gd name="T107" fmla="*/ 937 h 3293"/>
                  <a:gd name="T108" fmla="*/ 376 w 3699"/>
                  <a:gd name="T109" fmla="*/ 1044 h 3293"/>
                  <a:gd name="T110" fmla="*/ 586 w 3699"/>
                  <a:gd name="T111" fmla="*/ 1180 h 3293"/>
                  <a:gd name="T112" fmla="*/ 547 w 3699"/>
                  <a:gd name="T113" fmla="*/ 1224 h 3293"/>
                  <a:gd name="T114" fmla="*/ 368 w 3699"/>
                  <a:gd name="T115" fmla="*/ 1092 h 3293"/>
                  <a:gd name="T116" fmla="*/ 226 w 3699"/>
                  <a:gd name="T117" fmla="*/ 1101 h 3293"/>
                  <a:gd name="T118" fmla="*/ 106 w 3699"/>
                  <a:gd name="T119" fmla="*/ 932 h 3293"/>
                  <a:gd name="T120" fmla="*/ 58 w 3699"/>
                  <a:gd name="T121" fmla="*/ 604 h 32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99"/>
                  <a:gd name="T184" fmla="*/ 0 h 3293"/>
                  <a:gd name="T185" fmla="*/ 3699 w 3699"/>
                  <a:gd name="T186" fmla="*/ 3293 h 32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99" h="3293">
                    <a:moveTo>
                      <a:pt x="158" y="1154"/>
                    </a:moveTo>
                    <a:lnTo>
                      <a:pt x="152" y="1164"/>
                    </a:lnTo>
                    <a:lnTo>
                      <a:pt x="135" y="1192"/>
                    </a:lnTo>
                    <a:lnTo>
                      <a:pt x="112" y="1232"/>
                    </a:lnTo>
                    <a:lnTo>
                      <a:pt x="86" y="1281"/>
                    </a:lnTo>
                    <a:lnTo>
                      <a:pt x="73" y="1307"/>
                    </a:lnTo>
                    <a:lnTo>
                      <a:pt x="60" y="1334"/>
                    </a:lnTo>
                    <a:lnTo>
                      <a:pt x="47" y="1361"/>
                    </a:lnTo>
                    <a:lnTo>
                      <a:pt x="36" y="1388"/>
                    </a:lnTo>
                    <a:lnTo>
                      <a:pt x="26" y="1413"/>
                    </a:lnTo>
                    <a:lnTo>
                      <a:pt x="19" y="1436"/>
                    </a:lnTo>
                    <a:lnTo>
                      <a:pt x="17" y="1447"/>
                    </a:lnTo>
                    <a:lnTo>
                      <a:pt x="15" y="1457"/>
                    </a:lnTo>
                    <a:lnTo>
                      <a:pt x="13" y="1467"/>
                    </a:lnTo>
                    <a:lnTo>
                      <a:pt x="13" y="1476"/>
                    </a:lnTo>
                    <a:lnTo>
                      <a:pt x="12" y="1512"/>
                    </a:lnTo>
                    <a:lnTo>
                      <a:pt x="10" y="1557"/>
                    </a:lnTo>
                    <a:lnTo>
                      <a:pt x="7" y="1611"/>
                    </a:lnTo>
                    <a:lnTo>
                      <a:pt x="4" y="1673"/>
                    </a:lnTo>
                    <a:lnTo>
                      <a:pt x="2" y="1739"/>
                    </a:lnTo>
                    <a:lnTo>
                      <a:pt x="0" y="1809"/>
                    </a:lnTo>
                    <a:lnTo>
                      <a:pt x="0" y="1846"/>
                    </a:lnTo>
                    <a:lnTo>
                      <a:pt x="0" y="1882"/>
                    </a:lnTo>
                    <a:lnTo>
                      <a:pt x="1" y="1919"/>
                    </a:lnTo>
                    <a:lnTo>
                      <a:pt x="2" y="1955"/>
                    </a:lnTo>
                    <a:lnTo>
                      <a:pt x="4" y="1991"/>
                    </a:lnTo>
                    <a:lnTo>
                      <a:pt x="7" y="2027"/>
                    </a:lnTo>
                    <a:lnTo>
                      <a:pt x="11" y="2061"/>
                    </a:lnTo>
                    <a:lnTo>
                      <a:pt x="16" y="2095"/>
                    </a:lnTo>
                    <a:lnTo>
                      <a:pt x="21" y="2127"/>
                    </a:lnTo>
                    <a:lnTo>
                      <a:pt x="28" y="2159"/>
                    </a:lnTo>
                    <a:lnTo>
                      <a:pt x="37" y="2188"/>
                    </a:lnTo>
                    <a:lnTo>
                      <a:pt x="45" y="2216"/>
                    </a:lnTo>
                    <a:lnTo>
                      <a:pt x="56" y="2241"/>
                    </a:lnTo>
                    <a:lnTo>
                      <a:pt x="67" y="2265"/>
                    </a:lnTo>
                    <a:lnTo>
                      <a:pt x="80" y="2285"/>
                    </a:lnTo>
                    <a:lnTo>
                      <a:pt x="95" y="2303"/>
                    </a:lnTo>
                    <a:lnTo>
                      <a:pt x="111" y="2320"/>
                    </a:lnTo>
                    <a:lnTo>
                      <a:pt x="128" y="2332"/>
                    </a:lnTo>
                    <a:lnTo>
                      <a:pt x="148" y="2341"/>
                    </a:lnTo>
                    <a:lnTo>
                      <a:pt x="169" y="2346"/>
                    </a:lnTo>
                    <a:lnTo>
                      <a:pt x="164" y="2355"/>
                    </a:lnTo>
                    <a:lnTo>
                      <a:pt x="155" y="2380"/>
                    </a:lnTo>
                    <a:lnTo>
                      <a:pt x="150" y="2397"/>
                    </a:lnTo>
                    <a:lnTo>
                      <a:pt x="145" y="2418"/>
                    </a:lnTo>
                    <a:lnTo>
                      <a:pt x="142" y="2441"/>
                    </a:lnTo>
                    <a:lnTo>
                      <a:pt x="140" y="2467"/>
                    </a:lnTo>
                    <a:lnTo>
                      <a:pt x="140" y="2482"/>
                    </a:lnTo>
                    <a:lnTo>
                      <a:pt x="140" y="2496"/>
                    </a:lnTo>
                    <a:lnTo>
                      <a:pt x="142" y="2511"/>
                    </a:lnTo>
                    <a:lnTo>
                      <a:pt x="144" y="2526"/>
                    </a:lnTo>
                    <a:lnTo>
                      <a:pt x="147" y="2542"/>
                    </a:lnTo>
                    <a:lnTo>
                      <a:pt x="151" y="2557"/>
                    </a:lnTo>
                    <a:lnTo>
                      <a:pt x="156" y="2573"/>
                    </a:lnTo>
                    <a:lnTo>
                      <a:pt x="162" y="2590"/>
                    </a:lnTo>
                    <a:lnTo>
                      <a:pt x="169" y="2606"/>
                    </a:lnTo>
                    <a:lnTo>
                      <a:pt x="178" y="2623"/>
                    </a:lnTo>
                    <a:lnTo>
                      <a:pt x="187" y="2641"/>
                    </a:lnTo>
                    <a:lnTo>
                      <a:pt x="200" y="2658"/>
                    </a:lnTo>
                    <a:lnTo>
                      <a:pt x="212" y="2675"/>
                    </a:lnTo>
                    <a:lnTo>
                      <a:pt x="227" y="2692"/>
                    </a:lnTo>
                    <a:lnTo>
                      <a:pt x="243" y="2709"/>
                    </a:lnTo>
                    <a:lnTo>
                      <a:pt x="260" y="2726"/>
                    </a:lnTo>
                    <a:lnTo>
                      <a:pt x="296" y="2757"/>
                    </a:lnTo>
                    <a:lnTo>
                      <a:pt x="329" y="2784"/>
                    </a:lnTo>
                    <a:lnTo>
                      <a:pt x="346" y="2797"/>
                    </a:lnTo>
                    <a:lnTo>
                      <a:pt x="363" y="2809"/>
                    </a:lnTo>
                    <a:lnTo>
                      <a:pt x="378" y="2820"/>
                    </a:lnTo>
                    <a:lnTo>
                      <a:pt x="394" y="2829"/>
                    </a:lnTo>
                    <a:lnTo>
                      <a:pt x="409" y="2839"/>
                    </a:lnTo>
                    <a:lnTo>
                      <a:pt x="425" y="2847"/>
                    </a:lnTo>
                    <a:lnTo>
                      <a:pt x="441" y="2855"/>
                    </a:lnTo>
                    <a:lnTo>
                      <a:pt x="457" y="2863"/>
                    </a:lnTo>
                    <a:lnTo>
                      <a:pt x="473" y="2869"/>
                    </a:lnTo>
                    <a:lnTo>
                      <a:pt x="490" y="2876"/>
                    </a:lnTo>
                    <a:lnTo>
                      <a:pt x="507" y="2882"/>
                    </a:lnTo>
                    <a:lnTo>
                      <a:pt x="526" y="2887"/>
                    </a:lnTo>
                    <a:lnTo>
                      <a:pt x="564" y="2898"/>
                    </a:lnTo>
                    <a:lnTo>
                      <a:pt x="606" y="2907"/>
                    </a:lnTo>
                    <a:lnTo>
                      <a:pt x="651" y="2917"/>
                    </a:lnTo>
                    <a:lnTo>
                      <a:pt x="703" y="2925"/>
                    </a:lnTo>
                    <a:lnTo>
                      <a:pt x="821" y="2944"/>
                    </a:lnTo>
                    <a:lnTo>
                      <a:pt x="968" y="2968"/>
                    </a:lnTo>
                    <a:lnTo>
                      <a:pt x="1009" y="2975"/>
                    </a:lnTo>
                    <a:lnTo>
                      <a:pt x="1047" y="2983"/>
                    </a:lnTo>
                    <a:lnTo>
                      <a:pt x="1083" y="2991"/>
                    </a:lnTo>
                    <a:lnTo>
                      <a:pt x="1118" y="2999"/>
                    </a:lnTo>
                    <a:lnTo>
                      <a:pt x="1151" y="3008"/>
                    </a:lnTo>
                    <a:lnTo>
                      <a:pt x="1184" y="3017"/>
                    </a:lnTo>
                    <a:lnTo>
                      <a:pt x="1215" y="3027"/>
                    </a:lnTo>
                    <a:lnTo>
                      <a:pt x="1244" y="3037"/>
                    </a:lnTo>
                    <a:lnTo>
                      <a:pt x="1272" y="3047"/>
                    </a:lnTo>
                    <a:lnTo>
                      <a:pt x="1298" y="3058"/>
                    </a:lnTo>
                    <a:lnTo>
                      <a:pt x="1324" y="3068"/>
                    </a:lnTo>
                    <a:lnTo>
                      <a:pt x="1349" y="3079"/>
                    </a:lnTo>
                    <a:lnTo>
                      <a:pt x="1394" y="3101"/>
                    </a:lnTo>
                    <a:lnTo>
                      <a:pt x="1435" y="3124"/>
                    </a:lnTo>
                    <a:lnTo>
                      <a:pt x="1473" y="3146"/>
                    </a:lnTo>
                    <a:lnTo>
                      <a:pt x="1509" y="3167"/>
                    </a:lnTo>
                    <a:lnTo>
                      <a:pt x="1541" y="3187"/>
                    </a:lnTo>
                    <a:lnTo>
                      <a:pt x="1571" y="3206"/>
                    </a:lnTo>
                    <a:lnTo>
                      <a:pt x="1599" y="3224"/>
                    </a:lnTo>
                    <a:lnTo>
                      <a:pt x="1625" y="3239"/>
                    </a:lnTo>
                    <a:lnTo>
                      <a:pt x="1638" y="3246"/>
                    </a:lnTo>
                    <a:lnTo>
                      <a:pt x="1652" y="3252"/>
                    </a:lnTo>
                    <a:lnTo>
                      <a:pt x="1665" y="3258"/>
                    </a:lnTo>
                    <a:lnTo>
                      <a:pt x="1677" y="3263"/>
                    </a:lnTo>
                    <a:lnTo>
                      <a:pt x="1702" y="3270"/>
                    </a:lnTo>
                    <a:lnTo>
                      <a:pt x="1727" y="3276"/>
                    </a:lnTo>
                    <a:lnTo>
                      <a:pt x="1751" y="3281"/>
                    </a:lnTo>
                    <a:lnTo>
                      <a:pt x="1775" y="3286"/>
                    </a:lnTo>
                    <a:lnTo>
                      <a:pt x="1798" y="3289"/>
                    </a:lnTo>
                    <a:lnTo>
                      <a:pt x="1821" y="3291"/>
                    </a:lnTo>
                    <a:lnTo>
                      <a:pt x="1842" y="3292"/>
                    </a:lnTo>
                    <a:lnTo>
                      <a:pt x="1862" y="3293"/>
                    </a:lnTo>
                    <a:lnTo>
                      <a:pt x="1896" y="3293"/>
                    </a:lnTo>
                    <a:lnTo>
                      <a:pt x="1922" y="3292"/>
                    </a:lnTo>
                    <a:lnTo>
                      <a:pt x="1939" y="3291"/>
                    </a:lnTo>
                    <a:lnTo>
                      <a:pt x="1945" y="3290"/>
                    </a:lnTo>
                    <a:lnTo>
                      <a:pt x="1971" y="3243"/>
                    </a:lnTo>
                    <a:lnTo>
                      <a:pt x="1998" y="3198"/>
                    </a:lnTo>
                    <a:lnTo>
                      <a:pt x="2025" y="3155"/>
                    </a:lnTo>
                    <a:lnTo>
                      <a:pt x="2052" y="3112"/>
                    </a:lnTo>
                    <a:lnTo>
                      <a:pt x="2081" y="3071"/>
                    </a:lnTo>
                    <a:lnTo>
                      <a:pt x="2110" y="3032"/>
                    </a:lnTo>
                    <a:lnTo>
                      <a:pt x="2141" y="2993"/>
                    </a:lnTo>
                    <a:lnTo>
                      <a:pt x="2171" y="2955"/>
                    </a:lnTo>
                    <a:lnTo>
                      <a:pt x="2202" y="2918"/>
                    </a:lnTo>
                    <a:lnTo>
                      <a:pt x="2234" y="2883"/>
                    </a:lnTo>
                    <a:lnTo>
                      <a:pt x="2266" y="2848"/>
                    </a:lnTo>
                    <a:lnTo>
                      <a:pt x="2300" y="2814"/>
                    </a:lnTo>
                    <a:lnTo>
                      <a:pt x="2333" y="2780"/>
                    </a:lnTo>
                    <a:lnTo>
                      <a:pt x="2367" y="2747"/>
                    </a:lnTo>
                    <a:lnTo>
                      <a:pt x="2402" y="2715"/>
                    </a:lnTo>
                    <a:lnTo>
                      <a:pt x="2437" y="2684"/>
                    </a:lnTo>
                    <a:lnTo>
                      <a:pt x="2509" y="2621"/>
                    </a:lnTo>
                    <a:lnTo>
                      <a:pt x="2582" y="2561"/>
                    </a:lnTo>
                    <a:lnTo>
                      <a:pt x="2657" y="2501"/>
                    </a:lnTo>
                    <a:lnTo>
                      <a:pt x="2732" y="2440"/>
                    </a:lnTo>
                    <a:lnTo>
                      <a:pt x="2810" y="2380"/>
                    </a:lnTo>
                    <a:lnTo>
                      <a:pt x="2887" y="2319"/>
                    </a:lnTo>
                    <a:lnTo>
                      <a:pt x="2967" y="2255"/>
                    </a:lnTo>
                    <a:lnTo>
                      <a:pt x="3045" y="2190"/>
                    </a:lnTo>
                    <a:lnTo>
                      <a:pt x="3100" y="2174"/>
                    </a:lnTo>
                    <a:lnTo>
                      <a:pt x="3154" y="2158"/>
                    </a:lnTo>
                    <a:lnTo>
                      <a:pt x="3208" y="2141"/>
                    </a:lnTo>
                    <a:lnTo>
                      <a:pt x="3263" y="2126"/>
                    </a:lnTo>
                    <a:lnTo>
                      <a:pt x="3317" y="2110"/>
                    </a:lnTo>
                    <a:lnTo>
                      <a:pt x="3371" y="2095"/>
                    </a:lnTo>
                    <a:lnTo>
                      <a:pt x="3426" y="2081"/>
                    </a:lnTo>
                    <a:lnTo>
                      <a:pt x="3480" y="2067"/>
                    </a:lnTo>
                    <a:lnTo>
                      <a:pt x="3467" y="2022"/>
                    </a:lnTo>
                    <a:lnTo>
                      <a:pt x="3455" y="1978"/>
                    </a:lnTo>
                    <a:lnTo>
                      <a:pt x="3445" y="1934"/>
                    </a:lnTo>
                    <a:lnTo>
                      <a:pt x="3436" y="1892"/>
                    </a:lnTo>
                    <a:lnTo>
                      <a:pt x="3429" y="1849"/>
                    </a:lnTo>
                    <a:lnTo>
                      <a:pt x="3424" y="1807"/>
                    </a:lnTo>
                    <a:lnTo>
                      <a:pt x="3420" y="1765"/>
                    </a:lnTo>
                    <a:lnTo>
                      <a:pt x="3418" y="1724"/>
                    </a:lnTo>
                    <a:lnTo>
                      <a:pt x="3417" y="1683"/>
                    </a:lnTo>
                    <a:lnTo>
                      <a:pt x="3417" y="1642"/>
                    </a:lnTo>
                    <a:lnTo>
                      <a:pt x="3419" y="1602"/>
                    </a:lnTo>
                    <a:lnTo>
                      <a:pt x="3422" y="1562"/>
                    </a:lnTo>
                    <a:lnTo>
                      <a:pt x="3426" y="1522"/>
                    </a:lnTo>
                    <a:lnTo>
                      <a:pt x="3431" y="1482"/>
                    </a:lnTo>
                    <a:lnTo>
                      <a:pt x="3438" y="1442"/>
                    </a:lnTo>
                    <a:lnTo>
                      <a:pt x="3445" y="1403"/>
                    </a:lnTo>
                    <a:lnTo>
                      <a:pt x="3453" y="1364"/>
                    </a:lnTo>
                    <a:lnTo>
                      <a:pt x="3463" y="1324"/>
                    </a:lnTo>
                    <a:lnTo>
                      <a:pt x="3473" y="1285"/>
                    </a:lnTo>
                    <a:lnTo>
                      <a:pt x="3484" y="1246"/>
                    </a:lnTo>
                    <a:lnTo>
                      <a:pt x="3496" y="1207"/>
                    </a:lnTo>
                    <a:lnTo>
                      <a:pt x="3508" y="1167"/>
                    </a:lnTo>
                    <a:lnTo>
                      <a:pt x="3521" y="1128"/>
                    </a:lnTo>
                    <a:lnTo>
                      <a:pt x="3535" y="1089"/>
                    </a:lnTo>
                    <a:lnTo>
                      <a:pt x="3564" y="1010"/>
                    </a:lnTo>
                    <a:lnTo>
                      <a:pt x="3596" y="930"/>
                    </a:lnTo>
                    <a:lnTo>
                      <a:pt x="3629" y="849"/>
                    </a:lnTo>
                    <a:lnTo>
                      <a:pt x="3663" y="768"/>
                    </a:lnTo>
                    <a:lnTo>
                      <a:pt x="3676" y="739"/>
                    </a:lnTo>
                    <a:lnTo>
                      <a:pt x="3686" y="712"/>
                    </a:lnTo>
                    <a:lnTo>
                      <a:pt x="3693" y="685"/>
                    </a:lnTo>
                    <a:lnTo>
                      <a:pt x="3697" y="661"/>
                    </a:lnTo>
                    <a:lnTo>
                      <a:pt x="3699" y="638"/>
                    </a:lnTo>
                    <a:lnTo>
                      <a:pt x="3698" y="617"/>
                    </a:lnTo>
                    <a:lnTo>
                      <a:pt x="3695" y="596"/>
                    </a:lnTo>
                    <a:lnTo>
                      <a:pt x="3690" y="577"/>
                    </a:lnTo>
                    <a:lnTo>
                      <a:pt x="3682" y="558"/>
                    </a:lnTo>
                    <a:lnTo>
                      <a:pt x="3673" y="540"/>
                    </a:lnTo>
                    <a:lnTo>
                      <a:pt x="3662" y="524"/>
                    </a:lnTo>
                    <a:lnTo>
                      <a:pt x="3650" y="508"/>
                    </a:lnTo>
                    <a:lnTo>
                      <a:pt x="3636" y="493"/>
                    </a:lnTo>
                    <a:lnTo>
                      <a:pt x="3620" y="479"/>
                    </a:lnTo>
                    <a:lnTo>
                      <a:pt x="3604" y="466"/>
                    </a:lnTo>
                    <a:lnTo>
                      <a:pt x="3586" y="453"/>
                    </a:lnTo>
                    <a:lnTo>
                      <a:pt x="3566" y="440"/>
                    </a:lnTo>
                    <a:lnTo>
                      <a:pt x="3547" y="428"/>
                    </a:lnTo>
                    <a:lnTo>
                      <a:pt x="3527" y="416"/>
                    </a:lnTo>
                    <a:lnTo>
                      <a:pt x="3507" y="405"/>
                    </a:lnTo>
                    <a:lnTo>
                      <a:pt x="3465" y="381"/>
                    </a:lnTo>
                    <a:lnTo>
                      <a:pt x="3422" y="358"/>
                    </a:lnTo>
                    <a:lnTo>
                      <a:pt x="3380" y="336"/>
                    </a:lnTo>
                    <a:lnTo>
                      <a:pt x="3340" y="312"/>
                    </a:lnTo>
                    <a:lnTo>
                      <a:pt x="3322" y="299"/>
                    </a:lnTo>
                    <a:lnTo>
                      <a:pt x="3304" y="286"/>
                    </a:lnTo>
                    <a:lnTo>
                      <a:pt x="3287" y="272"/>
                    </a:lnTo>
                    <a:lnTo>
                      <a:pt x="3271" y="258"/>
                    </a:lnTo>
                    <a:lnTo>
                      <a:pt x="3243" y="231"/>
                    </a:lnTo>
                    <a:lnTo>
                      <a:pt x="3216" y="204"/>
                    </a:lnTo>
                    <a:lnTo>
                      <a:pt x="3189" y="178"/>
                    </a:lnTo>
                    <a:lnTo>
                      <a:pt x="3161" y="152"/>
                    </a:lnTo>
                    <a:lnTo>
                      <a:pt x="3133" y="128"/>
                    </a:lnTo>
                    <a:lnTo>
                      <a:pt x="3104" y="105"/>
                    </a:lnTo>
                    <a:lnTo>
                      <a:pt x="3089" y="94"/>
                    </a:lnTo>
                    <a:lnTo>
                      <a:pt x="3073" y="83"/>
                    </a:lnTo>
                    <a:lnTo>
                      <a:pt x="3057" y="73"/>
                    </a:lnTo>
                    <a:lnTo>
                      <a:pt x="3042" y="64"/>
                    </a:lnTo>
                    <a:lnTo>
                      <a:pt x="3026" y="54"/>
                    </a:lnTo>
                    <a:lnTo>
                      <a:pt x="3010" y="46"/>
                    </a:lnTo>
                    <a:lnTo>
                      <a:pt x="2994" y="38"/>
                    </a:lnTo>
                    <a:lnTo>
                      <a:pt x="2977" y="31"/>
                    </a:lnTo>
                    <a:lnTo>
                      <a:pt x="2960" y="24"/>
                    </a:lnTo>
                    <a:lnTo>
                      <a:pt x="2943" y="18"/>
                    </a:lnTo>
                    <a:lnTo>
                      <a:pt x="2924" y="13"/>
                    </a:lnTo>
                    <a:lnTo>
                      <a:pt x="2906" y="9"/>
                    </a:lnTo>
                    <a:lnTo>
                      <a:pt x="2888" y="5"/>
                    </a:lnTo>
                    <a:lnTo>
                      <a:pt x="2869" y="3"/>
                    </a:lnTo>
                    <a:lnTo>
                      <a:pt x="2849" y="1"/>
                    </a:lnTo>
                    <a:lnTo>
                      <a:pt x="2830" y="0"/>
                    </a:lnTo>
                    <a:lnTo>
                      <a:pt x="2809" y="0"/>
                    </a:lnTo>
                    <a:lnTo>
                      <a:pt x="2789" y="1"/>
                    </a:lnTo>
                    <a:lnTo>
                      <a:pt x="2767" y="3"/>
                    </a:lnTo>
                    <a:lnTo>
                      <a:pt x="2745" y="6"/>
                    </a:lnTo>
                    <a:lnTo>
                      <a:pt x="2725" y="10"/>
                    </a:lnTo>
                    <a:lnTo>
                      <a:pt x="2706" y="15"/>
                    </a:lnTo>
                    <a:lnTo>
                      <a:pt x="2687" y="23"/>
                    </a:lnTo>
                    <a:lnTo>
                      <a:pt x="2669" y="32"/>
                    </a:lnTo>
                    <a:lnTo>
                      <a:pt x="2652" y="41"/>
                    </a:lnTo>
                    <a:lnTo>
                      <a:pt x="2635" y="51"/>
                    </a:lnTo>
                    <a:lnTo>
                      <a:pt x="2620" y="63"/>
                    </a:lnTo>
                    <a:lnTo>
                      <a:pt x="2606" y="74"/>
                    </a:lnTo>
                    <a:lnTo>
                      <a:pt x="2581" y="95"/>
                    </a:lnTo>
                    <a:lnTo>
                      <a:pt x="2562" y="112"/>
                    </a:lnTo>
                    <a:lnTo>
                      <a:pt x="2550" y="125"/>
                    </a:lnTo>
                    <a:lnTo>
                      <a:pt x="2546" y="129"/>
                    </a:lnTo>
                    <a:lnTo>
                      <a:pt x="2578" y="119"/>
                    </a:lnTo>
                    <a:lnTo>
                      <a:pt x="2611" y="111"/>
                    </a:lnTo>
                    <a:lnTo>
                      <a:pt x="2641" y="104"/>
                    </a:lnTo>
                    <a:lnTo>
                      <a:pt x="2671" y="98"/>
                    </a:lnTo>
                    <a:lnTo>
                      <a:pt x="2700" y="95"/>
                    </a:lnTo>
                    <a:lnTo>
                      <a:pt x="2728" y="92"/>
                    </a:lnTo>
                    <a:lnTo>
                      <a:pt x="2755" y="91"/>
                    </a:lnTo>
                    <a:lnTo>
                      <a:pt x="2782" y="92"/>
                    </a:lnTo>
                    <a:lnTo>
                      <a:pt x="2808" y="94"/>
                    </a:lnTo>
                    <a:lnTo>
                      <a:pt x="2833" y="98"/>
                    </a:lnTo>
                    <a:lnTo>
                      <a:pt x="2858" y="103"/>
                    </a:lnTo>
                    <a:lnTo>
                      <a:pt x="2881" y="110"/>
                    </a:lnTo>
                    <a:lnTo>
                      <a:pt x="2904" y="117"/>
                    </a:lnTo>
                    <a:lnTo>
                      <a:pt x="2928" y="126"/>
                    </a:lnTo>
                    <a:lnTo>
                      <a:pt x="2950" y="137"/>
                    </a:lnTo>
                    <a:lnTo>
                      <a:pt x="2971" y="149"/>
                    </a:lnTo>
                    <a:lnTo>
                      <a:pt x="2991" y="162"/>
                    </a:lnTo>
                    <a:lnTo>
                      <a:pt x="3011" y="176"/>
                    </a:lnTo>
                    <a:lnTo>
                      <a:pt x="3030" y="191"/>
                    </a:lnTo>
                    <a:lnTo>
                      <a:pt x="3049" y="208"/>
                    </a:lnTo>
                    <a:lnTo>
                      <a:pt x="3067" y="227"/>
                    </a:lnTo>
                    <a:lnTo>
                      <a:pt x="3084" y="246"/>
                    </a:lnTo>
                    <a:lnTo>
                      <a:pt x="3102" y="266"/>
                    </a:lnTo>
                    <a:lnTo>
                      <a:pt x="3119" y="287"/>
                    </a:lnTo>
                    <a:lnTo>
                      <a:pt x="3135" y="309"/>
                    </a:lnTo>
                    <a:lnTo>
                      <a:pt x="3150" y="333"/>
                    </a:lnTo>
                    <a:lnTo>
                      <a:pt x="3165" y="357"/>
                    </a:lnTo>
                    <a:lnTo>
                      <a:pt x="3180" y="382"/>
                    </a:lnTo>
                    <a:lnTo>
                      <a:pt x="3194" y="409"/>
                    </a:lnTo>
                    <a:lnTo>
                      <a:pt x="3207" y="437"/>
                    </a:lnTo>
                    <a:lnTo>
                      <a:pt x="3220" y="465"/>
                    </a:lnTo>
                    <a:lnTo>
                      <a:pt x="3233" y="494"/>
                    </a:lnTo>
                    <a:lnTo>
                      <a:pt x="3241" y="512"/>
                    </a:lnTo>
                    <a:lnTo>
                      <a:pt x="3248" y="531"/>
                    </a:lnTo>
                    <a:lnTo>
                      <a:pt x="3256" y="552"/>
                    </a:lnTo>
                    <a:lnTo>
                      <a:pt x="3263" y="572"/>
                    </a:lnTo>
                    <a:lnTo>
                      <a:pt x="3276" y="614"/>
                    </a:lnTo>
                    <a:lnTo>
                      <a:pt x="3287" y="657"/>
                    </a:lnTo>
                    <a:lnTo>
                      <a:pt x="3296" y="702"/>
                    </a:lnTo>
                    <a:lnTo>
                      <a:pt x="3304" y="748"/>
                    </a:lnTo>
                    <a:lnTo>
                      <a:pt x="3311" y="794"/>
                    </a:lnTo>
                    <a:lnTo>
                      <a:pt x="3316" y="840"/>
                    </a:lnTo>
                    <a:lnTo>
                      <a:pt x="3319" y="886"/>
                    </a:lnTo>
                    <a:lnTo>
                      <a:pt x="3321" y="930"/>
                    </a:lnTo>
                    <a:lnTo>
                      <a:pt x="3322" y="973"/>
                    </a:lnTo>
                    <a:lnTo>
                      <a:pt x="3320" y="1014"/>
                    </a:lnTo>
                    <a:lnTo>
                      <a:pt x="3317" y="1054"/>
                    </a:lnTo>
                    <a:lnTo>
                      <a:pt x="3313" y="1091"/>
                    </a:lnTo>
                    <a:lnTo>
                      <a:pt x="3310" y="1108"/>
                    </a:lnTo>
                    <a:lnTo>
                      <a:pt x="3306" y="1124"/>
                    </a:lnTo>
                    <a:lnTo>
                      <a:pt x="3302" y="1139"/>
                    </a:lnTo>
                    <a:lnTo>
                      <a:pt x="3298" y="1154"/>
                    </a:lnTo>
                    <a:lnTo>
                      <a:pt x="3294" y="1167"/>
                    </a:lnTo>
                    <a:lnTo>
                      <a:pt x="3289" y="1180"/>
                    </a:lnTo>
                    <a:lnTo>
                      <a:pt x="3283" y="1192"/>
                    </a:lnTo>
                    <a:lnTo>
                      <a:pt x="3277" y="1202"/>
                    </a:lnTo>
                    <a:lnTo>
                      <a:pt x="3270" y="1211"/>
                    </a:lnTo>
                    <a:lnTo>
                      <a:pt x="3263" y="1219"/>
                    </a:lnTo>
                    <a:lnTo>
                      <a:pt x="3256" y="1226"/>
                    </a:lnTo>
                    <a:lnTo>
                      <a:pt x="3247" y="1232"/>
                    </a:lnTo>
                    <a:lnTo>
                      <a:pt x="3238" y="1237"/>
                    </a:lnTo>
                    <a:lnTo>
                      <a:pt x="3230" y="1241"/>
                    </a:lnTo>
                    <a:lnTo>
                      <a:pt x="3221" y="1244"/>
                    </a:lnTo>
                    <a:lnTo>
                      <a:pt x="3212" y="1246"/>
                    </a:lnTo>
                    <a:lnTo>
                      <a:pt x="3203" y="1246"/>
                    </a:lnTo>
                    <a:lnTo>
                      <a:pt x="3194" y="1246"/>
                    </a:lnTo>
                    <a:lnTo>
                      <a:pt x="3184" y="1245"/>
                    </a:lnTo>
                    <a:lnTo>
                      <a:pt x="3175" y="1242"/>
                    </a:lnTo>
                    <a:lnTo>
                      <a:pt x="3166" y="1239"/>
                    </a:lnTo>
                    <a:lnTo>
                      <a:pt x="3156" y="1234"/>
                    </a:lnTo>
                    <a:lnTo>
                      <a:pt x="3147" y="1229"/>
                    </a:lnTo>
                    <a:lnTo>
                      <a:pt x="3138" y="1223"/>
                    </a:lnTo>
                    <a:lnTo>
                      <a:pt x="3129" y="1215"/>
                    </a:lnTo>
                    <a:lnTo>
                      <a:pt x="3121" y="1207"/>
                    </a:lnTo>
                    <a:lnTo>
                      <a:pt x="3112" y="1198"/>
                    </a:lnTo>
                    <a:lnTo>
                      <a:pt x="3104" y="1186"/>
                    </a:lnTo>
                    <a:lnTo>
                      <a:pt x="3097" y="1175"/>
                    </a:lnTo>
                    <a:lnTo>
                      <a:pt x="3089" y="1163"/>
                    </a:lnTo>
                    <a:lnTo>
                      <a:pt x="3082" y="1149"/>
                    </a:lnTo>
                    <a:lnTo>
                      <a:pt x="3075" y="1135"/>
                    </a:lnTo>
                    <a:lnTo>
                      <a:pt x="3070" y="1120"/>
                    </a:lnTo>
                    <a:lnTo>
                      <a:pt x="3064" y="1104"/>
                    </a:lnTo>
                    <a:lnTo>
                      <a:pt x="3060" y="1087"/>
                    </a:lnTo>
                    <a:lnTo>
                      <a:pt x="3056" y="1069"/>
                    </a:lnTo>
                    <a:lnTo>
                      <a:pt x="3048" y="1026"/>
                    </a:lnTo>
                    <a:lnTo>
                      <a:pt x="3037" y="980"/>
                    </a:lnTo>
                    <a:lnTo>
                      <a:pt x="3025" y="929"/>
                    </a:lnTo>
                    <a:lnTo>
                      <a:pt x="3012" y="875"/>
                    </a:lnTo>
                    <a:lnTo>
                      <a:pt x="2982" y="760"/>
                    </a:lnTo>
                    <a:lnTo>
                      <a:pt x="2951" y="646"/>
                    </a:lnTo>
                    <a:lnTo>
                      <a:pt x="2921" y="541"/>
                    </a:lnTo>
                    <a:lnTo>
                      <a:pt x="2897" y="456"/>
                    </a:lnTo>
                    <a:lnTo>
                      <a:pt x="2880" y="398"/>
                    </a:lnTo>
                    <a:lnTo>
                      <a:pt x="2874" y="376"/>
                    </a:lnTo>
                    <a:lnTo>
                      <a:pt x="2847" y="361"/>
                    </a:lnTo>
                    <a:lnTo>
                      <a:pt x="2823" y="349"/>
                    </a:lnTo>
                    <a:lnTo>
                      <a:pt x="2801" y="341"/>
                    </a:lnTo>
                    <a:lnTo>
                      <a:pt x="2782" y="334"/>
                    </a:lnTo>
                    <a:lnTo>
                      <a:pt x="2764" y="330"/>
                    </a:lnTo>
                    <a:lnTo>
                      <a:pt x="2749" y="329"/>
                    </a:lnTo>
                    <a:lnTo>
                      <a:pt x="2736" y="329"/>
                    </a:lnTo>
                    <a:lnTo>
                      <a:pt x="2724" y="331"/>
                    </a:lnTo>
                    <a:lnTo>
                      <a:pt x="2714" y="336"/>
                    </a:lnTo>
                    <a:lnTo>
                      <a:pt x="2706" y="341"/>
                    </a:lnTo>
                    <a:lnTo>
                      <a:pt x="2699" y="349"/>
                    </a:lnTo>
                    <a:lnTo>
                      <a:pt x="2692" y="357"/>
                    </a:lnTo>
                    <a:lnTo>
                      <a:pt x="2687" y="367"/>
                    </a:lnTo>
                    <a:lnTo>
                      <a:pt x="2683" y="378"/>
                    </a:lnTo>
                    <a:lnTo>
                      <a:pt x="2679" y="391"/>
                    </a:lnTo>
                    <a:lnTo>
                      <a:pt x="2675" y="403"/>
                    </a:lnTo>
                    <a:lnTo>
                      <a:pt x="2669" y="430"/>
                    </a:lnTo>
                    <a:lnTo>
                      <a:pt x="2663" y="457"/>
                    </a:lnTo>
                    <a:lnTo>
                      <a:pt x="2660" y="471"/>
                    </a:lnTo>
                    <a:lnTo>
                      <a:pt x="2656" y="484"/>
                    </a:lnTo>
                    <a:lnTo>
                      <a:pt x="2651" y="498"/>
                    </a:lnTo>
                    <a:lnTo>
                      <a:pt x="2646" y="510"/>
                    </a:lnTo>
                    <a:lnTo>
                      <a:pt x="2640" y="522"/>
                    </a:lnTo>
                    <a:lnTo>
                      <a:pt x="2633" y="533"/>
                    </a:lnTo>
                    <a:lnTo>
                      <a:pt x="2624" y="543"/>
                    </a:lnTo>
                    <a:lnTo>
                      <a:pt x="2614" y="553"/>
                    </a:lnTo>
                    <a:lnTo>
                      <a:pt x="2602" y="561"/>
                    </a:lnTo>
                    <a:lnTo>
                      <a:pt x="2589" y="567"/>
                    </a:lnTo>
                    <a:lnTo>
                      <a:pt x="2574" y="572"/>
                    </a:lnTo>
                    <a:lnTo>
                      <a:pt x="2557" y="575"/>
                    </a:lnTo>
                    <a:lnTo>
                      <a:pt x="2500" y="584"/>
                    </a:lnTo>
                    <a:lnTo>
                      <a:pt x="2438" y="592"/>
                    </a:lnTo>
                    <a:lnTo>
                      <a:pt x="2406" y="596"/>
                    </a:lnTo>
                    <a:lnTo>
                      <a:pt x="2375" y="598"/>
                    </a:lnTo>
                    <a:lnTo>
                      <a:pt x="2344" y="600"/>
                    </a:lnTo>
                    <a:lnTo>
                      <a:pt x="2313" y="600"/>
                    </a:lnTo>
                    <a:lnTo>
                      <a:pt x="2298" y="600"/>
                    </a:lnTo>
                    <a:lnTo>
                      <a:pt x="2284" y="599"/>
                    </a:lnTo>
                    <a:lnTo>
                      <a:pt x="2269" y="598"/>
                    </a:lnTo>
                    <a:lnTo>
                      <a:pt x="2255" y="596"/>
                    </a:lnTo>
                    <a:lnTo>
                      <a:pt x="2241" y="593"/>
                    </a:lnTo>
                    <a:lnTo>
                      <a:pt x="2228" y="590"/>
                    </a:lnTo>
                    <a:lnTo>
                      <a:pt x="2216" y="587"/>
                    </a:lnTo>
                    <a:lnTo>
                      <a:pt x="2204" y="582"/>
                    </a:lnTo>
                    <a:lnTo>
                      <a:pt x="2193" y="578"/>
                    </a:lnTo>
                    <a:lnTo>
                      <a:pt x="2182" y="572"/>
                    </a:lnTo>
                    <a:lnTo>
                      <a:pt x="2172" y="566"/>
                    </a:lnTo>
                    <a:lnTo>
                      <a:pt x="2163" y="558"/>
                    </a:lnTo>
                    <a:lnTo>
                      <a:pt x="2154" y="551"/>
                    </a:lnTo>
                    <a:lnTo>
                      <a:pt x="2146" y="541"/>
                    </a:lnTo>
                    <a:lnTo>
                      <a:pt x="2140" y="531"/>
                    </a:lnTo>
                    <a:lnTo>
                      <a:pt x="2134" y="521"/>
                    </a:lnTo>
                    <a:lnTo>
                      <a:pt x="2127" y="509"/>
                    </a:lnTo>
                    <a:lnTo>
                      <a:pt x="2121" y="497"/>
                    </a:lnTo>
                    <a:lnTo>
                      <a:pt x="2115" y="484"/>
                    </a:lnTo>
                    <a:lnTo>
                      <a:pt x="2111" y="470"/>
                    </a:lnTo>
                    <a:lnTo>
                      <a:pt x="2106" y="456"/>
                    </a:lnTo>
                    <a:lnTo>
                      <a:pt x="2102" y="441"/>
                    </a:lnTo>
                    <a:lnTo>
                      <a:pt x="2099" y="425"/>
                    </a:lnTo>
                    <a:lnTo>
                      <a:pt x="2096" y="409"/>
                    </a:lnTo>
                    <a:lnTo>
                      <a:pt x="2091" y="376"/>
                    </a:lnTo>
                    <a:lnTo>
                      <a:pt x="2087" y="343"/>
                    </a:lnTo>
                    <a:lnTo>
                      <a:pt x="2084" y="310"/>
                    </a:lnTo>
                    <a:lnTo>
                      <a:pt x="2083" y="278"/>
                    </a:lnTo>
                    <a:lnTo>
                      <a:pt x="2082" y="218"/>
                    </a:lnTo>
                    <a:lnTo>
                      <a:pt x="2082" y="169"/>
                    </a:lnTo>
                    <a:lnTo>
                      <a:pt x="2084" y="136"/>
                    </a:lnTo>
                    <a:lnTo>
                      <a:pt x="2085" y="124"/>
                    </a:lnTo>
                    <a:lnTo>
                      <a:pt x="2061" y="119"/>
                    </a:lnTo>
                    <a:lnTo>
                      <a:pt x="2039" y="116"/>
                    </a:lnTo>
                    <a:lnTo>
                      <a:pt x="2019" y="115"/>
                    </a:lnTo>
                    <a:lnTo>
                      <a:pt x="2001" y="116"/>
                    </a:lnTo>
                    <a:lnTo>
                      <a:pt x="1984" y="117"/>
                    </a:lnTo>
                    <a:lnTo>
                      <a:pt x="1970" y="120"/>
                    </a:lnTo>
                    <a:lnTo>
                      <a:pt x="1955" y="125"/>
                    </a:lnTo>
                    <a:lnTo>
                      <a:pt x="1944" y="131"/>
                    </a:lnTo>
                    <a:lnTo>
                      <a:pt x="1933" y="137"/>
                    </a:lnTo>
                    <a:lnTo>
                      <a:pt x="1924" y="145"/>
                    </a:lnTo>
                    <a:lnTo>
                      <a:pt x="1916" y="154"/>
                    </a:lnTo>
                    <a:lnTo>
                      <a:pt x="1909" y="163"/>
                    </a:lnTo>
                    <a:lnTo>
                      <a:pt x="1902" y="174"/>
                    </a:lnTo>
                    <a:lnTo>
                      <a:pt x="1897" y="185"/>
                    </a:lnTo>
                    <a:lnTo>
                      <a:pt x="1892" y="196"/>
                    </a:lnTo>
                    <a:lnTo>
                      <a:pt x="1888" y="209"/>
                    </a:lnTo>
                    <a:lnTo>
                      <a:pt x="1874" y="262"/>
                    </a:lnTo>
                    <a:lnTo>
                      <a:pt x="1862" y="315"/>
                    </a:lnTo>
                    <a:lnTo>
                      <a:pt x="1858" y="328"/>
                    </a:lnTo>
                    <a:lnTo>
                      <a:pt x="1853" y="340"/>
                    </a:lnTo>
                    <a:lnTo>
                      <a:pt x="1849" y="352"/>
                    </a:lnTo>
                    <a:lnTo>
                      <a:pt x="1843" y="363"/>
                    </a:lnTo>
                    <a:lnTo>
                      <a:pt x="1837" y="374"/>
                    </a:lnTo>
                    <a:lnTo>
                      <a:pt x="1829" y="385"/>
                    </a:lnTo>
                    <a:lnTo>
                      <a:pt x="1821" y="395"/>
                    </a:lnTo>
                    <a:lnTo>
                      <a:pt x="1812" y="403"/>
                    </a:lnTo>
                    <a:lnTo>
                      <a:pt x="1807" y="407"/>
                    </a:lnTo>
                    <a:lnTo>
                      <a:pt x="1801" y="409"/>
                    </a:lnTo>
                    <a:lnTo>
                      <a:pt x="1793" y="411"/>
                    </a:lnTo>
                    <a:lnTo>
                      <a:pt x="1785" y="413"/>
                    </a:lnTo>
                    <a:lnTo>
                      <a:pt x="1766" y="415"/>
                    </a:lnTo>
                    <a:lnTo>
                      <a:pt x="1743" y="416"/>
                    </a:lnTo>
                    <a:lnTo>
                      <a:pt x="1719" y="415"/>
                    </a:lnTo>
                    <a:lnTo>
                      <a:pt x="1692" y="413"/>
                    </a:lnTo>
                    <a:lnTo>
                      <a:pt x="1665" y="410"/>
                    </a:lnTo>
                    <a:lnTo>
                      <a:pt x="1636" y="407"/>
                    </a:lnTo>
                    <a:lnTo>
                      <a:pt x="1583" y="399"/>
                    </a:lnTo>
                    <a:lnTo>
                      <a:pt x="1538" y="391"/>
                    </a:lnTo>
                    <a:lnTo>
                      <a:pt x="1507" y="384"/>
                    </a:lnTo>
                    <a:lnTo>
                      <a:pt x="1495" y="381"/>
                    </a:lnTo>
                    <a:lnTo>
                      <a:pt x="1474" y="406"/>
                    </a:lnTo>
                    <a:lnTo>
                      <a:pt x="1453" y="429"/>
                    </a:lnTo>
                    <a:lnTo>
                      <a:pt x="1432" y="452"/>
                    </a:lnTo>
                    <a:lnTo>
                      <a:pt x="1411" y="475"/>
                    </a:lnTo>
                    <a:lnTo>
                      <a:pt x="1389" y="498"/>
                    </a:lnTo>
                    <a:lnTo>
                      <a:pt x="1367" y="521"/>
                    </a:lnTo>
                    <a:lnTo>
                      <a:pt x="1345" y="546"/>
                    </a:lnTo>
                    <a:lnTo>
                      <a:pt x="1323" y="570"/>
                    </a:lnTo>
                    <a:lnTo>
                      <a:pt x="1331" y="568"/>
                    </a:lnTo>
                    <a:lnTo>
                      <a:pt x="1353" y="564"/>
                    </a:lnTo>
                    <a:lnTo>
                      <a:pt x="1368" y="561"/>
                    </a:lnTo>
                    <a:lnTo>
                      <a:pt x="1384" y="559"/>
                    </a:lnTo>
                    <a:lnTo>
                      <a:pt x="1402" y="558"/>
                    </a:lnTo>
                    <a:lnTo>
                      <a:pt x="1421" y="557"/>
                    </a:lnTo>
                    <a:lnTo>
                      <a:pt x="1441" y="557"/>
                    </a:lnTo>
                    <a:lnTo>
                      <a:pt x="1460" y="559"/>
                    </a:lnTo>
                    <a:lnTo>
                      <a:pt x="1469" y="560"/>
                    </a:lnTo>
                    <a:lnTo>
                      <a:pt x="1480" y="562"/>
                    </a:lnTo>
                    <a:lnTo>
                      <a:pt x="1489" y="565"/>
                    </a:lnTo>
                    <a:lnTo>
                      <a:pt x="1498" y="567"/>
                    </a:lnTo>
                    <a:lnTo>
                      <a:pt x="1506" y="571"/>
                    </a:lnTo>
                    <a:lnTo>
                      <a:pt x="1514" y="575"/>
                    </a:lnTo>
                    <a:lnTo>
                      <a:pt x="1521" y="579"/>
                    </a:lnTo>
                    <a:lnTo>
                      <a:pt x="1528" y="584"/>
                    </a:lnTo>
                    <a:lnTo>
                      <a:pt x="1534" y="590"/>
                    </a:lnTo>
                    <a:lnTo>
                      <a:pt x="1540" y="597"/>
                    </a:lnTo>
                    <a:lnTo>
                      <a:pt x="1544" y="604"/>
                    </a:lnTo>
                    <a:lnTo>
                      <a:pt x="1548" y="612"/>
                    </a:lnTo>
                    <a:lnTo>
                      <a:pt x="1552" y="620"/>
                    </a:lnTo>
                    <a:lnTo>
                      <a:pt x="1556" y="626"/>
                    </a:lnTo>
                    <a:lnTo>
                      <a:pt x="1561" y="632"/>
                    </a:lnTo>
                    <a:lnTo>
                      <a:pt x="1566" y="636"/>
                    </a:lnTo>
                    <a:lnTo>
                      <a:pt x="1572" y="638"/>
                    </a:lnTo>
                    <a:lnTo>
                      <a:pt x="1578" y="640"/>
                    </a:lnTo>
                    <a:lnTo>
                      <a:pt x="1584" y="641"/>
                    </a:lnTo>
                    <a:lnTo>
                      <a:pt x="1591" y="642"/>
                    </a:lnTo>
                    <a:lnTo>
                      <a:pt x="1605" y="640"/>
                    </a:lnTo>
                    <a:lnTo>
                      <a:pt x="1621" y="636"/>
                    </a:lnTo>
                    <a:lnTo>
                      <a:pt x="1637" y="632"/>
                    </a:lnTo>
                    <a:lnTo>
                      <a:pt x="1655" y="626"/>
                    </a:lnTo>
                    <a:lnTo>
                      <a:pt x="1672" y="621"/>
                    </a:lnTo>
                    <a:lnTo>
                      <a:pt x="1689" y="617"/>
                    </a:lnTo>
                    <a:lnTo>
                      <a:pt x="1698" y="616"/>
                    </a:lnTo>
                    <a:lnTo>
                      <a:pt x="1706" y="615"/>
                    </a:lnTo>
                    <a:lnTo>
                      <a:pt x="1715" y="615"/>
                    </a:lnTo>
                    <a:lnTo>
                      <a:pt x="1723" y="616"/>
                    </a:lnTo>
                    <a:lnTo>
                      <a:pt x="1732" y="618"/>
                    </a:lnTo>
                    <a:lnTo>
                      <a:pt x="1740" y="620"/>
                    </a:lnTo>
                    <a:lnTo>
                      <a:pt x="1748" y="624"/>
                    </a:lnTo>
                    <a:lnTo>
                      <a:pt x="1756" y="628"/>
                    </a:lnTo>
                    <a:lnTo>
                      <a:pt x="1763" y="634"/>
                    </a:lnTo>
                    <a:lnTo>
                      <a:pt x="1770" y="641"/>
                    </a:lnTo>
                    <a:lnTo>
                      <a:pt x="1777" y="650"/>
                    </a:lnTo>
                    <a:lnTo>
                      <a:pt x="1784" y="660"/>
                    </a:lnTo>
                    <a:lnTo>
                      <a:pt x="1790" y="671"/>
                    </a:lnTo>
                    <a:lnTo>
                      <a:pt x="1795" y="683"/>
                    </a:lnTo>
                    <a:lnTo>
                      <a:pt x="1801" y="696"/>
                    </a:lnTo>
                    <a:lnTo>
                      <a:pt x="1804" y="711"/>
                    </a:lnTo>
                    <a:lnTo>
                      <a:pt x="1807" y="726"/>
                    </a:lnTo>
                    <a:lnTo>
                      <a:pt x="1809" y="741"/>
                    </a:lnTo>
                    <a:lnTo>
                      <a:pt x="1810" y="757"/>
                    </a:lnTo>
                    <a:lnTo>
                      <a:pt x="1811" y="773"/>
                    </a:lnTo>
                    <a:lnTo>
                      <a:pt x="1811" y="790"/>
                    </a:lnTo>
                    <a:lnTo>
                      <a:pt x="1810" y="808"/>
                    </a:lnTo>
                    <a:lnTo>
                      <a:pt x="1809" y="825"/>
                    </a:lnTo>
                    <a:lnTo>
                      <a:pt x="1807" y="843"/>
                    </a:lnTo>
                    <a:lnTo>
                      <a:pt x="1805" y="861"/>
                    </a:lnTo>
                    <a:lnTo>
                      <a:pt x="1802" y="880"/>
                    </a:lnTo>
                    <a:lnTo>
                      <a:pt x="1797" y="898"/>
                    </a:lnTo>
                    <a:lnTo>
                      <a:pt x="1793" y="916"/>
                    </a:lnTo>
                    <a:lnTo>
                      <a:pt x="1784" y="951"/>
                    </a:lnTo>
                    <a:lnTo>
                      <a:pt x="1773" y="984"/>
                    </a:lnTo>
                    <a:lnTo>
                      <a:pt x="1767" y="1000"/>
                    </a:lnTo>
                    <a:lnTo>
                      <a:pt x="1760" y="1016"/>
                    </a:lnTo>
                    <a:lnTo>
                      <a:pt x="1753" y="1032"/>
                    </a:lnTo>
                    <a:lnTo>
                      <a:pt x="1746" y="1046"/>
                    </a:lnTo>
                    <a:lnTo>
                      <a:pt x="1739" y="1059"/>
                    </a:lnTo>
                    <a:lnTo>
                      <a:pt x="1732" y="1071"/>
                    </a:lnTo>
                    <a:lnTo>
                      <a:pt x="1724" y="1083"/>
                    </a:lnTo>
                    <a:lnTo>
                      <a:pt x="1716" y="1093"/>
                    </a:lnTo>
                    <a:lnTo>
                      <a:pt x="1708" y="1102"/>
                    </a:lnTo>
                    <a:lnTo>
                      <a:pt x="1699" y="1110"/>
                    </a:lnTo>
                    <a:lnTo>
                      <a:pt x="1691" y="1117"/>
                    </a:lnTo>
                    <a:lnTo>
                      <a:pt x="1683" y="1122"/>
                    </a:lnTo>
                    <a:lnTo>
                      <a:pt x="1646" y="1139"/>
                    </a:lnTo>
                    <a:lnTo>
                      <a:pt x="1602" y="1159"/>
                    </a:lnTo>
                    <a:lnTo>
                      <a:pt x="1556" y="1179"/>
                    </a:lnTo>
                    <a:lnTo>
                      <a:pt x="1511" y="1200"/>
                    </a:lnTo>
                    <a:lnTo>
                      <a:pt x="1469" y="1218"/>
                    </a:lnTo>
                    <a:lnTo>
                      <a:pt x="1435" y="1232"/>
                    </a:lnTo>
                    <a:lnTo>
                      <a:pt x="1412" y="1242"/>
                    </a:lnTo>
                    <a:lnTo>
                      <a:pt x="1403" y="1246"/>
                    </a:lnTo>
                    <a:lnTo>
                      <a:pt x="1429" y="1256"/>
                    </a:lnTo>
                    <a:lnTo>
                      <a:pt x="1454" y="1266"/>
                    </a:lnTo>
                    <a:lnTo>
                      <a:pt x="1480" y="1277"/>
                    </a:lnTo>
                    <a:lnTo>
                      <a:pt x="1505" y="1288"/>
                    </a:lnTo>
                    <a:lnTo>
                      <a:pt x="1529" y="1299"/>
                    </a:lnTo>
                    <a:lnTo>
                      <a:pt x="1554" y="1310"/>
                    </a:lnTo>
                    <a:lnTo>
                      <a:pt x="1578" y="1321"/>
                    </a:lnTo>
                    <a:lnTo>
                      <a:pt x="1602" y="1331"/>
                    </a:lnTo>
                    <a:lnTo>
                      <a:pt x="1578" y="1370"/>
                    </a:lnTo>
                    <a:lnTo>
                      <a:pt x="1554" y="1407"/>
                    </a:lnTo>
                    <a:lnTo>
                      <a:pt x="1529" y="1444"/>
                    </a:lnTo>
                    <a:lnTo>
                      <a:pt x="1505" y="1481"/>
                    </a:lnTo>
                    <a:lnTo>
                      <a:pt x="1480" y="1518"/>
                    </a:lnTo>
                    <a:lnTo>
                      <a:pt x="1454" y="1554"/>
                    </a:lnTo>
                    <a:lnTo>
                      <a:pt x="1429" y="1590"/>
                    </a:lnTo>
                    <a:lnTo>
                      <a:pt x="1403" y="1626"/>
                    </a:lnTo>
                    <a:lnTo>
                      <a:pt x="1419" y="1623"/>
                    </a:lnTo>
                    <a:lnTo>
                      <a:pt x="1460" y="1616"/>
                    </a:lnTo>
                    <a:lnTo>
                      <a:pt x="1489" y="1612"/>
                    </a:lnTo>
                    <a:lnTo>
                      <a:pt x="1520" y="1608"/>
                    </a:lnTo>
                    <a:lnTo>
                      <a:pt x="1555" y="1603"/>
                    </a:lnTo>
                    <a:lnTo>
                      <a:pt x="1592" y="1600"/>
                    </a:lnTo>
                    <a:lnTo>
                      <a:pt x="1629" y="1597"/>
                    </a:lnTo>
                    <a:lnTo>
                      <a:pt x="1668" y="1594"/>
                    </a:lnTo>
                    <a:lnTo>
                      <a:pt x="1705" y="1594"/>
                    </a:lnTo>
                    <a:lnTo>
                      <a:pt x="1741" y="1595"/>
                    </a:lnTo>
                    <a:lnTo>
                      <a:pt x="1757" y="1596"/>
                    </a:lnTo>
                    <a:lnTo>
                      <a:pt x="1773" y="1598"/>
                    </a:lnTo>
                    <a:lnTo>
                      <a:pt x="1789" y="1600"/>
                    </a:lnTo>
                    <a:lnTo>
                      <a:pt x="1804" y="1603"/>
                    </a:lnTo>
                    <a:lnTo>
                      <a:pt x="1817" y="1606"/>
                    </a:lnTo>
                    <a:lnTo>
                      <a:pt x="1829" y="1610"/>
                    </a:lnTo>
                    <a:lnTo>
                      <a:pt x="1840" y="1615"/>
                    </a:lnTo>
                    <a:lnTo>
                      <a:pt x="1849" y="1621"/>
                    </a:lnTo>
                    <a:lnTo>
                      <a:pt x="1865" y="1633"/>
                    </a:lnTo>
                    <a:lnTo>
                      <a:pt x="1882" y="1649"/>
                    </a:lnTo>
                    <a:lnTo>
                      <a:pt x="1899" y="1667"/>
                    </a:lnTo>
                    <a:lnTo>
                      <a:pt x="1917" y="1688"/>
                    </a:lnTo>
                    <a:lnTo>
                      <a:pt x="1955" y="1732"/>
                    </a:lnTo>
                    <a:lnTo>
                      <a:pt x="1997" y="1778"/>
                    </a:lnTo>
                    <a:lnTo>
                      <a:pt x="2018" y="1801"/>
                    </a:lnTo>
                    <a:lnTo>
                      <a:pt x="2040" y="1823"/>
                    </a:lnTo>
                    <a:lnTo>
                      <a:pt x="2063" y="1844"/>
                    </a:lnTo>
                    <a:lnTo>
                      <a:pt x="2087" y="1863"/>
                    </a:lnTo>
                    <a:lnTo>
                      <a:pt x="2099" y="1871"/>
                    </a:lnTo>
                    <a:lnTo>
                      <a:pt x="2112" y="1879"/>
                    </a:lnTo>
                    <a:lnTo>
                      <a:pt x="2125" y="1887"/>
                    </a:lnTo>
                    <a:lnTo>
                      <a:pt x="2138" y="1893"/>
                    </a:lnTo>
                    <a:lnTo>
                      <a:pt x="2151" y="1899"/>
                    </a:lnTo>
                    <a:lnTo>
                      <a:pt x="2165" y="1904"/>
                    </a:lnTo>
                    <a:lnTo>
                      <a:pt x="2178" y="1908"/>
                    </a:lnTo>
                    <a:lnTo>
                      <a:pt x="2192" y="1911"/>
                    </a:lnTo>
                    <a:lnTo>
                      <a:pt x="2206" y="1913"/>
                    </a:lnTo>
                    <a:lnTo>
                      <a:pt x="2220" y="1914"/>
                    </a:lnTo>
                    <a:lnTo>
                      <a:pt x="2232" y="1914"/>
                    </a:lnTo>
                    <a:lnTo>
                      <a:pt x="2244" y="1914"/>
                    </a:lnTo>
                    <a:lnTo>
                      <a:pt x="2256" y="1913"/>
                    </a:lnTo>
                    <a:lnTo>
                      <a:pt x="2266" y="1910"/>
                    </a:lnTo>
                    <a:lnTo>
                      <a:pt x="2276" y="1908"/>
                    </a:lnTo>
                    <a:lnTo>
                      <a:pt x="2286" y="1904"/>
                    </a:lnTo>
                    <a:lnTo>
                      <a:pt x="2294" y="1900"/>
                    </a:lnTo>
                    <a:lnTo>
                      <a:pt x="2302" y="1895"/>
                    </a:lnTo>
                    <a:lnTo>
                      <a:pt x="2309" y="1889"/>
                    </a:lnTo>
                    <a:lnTo>
                      <a:pt x="2315" y="1883"/>
                    </a:lnTo>
                    <a:lnTo>
                      <a:pt x="2321" y="1876"/>
                    </a:lnTo>
                    <a:lnTo>
                      <a:pt x="2325" y="1869"/>
                    </a:lnTo>
                    <a:lnTo>
                      <a:pt x="2330" y="1861"/>
                    </a:lnTo>
                    <a:lnTo>
                      <a:pt x="2333" y="1852"/>
                    </a:lnTo>
                    <a:lnTo>
                      <a:pt x="2336" y="1843"/>
                    </a:lnTo>
                    <a:lnTo>
                      <a:pt x="2338" y="1834"/>
                    </a:lnTo>
                    <a:lnTo>
                      <a:pt x="2340" y="1823"/>
                    </a:lnTo>
                    <a:lnTo>
                      <a:pt x="2341" y="1813"/>
                    </a:lnTo>
                    <a:lnTo>
                      <a:pt x="2341" y="1802"/>
                    </a:lnTo>
                    <a:lnTo>
                      <a:pt x="2341" y="1791"/>
                    </a:lnTo>
                    <a:lnTo>
                      <a:pt x="2340" y="1779"/>
                    </a:lnTo>
                    <a:lnTo>
                      <a:pt x="2339" y="1767"/>
                    </a:lnTo>
                    <a:lnTo>
                      <a:pt x="2337" y="1755"/>
                    </a:lnTo>
                    <a:lnTo>
                      <a:pt x="2334" y="1743"/>
                    </a:lnTo>
                    <a:lnTo>
                      <a:pt x="2331" y="1730"/>
                    </a:lnTo>
                    <a:lnTo>
                      <a:pt x="2327" y="1718"/>
                    </a:lnTo>
                    <a:lnTo>
                      <a:pt x="2317" y="1691"/>
                    </a:lnTo>
                    <a:lnTo>
                      <a:pt x="2305" y="1664"/>
                    </a:lnTo>
                    <a:lnTo>
                      <a:pt x="2296" y="1647"/>
                    </a:lnTo>
                    <a:lnTo>
                      <a:pt x="2286" y="1630"/>
                    </a:lnTo>
                    <a:lnTo>
                      <a:pt x="2273" y="1611"/>
                    </a:lnTo>
                    <a:lnTo>
                      <a:pt x="2260" y="1591"/>
                    </a:lnTo>
                    <a:lnTo>
                      <a:pt x="2230" y="1548"/>
                    </a:lnTo>
                    <a:lnTo>
                      <a:pt x="2198" y="1502"/>
                    </a:lnTo>
                    <a:lnTo>
                      <a:pt x="2165" y="1453"/>
                    </a:lnTo>
                    <a:lnTo>
                      <a:pt x="2133" y="1403"/>
                    </a:lnTo>
                    <a:lnTo>
                      <a:pt x="2116" y="1378"/>
                    </a:lnTo>
                    <a:lnTo>
                      <a:pt x="2101" y="1353"/>
                    </a:lnTo>
                    <a:lnTo>
                      <a:pt x="2087" y="1327"/>
                    </a:lnTo>
                    <a:lnTo>
                      <a:pt x="2075" y="1302"/>
                    </a:lnTo>
                    <a:lnTo>
                      <a:pt x="2063" y="1277"/>
                    </a:lnTo>
                    <a:lnTo>
                      <a:pt x="2053" y="1252"/>
                    </a:lnTo>
                    <a:lnTo>
                      <a:pt x="2045" y="1228"/>
                    </a:lnTo>
                    <a:lnTo>
                      <a:pt x="2039" y="1205"/>
                    </a:lnTo>
                    <a:lnTo>
                      <a:pt x="2035" y="1181"/>
                    </a:lnTo>
                    <a:lnTo>
                      <a:pt x="2033" y="1159"/>
                    </a:lnTo>
                    <a:lnTo>
                      <a:pt x="2034" y="1138"/>
                    </a:lnTo>
                    <a:lnTo>
                      <a:pt x="2037" y="1118"/>
                    </a:lnTo>
                    <a:lnTo>
                      <a:pt x="2043" y="1099"/>
                    </a:lnTo>
                    <a:lnTo>
                      <a:pt x="2053" y="1081"/>
                    </a:lnTo>
                    <a:lnTo>
                      <a:pt x="2066" y="1064"/>
                    </a:lnTo>
                    <a:lnTo>
                      <a:pt x="2082" y="1049"/>
                    </a:lnTo>
                    <a:lnTo>
                      <a:pt x="2102" y="1035"/>
                    </a:lnTo>
                    <a:lnTo>
                      <a:pt x="2127" y="1022"/>
                    </a:lnTo>
                    <a:lnTo>
                      <a:pt x="2155" y="1012"/>
                    </a:lnTo>
                    <a:lnTo>
                      <a:pt x="2187" y="1004"/>
                    </a:lnTo>
                    <a:lnTo>
                      <a:pt x="2188" y="996"/>
                    </a:lnTo>
                    <a:lnTo>
                      <a:pt x="2192" y="977"/>
                    </a:lnTo>
                    <a:lnTo>
                      <a:pt x="2195" y="964"/>
                    </a:lnTo>
                    <a:lnTo>
                      <a:pt x="2200" y="950"/>
                    </a:lnTo>
                    <a:lnTo>
                      <a:pt x="2205" y="934"/>
                    </a:lnTo>
                    <a:lnTo>
                      <a:pt x="2212" y="917"/>
                    </a:lnTo>
                    <a:lnTo>
                      <a:pt x="2220" y="900"/>
                    </a:lnTo>
                    <a:lnTo>
                      <a:pt x="2229" y="883"/>
                    </a:lnTo>
                    <a:lnTo>
                      <a:pt x="2240" y="865"/>
                    </a:lnTo>
                    <a:lnTo>
                      <a:pt x="2252" y="850"/>
                    </a:lnTo>
                    <a:lnTo>
                      <a:pt x="2259" y="842"/>
                    </a:lnTo>
                    <a:lnTo>
                      <a:pt x="2266" y="835"/>
                    </a:lnTo>
                    <a:lnTo>
                      <a:pt x="2274" y="829"/>
                    </a:lnTo>
                    <a:lnTo>
                      <a:pt x="2282" y="823"/>
                    </a:lnTo>
                    <a:lnTo>
                      <a:pt x="2292" y="818"/>
                    </a:lnTo>
                    <a:lnTo>
                      <a:pt x="2301" y="813"/>
                    </a:lnTo>
                    <a:lnTo>
                      <a:pt x="2311" y="809"/>
                    </a:lnTo>
                    <a:lnTo>
                      <a:pt x="2321" y="805"/>
                    </a:lnTo>
                    <a:lnTo>
                      <a:pt x="2369" y="790"/>
                    </a:lnTo>
                    <a:lnTo>
                      <a:pt x="2411" y="777"/>
                    </a:lnTo>
                    <a:lnTo>
                      <a:pt x="2431" y="773"/>
                    </a:lnTo>
                    <a:lnTo>
                      <a:pt x="2451" y="769"/>
                    </a:lnTo>
                    <a:lnTo>
                      <a:pt x="2468" y="765"/>
                    </a:lnTo>
                    <a:lnTo>
                      <a:pt x="2484" y="763"/>
                    </a:lnTo>
                    <a:lnTo>
                      <a:pt x="2500" y="762"/>
                    </a:lnTo>
                    <a:lnTo>
                      <a:pt x="2514" y="761"/>
                    </a:lnTo>
                    <a:lnTo>
                      <a:pt x="2528" y="762"/>
                    </a:lnTo>
                    <a:lnTo>
                      <a:pt x="2540" y="763"/>
                    </a:lnTo>
                    <a:lnTo>
                      <a:pt x="2552" y="766"/>
                    </a:lnTo>
                    <a:lnTo>
                      <a:pt x="2563" y="769"/>
                    </a:lnTo>
                    <a:lnTo>
                      <a:pt x="2573" y="774"/>
                    </a:lnTo>
                    <a:lnTo>
                      <a:pt x="2582" y="779"/>
                    </a:lnTo>
                    <a:lnTo>
                      <a:pt x="2591" y="786"/>
                    </a:lnTo>
                    <a:lnTo>
                      <a:pt x="2599" y="794"/>
                    </a:lnTo>
                    <a:lnTo>
                      <a:pt x="2607" y="803"/>
                    </a:lnTo>
                    <a:lnTo>
                      <a:pt x="2614" y="813"/>
                    </a:lnTo>
                    <a:lnTo>
                      <a:pt x="2620" y="824"/>
                    </a:lnTo>
                    <a:lnTo>
                      <a:pt x="2626" y="836"/>
                    </a:lnTo>
                    <a:lnTo>
                      <a:pt x="2631" y="850"/>
                    </a:lnTo>
                    <a:lnTo>
                      <a:pt x="2635" y="865"/>
                    </a:lnTo>
                    <a:lnTo>
                      <a:pt x="2639" y="882"/>
                    </a:lnTo>
                    <a:lnTo>
                      <a:pt x="2643" y="899"/>
                    </a:lnTo>
                    <a:lnTo>
                      <a:pt x="2647" y="917"/>
                    </a:lnTo>
                    <a:lnTo>
                      <a:pt x="2650" y="937"/>
                    </a:lnTo>
                    <a:lnTo>
                      <a:pt x="2655" y="981"/>
                    </a:lnTo>
                    <a:lnTo>
                      <a:pt x="2659" y="1031"/>
                    </a:lnTo>
                    <a:lnTo>
                      <a:pt x="2678" y="1040"/>
                    </a:lnTo>
                    <a:lnTo>
                      <a:pt x="2696" y="1050"/>
                    </a:lnTo>
                    <a:lnTo>
                      <a:pt x="2713" y="1060"/>
                    </a:lnTo>
                    <a:lnTo>
                      <a:pt x="2729" y="1072"/>
                    </a:lnTo>
                    <a:lnTo>
                      <a:pt x="2744" y="1084"/>
                    </a:lnTo>
                    <a:lnTo>
                      <a:pt x="2758" y="1096"/>
                    </a:lnTo>
                    <a:lnTo>
                      <a:pt x="2773" y="1110"/>
                    </a:lnTo>
                    <a:lnTo>
                      <a:pt x="2785" y="1124"/>
                    </a:lnTo>
                    <a:lnTo>
                      <a:pt x="2797" y="1138"/>
                    </a:lnTo>
                    <a:lnTo>
                      <a:pt x="2808" y="1153"/>
                    </a:lnTo>
                    <a:lnTo>
                      <a:pt x="2819" y="1169"/>
                    </a:lnTo>
                    <a:lnTo>
                      <a:pt x="2828" y="1185"/>
                    </a:lnTo>
                    <a:lnTo>
                      <a:pt x="2837" y="1203"/>
                    </a:lnTo>
                    <a:lnTo>
                      <a:pt x="2846" y="1220"/>
                    </a:lnTo>
                    <a:lnTo>
                      <a:pt x="2854" y="1237"/>
                    </a:lnTo>
                    <a:lnTo>
                      <a:pt x="2861" y="1255"/>
                    </a:lnTo>
                    <a:lnTo>
                      <a:pt x="2874" y="1292"/>
                    </a:lnTo>
                    <a:lnTo>
                      <a:pt x="2886" y="1329"/>
                    </a:lnTo>
                    <a:lnTo>
                      <a:pt x="2896" y="1369"/>
                    </a:lnTo>
                    <a:lnTo>
                      <a:pt x="2906" y="1408"/>
                    </a:lnTo>
                    <a:lnTo>
                      <a:pt x="2922" y="1488"/>
                    </a:lnTo>
                    <a:lnTo>
                      <a:pt x="2939" y="1568"/>
                    </a:lnTo>
                    <a:lnTo>
                      <a:pt x="2921" y="1587"/>
                    </a:lnTo>
                    <a:lnTo>
                      <a:pt x="2905" y="1602"/>
                    </a:lnTo>
                    <a:lnTo>
                      <a:pt x="2888" y="1612"/>
                    </a:lnTo>
                    <a:lnTo>
                      <a:pt x="2872" y="1617"/>
                    </a:lnTo>
                    <a:lnTo>
                      <a:pt x="2856" y="1618"/>
                    </a:lnTo>
                    <a:lnTo>
                      <a:pt x="2840" y="1614"/>
                    </a:lnTo>
                    <a:lnTo>
                      <a:pt x="2824" y="1607"/>
                    </a:lnTo>
                    <a:lnTo>
                      <a:pt x="2809" y="1596"/>
                    </a:lnTo>
                    <a:lnTo>
                      <a:pt x="2794" y="1583"/>
                    </a:lnTo>
                    <a:lnTo>
                      <a:pt x="2779" y="1566"/>
                    </a:lnTo>
                    <a:lnTo>
                      <a:pt x="2763" y="1546"/>
                    </a:lnTo>
                    <a:lnTo>
                      <a:pt x="2749" y="1524"/>
                    </a:lnTo>
                    <a:lnTo>
                      <a:pt x="2735" y="1499"/>
                    </a:lnTo>
                    <a:lnTo>
                      <a:pt x="2721" y="1473"/>
                    </a:lnTo>
                    <a:lnTo>
                      <a:pt x="2708" y="1446"/>
                    </a:lnTo>
                    <a:lnTo>
                      <a:pt x="2695" y="1417"/>
                    </a:lnTo>
                    <a:lnTo>
                      <a:pt x="2683" y="1388"/>
                    </a:lnTo>
                    <a:lnTo>
                      <a:pt x="2671" y="1357"/>
                    </a:lnTo>
                    <a:lnTo>
                      <a:pt x="2660" y="1325"/>
                    </a:lnTo>
                    <a:lnTo>
                      <a:pt x="2649" y="1294"/>
                    </a:lnTo>
                    <a:lnTo>
                      <a:pt x="2630" y="1233"/>
                    </a:lnTo>
                    <a:lnTo>
                      <a:pt x="2613" y="1173"/>
                    </a:lnTo>
                    <a:lnTo>
                      <a:pt x="2597" y="1119"/>
                    </a:lnTo>
                    <a:lnTo>
                      <a:pt x="2586" y="1073"/>
                    </a:lnTo>
                    <a:lnTo>
                      <a:pt x="2578" y="1035"/>
                    </a:lnTo>
                    <a:lnTo>
                      <a:pt x="2573" y="1009"/>
                    </a:lnTo>
                    <a:lnTo>
                      <a:pt x="2547" y="1001"/>
                    </a:lnTo>
                    <a:lnTo>
                      <a:pt x="2520" y="992"/>
                    </a:lnTo>
                    <a:lnTo>
                      <a:pt x="2493" y="983"/>
                    </a:lnTo>
                    <a:lnTo>
                      <a:pt x="2466" y="974"/>
                    </a:lnTo>
                    <a:lnTo>
                      <a:pt x="2438" y="965"/>
                    </a:lnTo>
                    <a:lnTo>
                      <a:pt x="2411" y="956"/>
                    </a:lnTo>
                    <a:lnTo>
                      <a:pt x="2385" y="948"/>
                    </a:lnTo>
                    <a:lnTo>
                      <a:pt x="2359" y="940"/>
                    </a:lnTo>
                    <a:lnTo>
                      <a:pt x="2327" y="967"/>
                    </a:lnTo>
                    <a:lnTo>
                      <a:pt x="2297" y="993"/>
                    </a:lnTo>
                    <a:lnTo>
                      <a:pt x="2266" y="1019"/>
                    </a:lnTo>
                    <a:lnTo>
                      <a:pt x="2235" y="1047"/>
                    </a:lnTo>
                    <a:lnTo>
                      <a:pt x="2238" y="1051"/>
                    </a:lnTo>
                    <a:lnTo>
                      <a:pt x="2247" y="1062"/>
                    </a:lnTo>
                    <a:lnTo>
                      <a:pt x="2253" y="1069"/>
                    </a:lnTo>
                    <a:lnTo>
                      <a:pt x="2259" y="1079"/>
                    </a:lnTo>
                    <a:lnTo>
                      <a:pt x="2265" y="1090"/>
                    </a:lnTo>
                    <a:lnTo>
                      <a:pt x="2271" y="1102"/>
                    </a:lnTo>
                    <a:lnTo>
                      <a:pt x="2277" y="1116"/>
                    </a:lnTo>
                    <a:lnTo>
                      <a:pt x="2282" y="1131"/>
                    </a:lnTo>
                    <a:lnTo>
                      <a:pt x="2287" y="1147"/>
                    </a:lnTo>
                    <a:lnTo>
                      <a:pt x="2290" y="1164"/>
                    </a:lnTo>
                    <a:lnTo>
                      <a:pt x="2291" y="1183"/>
                    </a:lnTo>
                    <a:lnTo>
                      <a:pt x="2291" y="1203"/>
                    </a:lnTo>
                    <a:lnTo>
                      <a:pt x="2290" y="1214"/>
                    </a:lnTo>
                    <a:lnTo>
                      <a:pt x="2289" y="1224"/>
                    </a:lnTo>
                    <a:lnTo>
                      <a:pt x="2287" y="1235"/>
                    </a:lnTo>
                    <a:lnTo>
                      <a:pt x="2284" y="1246"/>
                    </a:lnTo>
                    <a:lnTo>
                      <a:pt x="2279" y="1267"/>
                    </a:lnTo>
                    <a:lnTo>
                      <a:pt x="2277" y="1289"/>
                    </a:lnTo>
                    <a:lnTo>
                      <a:pt x="2279" y="1311"/>
                    </a:lnTo>
                    <a:lnTo>
                      <a:pt x="2284" y="1335"/>
                    </a:lnTo>
                    <a:lnTo>
                      <a:pt x="2290" y="1359"/>
                    </a:lnTo>
                    <a:lnTo>
                      <a:pt x="2299" y="1383"/>
                    </a:lnTo>
                    <a:lnTo>
                      <a:pt x="2310" y="1408"/>
                    </a:lnTo>
                    <a:lnTo>
                      <a:pt x="2323" y="1433"/>
                    </a:lnTo>
                    <a:lnTo>
                      <a:pt x="2337" y="1458"/>
                    </a:lnTo>
                    <a:lnTo>
                      <a:pt x="2353" y="1483"/>
                    </a:lnTo>
                    <a:lnTo>
                      <a:pt x="2370" y="1509"/>
                    </a:lnTo>
                    <a:lnTo>
                      <a:pt x="2388" y="1536"/>
                    </a:lnTo>
                    <a:lnTo>
                      <a:pt x="2426" y="1588"/>
                    </a:lnTo>
                    <a:lnTo>
                      <a:pt x="2468" y="1641"/>
                    </a:lnTo>
                    <a:lnTo>
                      <a:pt x="2508" y="1694"/>
                    </a:lnTo>
                    <a:lnTo>
                      <a:pt x="2547" y="1746"/>
                    </a:lnTo>
                    <a:lnTo>
                      <a:pt x="2565" y="1772"/>
                    </a:lnTo>
                    <a:lnTo>
                      <a:pt x="2582" y="1797"/>
                    </a:lnTo>
                    <a:lnTo>
                      <a:pt x="2599" y="1822"/>
                    </a:lnTo>
                    <a:lnTo>
                      <a:pt x="2614" y="1848"/>
                    </a:lnTo>
                    <a:lnTo>
                      <a:pt x="2628" y="1872"/>
                    </a:lnTo>
                    <a:lnTo>
                      <a:pt x="2639" y="1896"/>
                    </a:lnTo>
                    <a:lnTo>
                      <a:pt x="2649" y="1920"/>
                    </a:lnTo>
                    <a:lnTo>
                      <a:pt x="2656" y="1943"/>
                    </a:lnTo>
                    <a:lnTo>
                      <a:pt x="2661" y="1965"/>
                    </a:lnTo>
                    <a:lnTo>
                      <a:pt x="2663" y="1987"/>
                    </a:lnTo>
                    <a:lnTo>
                      <a:pt x="2663" y="2009"/>
                    </a:lnTo>
                    <a:lnTo>
                      <a:pt x="2659" y="2029"/>
                    </a:lnTo>
                    <a:lnTo>
                      <a:pt x="2652" y="2046"/>
                    </a:lnTo>
                    <a:lnTo>
                      <a:pt x="2641" y="2060"/>
                    </a:lnTo>
                    <a:lnTo>
                      <a:pt x="2625" y="2069"/>
                    </a:lnTo>
                    <a:lnTo>
                      <a:pt x="2607" y="2076"/>
                    </a:lnTo>
                    <a:lnTo>
                      <a:pt x="2583" y="2079"/>
                    </a:lnTo>
                    <a:lnTo>
                      <a:pt x="2558" y="2080"/>
                    </a:lnTo>
                    <a:lnTo>
                      <a:pt x="2530" y="2077"/>
                    </a:lnTo>
                    <a:lnTo>
                      <a:pt x="2499" y="2073"/>
                    </a:lnTo>
                    <a:lnTo>
                      <a:pt x="2466" y="2066"/>
                    </a:lnTo>
                    <a:lnTo>
                      <a:pt x="2430" y="2058"/>
                    </a:lnTo>
                    <a:lnTo>
                      <a:pt x="2393" y="2047"/>
                    </a:lnTo>
                    <a:lnTo>
                      <a:pt x="2355" y="2036"/>
                    </a:lnTo>
                    <a:lnTo>
                      <a:pt x="2316" y="2023"/>
                    </a:lnTo>
                    <a:lnTo>
                      <a:pt x="2275" y="2009"/>
                    </a:lnTo>
                    <a:lnTo>
                      <a:pt x="2235" y="1993"/>
                    </a:lnTo>
                    <a:lnTo>
                      <a:pt x="2194" y="1978"/>
                    </a:lnTo>
                    <a:lnTo>
                      <a:pt x="2111" y="1946"/>
                    </a:lnTo>
                    <a:lnTo>
                      <a:pt x="2031" y="1916"/>
                    </a:lnTo>
                    <a:lnTo>
                      <a:pt x="1955" y="1887"/>
                    </a:lnTo>
                    <a:lnTo>
                      <a:pt x="1886" y="1863"/>
                    </a:lnTo>
                    <a:lnTo>
                      <a:pt x="1855" y="1853"/>
                    </a:lnTo>
                    <a:lnTo>
                      <a:pt x="1826" y="1845"/>
                    </a:lnTo>
                    <a:lnTo>
                      <a:pt x="1799" y="1839"/>
                    </a:lnTo>
                    <a:lnTo>
                      <a:pt x="1776" y="1835"/>
                    </a:lnTo>
                    <a:lnTo>
                      <a:pt x="1757" y="1834"/>
                    </a:lnTo>
                    <a:lnTo>
                      <a:pt x="1740" y="1835"/>
                    </a:lnTo>
                    <a:lnTo>
                      <a:pt x="1728" y="1840"/>
                    </a:lnTo>
                    <a:lnTo>
                      <a:pt x="1720" y="1847"/>
                    </a:lnTo>
                    <a:lnTo>
                      <a:pt x="1712" y="1861"/>
                    </a:lnTo>
                    <a:lnTo>
                      <a:pt x="1705" y="1877"/>
                    </a:lnTo>
                    <a:lnTo>
                      <a:pt x="1699" y="1893"/>
                    </a:lnTo>
                    <a:lnTo>
                      <a:pt x="1694" y="1910"/>
                    </a:lnTo>
                    <a:lnTo>
                      <a:pt x="1691" y="1926"/>
                    </a:lnTo>
                    <a:lnTo>
                      <a:pt x="1690" y="1943"/>
                    </a:lnTo>
                    <a:lnTo>
                      <a:pt x="1690" y="1952"/>
                    </a:lnTo>
                    <a:lnTo>
                      <a:pt x="1691" y="1960"/>
                    </a:lnTo>
                    <a:lnTo>
                      <a:pt x="1692" y="1968"/>
                    </a:lnTo>
                    <a:lnTo>
                      <a:pt x="1694" y="1976"/>
                    </a:lnTo>
                    <a:lnTo>
                      <a:pt x="1697" y="1984"/>
                    </a:lnTo>
                    <a:lnTo>
                      <a:pt x="1700" y="1992"/>
                    </a:lnTo>
                    <a:lnTo>
                      <a:pt x="1704" y="2000"/>
                    </a:lnTo>
                    <a:lnTo>
                      <a:pt x="1710" y="2008"/>
                    </a:lnTo>
                    <a:lnTo>
                      <a:pt x="1715" y="2015"/>
                    </a:lnTo>
                    <a:lnTo>
                      <a:pt x="1722" y="2021"/>
                    </a:lnTo>
                    <a:lnTo>
                      <a:pt x="1730" y="2028"/>
                    </a:lnTo>
                    <a:lnTo>
                      <a:pt x="1739" y="2034"/>
                    </a:lnTo>
                    <a:lnTo>
                      <a:pt x="1748" y="2040"/>
                    </a:lnTo>
                    <a:lnTo>
                      <a:pt x="1759" y="2045"/>
                    </a:lnTo>
                    <a:lnTo>
                      <a:pt x="1771" y="2050"/>
                    </a:lnTo>
                    <a:lnTo>
                      <a:pt x="1784" y="2054"/>
                    </a:lnTo>
                    <a:lnTo>
                      <a:pt x="1798" y="2058"/>
                    </a:lnTo>
                    <a:lnTo>
                      <a:pt x="1815" y="2061"/>
                    </a:lnTo>
                    <a:lnTo>
                      <a:pt x="1831" y="2064"/>
                    </a:lnTo>
                    <a:lnTo>
                      <a:pt x="1849" y="2067"/>
                    </a:lnTo>
                    <a:lnTo>
                      <a:pt x="1886" y="2070"/>
                    </a:lnTo>
                    <a:lnTo>
                      <a:pt x="1922" y="2076"/>
                    </a:lnTo>
                    <a:lnTo>
                      <a:pt x="1958" y="2082"/>
                    </a:lnTo>
                    <a:lnTo>
                      <a:pt x="1994" y="2090"/>
                    </a:lnTo>
                    <a:lnTo>
                      <a:pt x="2028" y="2100"/>
                    </a:lnTo>
                    <a:lnTo>
                      <a:pt x="2061" y="2110"/>
                    </a:lnTo>
                    <a:lnTo>
                      <a:pt x="2092" y="2122"/>
                    </a:lnTo>
                    <a:lnTo>
                      <a:pt x="2123" y="2134"/>
                    </a:lnTo>
                    <a:lnTo>
                      <a:pt x="2151" y="2147"/>
                    </a:lnTo>
                    <a:lnTo>
                      <a:pt x="2177" y="2162"/>
                    </a:lnTo>
                    <a:lnTo>
                      <a:pt x="2201" y="2176"/>
                    </a:lnTo>
                    <a:lnTo>
                      <a:pt x="2223" y="2191"/>
                    </a:lnTo>
                    <a:lnTo>
                      <a:pt x="2242" y="2207"/>
                    </a:lnTo>
                    <a:lnTo>
                      <a:pt x="2259" y="2222"/>
                    </a:lnTo>
                    <a:lnTo>
                      <a:pt x="2266" y="2230"/>
                    </a:lnTo>
                    <a:lnTo>
                      <a:pt x="2272" y="2238"/>
                    </a:lnTo>
                    <a:lnTo>
                      <a:pt x="2278" y="2246"/>
                    </a:lnTo>
                    <a:lnTo>
                      <a:pt x="2284" y="2254"/>
                    </a:lnTo>
                    <a:lnTo>
                      <a:pt x="2287" y="2263"/>
                    </a:lnTo>
                    <a:lnTo>
                      <a:pt x="2288" y="2271"/>
                    </a:lnTo>
                    <a:lnTo>
                      <a:pt x="2287" y="2279"/>
                    </a:lnTo>
                    <a:lnTo>
                      <a:pt x="2285" y="2286"/>
                    </a:lnTo>
                    <a:lnTo>
                      <a:pt x="2280" y="2294"/>
                    </a:lnTo>
                    <a:lnTo>
                      <a:pt x="2274" y="2301"/>
                    </a:lnTo>
                    <a:lnTo>
                      <a:pt x="2267" y="2308"/>
                    </a:lnTo>
                    <a:lnTo>
                      <a:pt x="2259" y="2314"/>
                    </a:lnTo>
                    <a:lnTo>
                      <a:pt x="2249" y="2321"/>
                    </a:lnTo>
                    <a:lnTo>
                      <a:pt x="2238" y="2327"/>
                    </a:lnTo>
                    <a:lnTo>
                      <a:pt x="2227" y="2332"/>
                    </a:lnTo>
                    <a:lnTo>
                      <a:pt x="2214" y="2337"/>
                    </a:lnTo>
                    <a:lnTo>
                      <a:pt x="2201" y="2342"/>
                    </a:lnTo>
                    <a:lnTo>
                      <a:pt x="2187" y="2346"/>
                    </a:lnTo>
                    <a:lnTo>
                      <a:pt x="2172" y="2350"/>
                    </a:lnTo>
                    <a:lnTo>
                      <a:pt x="2157" y="2353"/>
                    </a:lnTo>
                    <a:lnTo>
                      <a:pt x="2141" y="2356"/>
                    </a:lnTo>
                    <a:lnTo>
                      <a:pt x="2126" y="2359"/>
                    </a:lnTo>
                    <a:lnTo>
                      <a:pt x="2109" y="2360"/>
                    </a:lnTo>
                    <a:lnTo>
                      <a:pt x="2092" y="2362"/>
                    </a:lnTo>
                    <a:lnTo>
                      <a:pt x="2076" y="2363"/>
                    </a:lnTo>
                    <a:lnTo>
                      <a:pt x="2060" y="2363"/>
                    </a:lnTo>
                    <a:lnTo>
                      <a:pt x="2045" y="2363"/>
                    </a:lnTo>
                    <a:lnTo>
                      <a:pt x="2029" y="2362"/>
                    </a:lnTo>
                    <a:lnTo>
                      <a:pt x="2014" y="2361"/>
                    </a:lnTo>
                    <a:lnTo>
                      <a:pt x="2000" y="2359"/>
                    </a:lnTo>
                    <a:lnTo>
                      <a:pt x="1986" y="2357"/>
                    </a:lnTo>
                    <a:lnTo>
                      <a:pt x="1973" y="2354"/>
                    </a:lnTo>
                    <a:lnTo>
                      <a:pt x="1960" y="2350"/>
                    </a:lnTo>
                    <a:lnTo>
                      <a:pt x="1948" y="2346"/>
                    </a:lnTo>
                    <a:lnTo>
                      <a:pt x="1938" y="2341"/>
                    </a:lnTo>
                    <a:lnTo>
                      <a:pt x="1929" y="2335"/>
                    </a:lnTo>
                    <a:lnTo>
                      <a:pt x="1886" y="2306"/>
                    </a:lnTo>
                    <a:lnTo>
                      <a:pt x="1829" y="2268"/>
                    </a:lnTo>
                    <a:lnTo>
                      <a:pt x="1763" y="2224"/>
                    </a:lnTo>
                    <a:lnTo>
                      <a:pt x="1697" y="2179"/>
                    </a:lnTo>
                    <a:lnTo>
                      <a:pt x="1633" y="2135"/>
                    </a:lnTo>
                    <a:lnTo>
                      <a:pt x="1581" y="2100"/>
                    </a:lnTo>
                    <a:lnTo>
                      <a:pt x="1546" y="2076"/>
                    </a:lnTo>
                    <a:lnTo>
                      <a:pt x="1532" y="2067"/>
                    </a:lnTo>
                    <a:lnTo>
                      <a:pt x="1523" y="2027"/>
                    </a:lnTo>
                    <a:lnTo>
                      <a:pt x="1513" y="1986"/>
                    </a:lnTo>
                    <a:lnTo>
                      <a:pt x="1504" y="1946"/>
                    </a:lnTo>
                    <a:lnTo>
                      <a:pt x="1495" y="1906"/>
                    </a:lnTo>
                    <a:lnTo>
                      <a:pt x="1486" y="1866"/>
                    </a:lnTo>
                    <a:lnTo>
                      <a:pt x="1476" y="1825"/>
                    </a:lnTo>
                    <a:lnTo>
                      <a:pt x="1466" y="1785"/>
                    </a:lnTo>
                    <a:lnTo>
                      <a:pt x="1457" y="1745"/>
                    </a:lnTo>
                    <a:lnTo>
                      <a:pt x="1443" y="1742"/>
                    </a:lnTo>
                    <a:lnTo>
                      <a:pt x="1408" y="1734"/>
                    </a:lnTo>
                    <a:lnTo>
                      <a:pt x="1384" y="1727"/>
                    </a:lnTo>
                    <a:lnTo>
                      <a:pt x="1357" y="1719"/>
                    </a:lnTo>
                    <a:lnTo>
                      <a:pt x="1328" y="1709"/>
                    </a:lnTo>
                    <a:lnTo>
                      <a:pt x="1296" y="1697"/>
                    </a:lnTo>
                    <a:lnTo>
                      <a:pt x="1264" y="1683"/>
                    </a:lnTo>
                    <a:lnTo>
                      <a:pt x="1232" y="1665"/>
                    </a:lnTo>
                    <a:lnTo>
                      <a:pt x="1217" y="1657"/>
                    </a:lnTo>
                    <a:lnTo>
                      <a:pt x="1201" y="1647"/>
                    </a:lnTo>
                    <a:lnTo>
                      <a:pt x="1186" y="1637"/>
                    </a:lnTo>
                    <a:lnTo>
                      <a:pt x="1172" y="1627"/>
                    </a:lnTo>
                    <a:lnTo>
                      <a:pt x="1158" y="1615"/>
                    </a:lnTo>
                    <a:lnTo>
                      <a:pt x="1144" y="1604"/>
                    </a:lnTo>
                    <a:lnTo>
                      <a:pt x="1132" y="1591"/>
                    </a:lnTo>
                    <a:lnTo>
                      <a:pt x="1121" y="1578"/>
                    </a:lnTo>
                    <a:lnTo>
                      <a:pt x="1110" y="1565"/>
                    </a:lnTo>
                    <a:lnTo>
                      <a:pt x="1101" y="1550"/>
                    </a:lnTo>
                    <a:lnTo>
                      <a:pt x="1093" y="1535"/>
                    </a:lnTo>
                    <a:lnTo>
                      <a:pt x="1087" y="1520"/>
                    </a:lnTo>
                    <a:lnTo>
                      <a:pt x="1075" y="1487"/>
                    </a:lnTo>
                    <a:lnTo>
                      <a:pt x="1065" y="1455"/>
                    </a:lnTo>
                    <a:lnTo>
                      <a:pt x="1056" y="1423"/>
                    </a:lnTo>
                    <a:lnTo>
                      <a:pt x="1049" y="1392"/>
                    </a:lnTo>
                    <a:lnTo>
                      <a:pt x="1043" y="1361"/>
                    </a:lnTo>
                    <a:lnTo>
                      <a:pt x="1039" y="1331"/>
                    </a:lnTo>
                    <a:lnTo>
                      <a:pt x="1038" y="1316"/>
                    </a:lnTo>
                    <a:lnTo>
                      <a:pt x="1037" y="1302"/>
                    </a:lnTo>
                    <a:lnTo>
                      <a:pt x="1037" y="1287"/>
                    </a:lnTo>
                    <a:lnTo>
                      <a:pt x="1037" y="1274"/>
                    </a:lnTo>
                    <a:lnTo>
                      <a:pt x="1038" y="1260"/>
                    </a:lnTo>
                    <a:lnTo>
                      <a:pt x="1039" y="1247"/>
                    </a:lnTo>
                    <a:lnTo>
                      <a:pt x="1041" y="1234"/>
                    </a:lnTo>
                    <a:lnTo>
                      <a:pt x="1044" y="1221"/>
                    </a:lnTo>
                    <a:lnTo>
                      <a:pt x="1047" y="1209"/>
                    </a:lnTo>
                    <a:lnTo>
                      <a:pt x="1050" y="1197"/>
                    </a:lnTo>
                    <a:lnTo>
                      <a:pt x="1055" y="1184"/>
                    </a:lnTo>
                    <a:lnTo>
                      <a:pt x="1060" y="1173"/>
                    </a:lnTo>
                    <a:lnTo>
                      <a:pt x="1065" y="1162"/>
                    </a:lnTo>
                    <a:lnTo>
                      <a:pt x="1071" y="1152"/>
                    </a:lnTo>
                    <a:lnTo>
                      <a:pt x="1078" y="1142"/>
                    </a:lnTo>
                    <a:lnTo>
                      <a:pt x="1086" y="1133"/>
                    </a:lnTo>
                    <a:lnTo>
                      <a:pt x="1094" y="1124"/>
                    </a:lnTo>
                    <a:lnTo>
                      <a:pt x="1104" y="1116"/>
                    </a:lnTo>
                    <a:lnTo>
                      <a:pt x="1113" y="1108"/>
                    </a:lnTo>
                    <a:lnTo>
                      <a:pt x="1124" y="1101"/>
                    </a:lnTo>
                    <a:lnTo>
                      <a:pt x="1150" y="1084"/>
                    </a:lnTo>
                    <a:lnTo>
                      <a:pt x="1180" y="1064"/>
                    </a:lnTo>
                    <a:lnTo>
                      <a:pt x="1210" y="1041"/>
                    </a:lnTo>
                    <a:lnTo>
                      <a:pt x="1241" y="1015"/>
                    </a:lnTo>
                    <a:lnTo>
                      <a:pt x="1256" y="1001"/>
                    </a:lnTo>
                    <a:lnTo>
                      <a:pt x="1271" y="987"/>
                    </a:lnTo>
                    <a:lnTo>
                      <a:pt x="1286" y="973"/>
                    </a:lnTo>
                    <a:lnTo>
                      <a:pt x="1299" y="959"/>
                    </a:lnTo>
                    <a:lnTo>
                      <a:pt x="1312" y="944"/>
                    </a:lnTo>
                    <a:lnTo>
                      <a:pt x="1325" y="930"/>
                    </a:lnTo>
                    <a:lnTo>
                      <a:pt x="1336" y="915"/>
                    </a:lnTo>
                    <a:lnTo>
                      <a:pt x="1346" y="901"/>
                    </a:lnTo>
                    <a:lnTo>
                      <a:pt x="1354" y="887"/>
                    </a:lnTo>
                    <a:lnTo>
                      <a:pt x="1361" y="873"/>
                    </a:lnTo>
                    <a:lnTo>
                      <a:pt x="1366" y="859"/>
                    </a:lnTo>
                    <a:lnTo>
                      <a:pt x="1369" y="846"/>
                    </a:lnTo>
                    <a:lnTo>
                      <a:pt x="1370" y="833"/>
                    </a:lnTo>
                    <a:lnTo>
                      <a:pt x="1369" y="821"/>
                    </a:lnTo>
                    <a:lnTo>
                      <a:pt x="1366" y="810"/>
                    </a:lnTo>
                    <a:lnTo>
                      <a:pt x="1360" y="800"/>
                    </a:lnTo>
                    <a:lnTo>
                      <a:pt x="1351" y="791"/>
                    </a:lnTo>
                    <a:lnTo>
                      <a:pt x="1340" y="782"/>
                    </a:lnTo>
                    <a:lnTo>
                      <a:pt x="1326" y="775"/>
                    </a:lnTo>
                    <a:lnTo>
                      <a:pt x="1308" y="769"/>
                    </a:lnTo>
                    <a:lnTo>
                      <a:pt x="1287" y="764"/>
                    </a:lnTo>
                    <a:lnTo>
                      <a:pt x="1263" y="760"/>
                    </a:lnTo>
                    <a:lnTo>
                      <a:pt x="1236" y="758"/>
                    </a:lnTo>
                    <a:lnTo>
                      <a:pt x="1205" y="757"/>
                    </a:lnTo>
                    <a:lnTo>
                      <a:pt x="1189" y="745"/>
                    </a:lnTo>
                    <a:lnTo>
                      <a:pt x="1173" y="734"/>
                    </a:lnTo>
                    <a:lnTo>
                      <a:pt x="1157" y="723"/>
                    </a:lnTo>
                    <a:lnTo>
                      <a:pt x="1140" y="715"/>
                    </a:lnTo>
                    <a:lnTo>
                      <a:pt x="1112" y="757"/>
                    </a:lnTo>
                    <a:lnTo>
                      <a:pt x="1084" y="799"/>
                    </a:lnTo>
                    <a:lnTo>
                      <a:pt x="1056" y="840"/>
                    </a:lnTo>
                    <a:lnTo>
                      <a:pt x="1027" y="883"/>
                    </a:lnTo>
                    <a:lnTo>
                      <a:pt x="999" y="924"/>
                    </a:lnTo>
                    <a:lnTo>
                      <a:pt x="969" y="965"/>
                    </a:lnTo>
                    <a:lnTo>
                      <a:pt x="939" y="1006"/>
                    </a:lnTo>
                    <a:lnTo>
                      <a:pt x="910" y="1047"/>
                    </a:lnTo>
                    <a:lnTo>
                      <a:pt x="900" y="1052"/>
                    </a:lnTo>
                    <a:lnTo>
                      <a:pt x="876" y="1065"/>
                    </a:lnTo>
                    <a:lnTo>
                      <a:pt x="841" y="1084"/>
                    </a:lnTo>
                    <a:lnTo>
                      <a:pt x="799" y="1107"/>
                    </a:lnTo>
                    <a:lnTo>
                      <a:pt x="777" y="1119"/>
                    </a:lnTo>
                    <a:lnTo>
                      <a:pt x="756" y="1132"/>
                    </a:lnTo>
                    <a:lnTo>
                      <a:pt x="736" y="1145"/>
                    </a:lnTo>
                    <a:lnTo>
                      <a:pt x="717" y="1157"/>
                    </a:lnTo>
                    <a:lnTo>
                      <a:pt x="701" y="1170"/>
                    </a:lnTo>
                    <a:lnTo>
                      <a:pt x="687" y="1181"/>
                    </a:lnTo>
                    <a:lnTo>
                      <a:pt x="681" y="1187"/>
                    </a:lnTo>
                    <a:lnTo>
                      <a:pt x="676" y="1193"/>
                    </a:lnTo>
                    <a:lnTo>
                      <a:pt x="671" y="1198"/>
                    </a:lnTo>
                    <a:lnTo>
                      <a:pt x="668" y="1203"/>
                    </a:lnTo>
                    <a:lnTo>
                      <a:pt x="655" y="1227"/>
                    </a:lnTo>
                    <a:lnTo>
                      <a:pt x="637" y="1264"/>
                    </a:lnTo>
                    <a:lnTo>
                      <a:pt x="628" y="1286"/>
                    </a:lnTo>
                    <a:lnTo>
                      <a:pt x="618" y="1309"/>
                    </a:lnTo>
                    <a:lnTo>
                      <a:pt x="609" y="1333"/>
                    </a:lnTo>
                    <a:lnTo>
                      <a:pt x="600" y="1359"/>
                    </a:lnTo>
                    <a:lnTo>
                      <a:pt x="593" y="1382"/>
                    </a:lnTo>
                    <a:lnTo>
                      <a:pt x="586" y="1405"/>
                    </a:lnTo>
                    <a:lnTo>
                      <a:pt x="581" y="1426"/>
                    </a:lnTo>
                    <a:lnTo>
                      <a:pt x="578" y="1444"/>
                    </a:lnTo>
                    <a:lnTo>
                      <a:pt x="578" y="1452"/>
                    </a:lnTo>
                    <a:lnTo>
                      <a:pt x="578" y="1459"/>
                    </a:lnTo>
                    <a:lnTo>
                      <a:pt x="578" y="1466"/>
                    </a:lnTo>
                    <a:lnTo>
                      <a:pt x="580" y="1471"/>
                    </a:lnTo>
                    <a:lnTo>
                      <a:pt x="582" y="1475"/>
                    </a:lnTo>
                    <a:lnTo>
                      <a:pt x="585" y="1479"/>
                    </a:lnTo>
                    <a:lnTo>
                      <a:pt x="588" y="1481"/>
                    </a:lnTo>
                    <a:lnTo>
                      <a:pt x="593" y="1481"/>
                    </a:lnTo>
                    <a:lnTo>
                      <a:pt x="598" y="1481"/>
                    </a:lnTo>
                    <a:lnTo>
                      <a:pt x="603" y="1480"/>
                    </a:lnTo>
                    <a:lnTo>
                      <a:pt x="609" y="1478"/>
                    </a:lnTo>
                    <a:lnTo>
                      <a:pt x="614" y="1476"/>
                    </a:lnTo>
                    <a:lnTo>
                      <a:pt x="626" y="1470"/>
                    </a:lnTo>
                    <a:lnTo>
                      <a:pt x="637" y="1462"/>
                    </a:lnTo>
                    <a:lnTo>
                      <a:pt x="649" y="1453"/>
                    </a:lnTo>
                    <a:lnTo>
                      <a:pt x="660" y="1442"/>
                    </a:lnTo>
                    <a:lnTo>
                      <a:pt x="672" y="1431"/>
                    </a:lnTo>
                    <a:lnTo>
                      <a:pt x="683" y="1420"/>
                    </a:lnTo>
                    <a:lnTo>
                      <a:pt x="718" y="1378"/>
                    </a:lnTo>
                    <a:lnTo>
                      <a:pt x="733" y="1359"/>
                    </a:lnTo>
                    <a:lnTo>
                      <a:pt x="732" y="1370"/>
                    </a:lnTo>
                    <a:lnTo>
                      <a:pt x="733" y="1401"/>
                    </a:lnTo>
                    <a:lnTo>
                      <a:pt x="734" y="1422"/>
                    </a:lnTo>
                    <a:lnTo>
                      <a:pt x="735" y="1446"/>
                    </a:lnTo>
                    <a:lnTo>
                      <a:pt x="738" y="1472"/>
                    </a:lnTo>
                    <a:lnTo>
                      <a:pt x="742" y="1501"/>
                    </a:lnTo>
                    <a:lnTo>
                      <a:pt x="747" y="1531"/>
                    </a:lnTo>
                    <a:lnTo>
                      <a:pt x="754" y="1560"/>
                    </a:lnTo>
                    <a:lnTo>
                      <a:pt x="758" y="1575"/>
                    </a:lnTo>
                    <a:lnTo>
                      <a:pt x="763" y="1590"/>
                    </a:lnTo>
                    <a:lnTo>
                      <a:pt x="768" y="1604"/>
                    </a:lnTo>
                    <a:lnTo>
                      <a:pt x="773" y="1618"/>
                    </a:lnTo>
                    <a:lnTo>
                      <a:pt x="779" y="1632"/>
                    </a:lnTo>
                    <a:lnTo>
                      <a:pt x="786" y="1645"/>
                    </a:lnTo>
                    <a:lnTo>
                      <a:pt x="793" y="1658"/>
                    </a:lnTo>
                    <a:lnTo>
                      <a:pt x="801" y="1670"/>
                    </a:lnTo>
                    <a:lnTo>
                      <a:pt x="810" y="1683"/>
                    </a:lnTo>
                    <a:lnTo>
                      <a:pt x="819" y="1694"/>
                    </a:lnTo>
                    <a:lnTo>
                      <a:pt x="829" y="1704"/>
                    </a:lnTo>
                    <a:lnTo>
                      <a:pt x="840" y="1713"/>
                    </a:lnTo>
                    <a:lnTo>
                      <a:pt x="863" y="1729"/>
                    </a:lnTo>
                    <a:lnTo>
                      <a:pt x="887" y="1744"/>
                    </a:lnTo>
                    <a:lnTo>
                      <a:pt x="912" y="1759"/>
                    </a:lnTo>
                    <a:lnTo>
                      <a:pt x="937" y="1773"/>
                    </a:lnTo>
                    <a:lnTo>
                      <a:pt x="988" y="1799"/>
                    </a:lnTo>
                    <a:lnTo>
                      <a:pt x="1039" y="1825"/>
                    </a:lnTo>
                    <a:lnTo>
                      <a:pt x="1062" y="1838"/>
                    </a:lnTo>
                    <a:lnTo>
                      <a:pt x="1084" y="1851"/>
                    </a:lnTo>
                    <a:lnTo>
                      <a:pt x="1105" y="1864"/>
                    </a:lnTo>
                    <a:lnTo>
                      <a:pt x="1123" y="1877"/>
                    </a:lnTo>
                    <a:lnTo>
                      <a:pt x="1132" y="1884"/>
                    </a:lnTo>
                    <a:lnTo>
                      <a:pt x="1140" y="1891"/>
                    </a:lnTo>
                    <a:lnTo>
                      <a:pt x="1147" y="1898"/>
                    </a:lnTo>
                    <a:lnTo>
                      <a:pt x="1153" y="1906"/>
                    </a:lnTo>
                    <a:lnTo>
                      <a:pt x="1160" y="1913"/>
                    </a:lnTo>
                    <a:lnTo>
                      <a:pt x="1165" y="1921"/>
                    </a:lnTo>
                    <a:lnTo>
                      <a:pt x="1170" y="1929"/>
                    </a:lnTo>
                    <a:lnTo>
                      <a:pt x="1173" y="1938"/>
                    </a:lnTo>
                    <a:lnTo>
                      <a:pt x="1182" y="1955"/>
                    </a:lnTo>
                    <a:lnTo>
                      <a:pt x="1192" y="1972"/>
                    </a:lnTo>
                    <a:lnTo>
                      <a:pt x="1204" y="1990"/>
                    </a:lnTo>
                    <a:lnTo>
                      <a:pt x="1217" y="2008"/>
                    </a:lnTo>
                    <a:lnTo>
                      <a:pt x="1245" y="2045"/>
                    </a:lnTo>
                    <a:lnTo>
                      <a:pt x="1275" y="2082"/>
                    </a:lnTo>
                    <a:lnTo>
                      <a:pt x="1290" y="2101"/>
                    </a:lnTo>
                    <a:lnTo>
                      <a:pt x="1304" y="2120"/>
                    </a:lnTo>
                    <a:lnTo>
                      <a:pt x="1318" y="2139"/>
                    </a:lnTo>
                    <a:lnTo>
                      <a:pt x="1331" y="2159"/>
                    </a:lnTo>
                    <a:lnTo>
                      <a:pt x="1342" y="2179"/>
                    </a:lnTo>
                    <a:lnTo>
                      <a:pt x="1352" y="2198"/>
                    </a:lnTo>
                    <a:lnTo>
                      <a:pt x="1360" y="2218"/>
                    </a:lnTo>
                    <a:lnTo>
                      <a:pt x="1366" y="2238"/>
                    </a:lnTo>
                    <a:lnTo>
                      <a:pt x="1367" y="2247"/>
                    </a:lnTo>
                    <a:lnTo>
                      <a:pt x="1366" y="2254"/>
                    </a:lnTo>
                    <a:lnTo>
                      <a:pt x="1363" y="2259"/>
                    </a:lnTo>
                    <a:lnTo>
                      <a:pt x="1358" y="2262"/>
                    </a:lnTo>
                    <a:lnTo>
                      <a:pt x="1351" y="2263"/>
                    </a:lnTo>
                    <a:lnTo>
                      <a:pt x="1342" y="2263"/>
                    </a:lnTo>
                    <a:lnTo>
                      <a:pt x="1332" y="2261"/>
                    </a:lnTo>
                    <a:lnTo>
                      <a:pt x="1320" y="2257"/>
                    </a:lnTo>
                    <a:lnTo>
                      <a:pt x="1306" y="2253"/>
                    </a:lnTo>
                    <a:lnTo>
                      <a:pt x="1291" y="2246"/>
                    </a:lnTo>
                    <a:lnTo>
                      <a:pt x="1276" y="2239"/>
                    </a:lnTo>
                    <a:lnTo>
                      <a:pt x="1260" y="2231"/>
                    </a:lnTo>
                    <a:lnTo>
                      <a:pt x="1225" y="2211"/>
                    </a:lnTo>
                    <a:lnTo>
                      <a:pt x="1188" y="2188"/>
                    </a:lnTo>
                    <a:lnTo>
                      <a:pt x="1150" y="2162"/>
                    </a:lnTo>
                    <a:lnTo>
                      <a:pt x="1113" y="2134"/>
                    </a:lnTo>
                    <a:lnTo>
                      <a:pt x="1077" y="2105"/>
                    </a:lnTo>
                    <a:lnTo>
                      <a:pt x="1044" y="2077"/>
                    </a:lnTo>
                    <a:lnTo>
                      <a:pt x="1028" y="2063"/>
                    </a:lnTo>
                    <a:lnTo>
                      <a:pt x="1014" y="2049"/>
                    </a:lnTo>
                    <a:lnTo>
                      <a:pt x="1001" y="2035"/>
                    </a:lnTo>
                    <a:lnTo>
                      <a:pt x="988" y="2022"/>
                    </a:lnTo>
                    <a:lnTo>
                      <a:pt x="978" y="2010"/>
                    </a:lnTo>
                    <a:lnTo>
                      <a:pt x="970" y="1998"/>
                    </a:lnTo>
                    <a:lnTo>
                      <a:pt x="963" y="1985"/>
                    </a:lnTo>
                    <a:lnTo>
                      <a:pt x="958" y="1975"/>
                    </a:lnTo>
                    <a:lnTo>
                      <a:pt x="947" y="1953"/>
                    </a:lnTo>
                    <a:lnTo>
                      <a:pt x="935" y="1930"/>
                    </a:lnTo>
                    <a:lnTo>
                      <a:pt x="921" y="1908"/>
                    </a:lnTo>
                    <a:lnTo>
                      <a:pt x="905" y="1885"/>
                    </a:lnTo>
                    <a:lnTo>
                      <a:pt x="888" y="1864"/>
                    </a:lnTo>
                    <a:lnTo>
                      <a:pt x="871" y="1842"/>
                    </a:lnTo>
                    <a:lnTo>
                      <a:pt x="853" y="1821"/>
                    </a:lnTo>
                    <a:lnTo>
                      <a:pt x="836" y="1802"/>
                    </a:lnTo>
                    <a:lnTo>
                      <a:pt x="802" y="1768"/>
                    </a:lnTo>
                    <a:lnTo>
                      <a:pt x="774" y="1741"/>
                    </a:lnTo>
                    <a:lnTo>
                      <a:pt x="756" y="1724"/>
                    </a:lnTo>
                    <a:lnTo>
                      <a:pt x="749" y="1718"/>
                    </a:lnTo>
                    <a:lnTo>
                      <a:pt x="749" y="1746"/>
                    </a:lnTo>
                    <a:lnTo>
                      <a:pt x="749" y="1774"/>
                    </a:lnTo>
                    <a:lnTo>
                      <a:pt x="749" y="1802"/>
                    </a:lnTo>
                    <a:lnTo>
                      <a:pt x="749" y="1829"/>
                    </a:lnTo>
                    <a:lnTo>
                      <a:pt x="749" y="1858"/>
                    </a:lnTo>
                    <a:lnTo>
                      <a:pt x="749" y="1885"/>
                    </a:lnTo>
                    <a:lnTo>
                      <a:pt x="749" y="1911"/>
                    </a:lnTo>
                    <a:lnTo>
                      <a:pt x="749" y="1938"/>
                    </a:lnTo>
                    <a:lnTo>
                      <a:pt x="702" y="1883"/>
                    </a:lnTo>
                    <a:lnTo>
                      <a:pt x="658" y="1828"/>
                    </a:lnTo>
                    <a:lnTo>
                      <a:pt x="617" y="1776"/>
                    </a:lnTo>
                    <a:lnTo>
                      <a:pt x="578" y="1723"/>
                    </a:lnTo>
                    <a:lnTo>
                      <a:pt x="541" y="1669"/>
                    </a:lnTo>
                    <a:lnTo>
                      <a:pt x="504" y="1613"/>
                    </a:lnTo>
                    <a:lnTo>
                      <a:pt x="468" y="1555"/>
                    </a:lnTo>
                    <a:lnTo>
                      <a:pt x="432" y="1492"/>
                    </a:lnTo>
                    <a:lnTo>
                      <a:pt x="425" y="1507"/>
                    </a:lnTo>
                    <a:lnTo>
                      <a:pt x="408" y="1550"/>
                    </a:lnTo>
                    <a:lnTo>
                      <a:pt x="397" y="1578"/>
                    </a:lnTo>
                    <a:lnTo>
                      <a:pt x="385" y="1610"/>
                    </a:lnTo>
                    <a:lnTo>
                      <a:pt x="372" y="1645"/>
                    </a:lnTo>
                    <a:lnTo>
                      <a:pt x="359" y="1683"/>
                    </a:lnTo>
                    <a:lnTo>
                      <a:pt x="346" y="1722"/>
                    </a:lnTo>
                    <a:lnTo>
                      <a:pt x="334" y="1761"/>
                    </a:lnTo>
                    <a:lnTo>
                      <a:pt x="324" y="1799"/>
                    </a:lnTo>
                    <a:lnTo>
                      <a:pt x="316" y="1837"/>
                    </a:lnTo>
                    <a:lnTo>
                      <a:pt x="313" y="1855"/>
                    </a:lnTo>
                    <a:lnTo>
                      <a:pt x="311" y="1872"/>
                    </a:lnTo>
                    <a:lnTo>
                      <a:pt x="309" y="1888"/>
                    </a:lnTo>
                    <a:lnTo>
                      <a:pt x="308" y="1903"/>
                    </a:lnTo>
                    <a:lnTo>
                      <a:pt x="308" y="1918"/>
                    </a:lnTo>
                    <a:lnTo>
                      <a:pt x="309" y="1931"/>
                    </a:lnTo>
                    <a:lnTo>
                      <a:pt x="311" y="1943"/>
                    </a:lnTo>
                    <a:lnTo>
                      <a:pt x="314" y="1954"/>
                    </a:lnTo>
                    <a:lnTo>
                      <a:pt x="318" y="1964"/>
                    </a:lnTo>
                    <a:lnTo>
                      <a:pt x="322" y="1974"/>
                    </a:lnTo>
                    <a:lnTo>
                      <a:pt x="328" y="1985"/>
                    </a:lnTo>
                    <a:lnTo>
                      <a:pt x="334" y="1996"/>
                    </a:lnTo>
                    <a:lnTo>
                      <a:pt x="347" y="2018"/>
                    </a:lnTo>
                    <a:lnTo>
                      <a:pt x="364" y="2041"/>
                    </a:lnTo>
                    <a:lnTo>
                      <a:pt x="381" y="2064"/>
                    </a:lnTo>
                    <a:lnTo>
                      <a:pt x="400" y="2087"/>
                    </a:lnTo>
                    <a:lnTo>
                      <a:pt x="419" y="2110"/>
                    </a:lnTo>
                    <a:lnTo>
                      <a:pt x="438" y="2133"/>
                    </a:lnTo>
                    <a:lnTo>
                      <a:pt x="476" y="2178"/>
                    </a:lnTo>
                    <a:lnTo>
                      <a:pt x="509" y="2220"/>
                    </a:lnTo>
                    <a:lnTo>
                      <a:pt x="524" y="2240"/>
                    </a:lnTo>
                    <a:lnTo>
                      <a:pt x="536" y="2258"/>
                    </a:lnTo>
                    <a:lnTo>
                      <a:pt x="540" y="2267"/>
                    </a:lnTo>
                    <a:lnTo>
                      <a:pt x="545" y="2276"/>
                    </a:lnTo>
                    <a:lnTo>
                      <a:pt x="548" y="2284"/>
                    </a:lnTo>
                    <a:lnTo>
                      <a:pt x="550" y="2291"/>
                    </a:lnTo>
                    <a:lnTo>
                      <a:pt x="560" y="2327"/>
                    </a:lnTo>
                    <a:lnTo>
                      <a:pt x="572" y="2357"/>
                    </a:lnTo>
                    <a:lnTo>
                      <a:pt x="587" y="2384"/>
                    </a:lnTo>
                    <a:lnTo>
                      <a:pt x="603" y="2408"/>
                    </a:lnTo>
                    <a:lnTo>
                      <a:pt x="622" y="2429"/>
                    </a:lnTo>
                    <a:lnTo>
                      <a:pt x="642" y="2448"/>
                    </a:lnTo>
                    <a:lnTo>
                      <a:pt x="664" y="2463"/>
                    </a:lnTo>
                    <a:lnTo>
                      <a:pt x="689" y="2478"/>
                    </a:lnTo>
                    <a:lnTo>
                      <a:pt x="714" y="2489"/>
                    </a:lnTo>
                    <a:lnTo>
                      <a:pt x="740" y="2498"/>
                    </a:lnTo>
                    <a:lnTo>
                      <a:pt x="768" y="2505"/>
                    </a:lnTo>
                    <a:lnTo>
                      <a:pt x="796" y="2511"/>
                    </a:lnTo>
                    <a:lnTo>
                      <a:pt x="825" y="2516"/>
                    </a:lnTo>
                    <a:lnTo>
                      <a:pt x="856" y="2519"/>
                    </a:lnTo>
                    <a:lnTo>
                      <a:pt x="887" y="2521"/>
                    </a:lnTo>
                    <a:lnTo>
                      <a:pt x="918" y="2523"/>
                    </a:lnTo>
                    <a:lnTo>
                      <a:pt x="980" y="2524"/>
                    </a:lnTo>
                    <a:lnTo>
                      <a:pt x="1043" y="2526"/>
                    </a:lnTo>
                    <a:lnTo>
                      <a:pt x="1074" y="2526"/>
                    </a:lnTo>
                    <a:lnTo>
                      <a:pt x="1104" y="2527"/>
                    </a:lnTo>
                    <a:lnTo>
                      <a:pt x="1133" y="2529"/>
                    </a:lnTo>
                    <a:lnTo>
                      <a:pt x="1163" y="2532"/>
                    </a:lnTo>
                    <a:lnTo>
                      <a:pt x="1191" y="2536"/>
                    </a:lnTo>
                    <a:lnTo>
                      <a:pt x="1218" y="2541"/>
                    </a:lnTo>
                    <a:lnTo>
                      <a:pt x="1244" y="2547"/>
                    </a:lnTo>
                    <a:lnTo>
                      <a:pt x="1268" y="2555"/>
                    </a:lnTo>
                    <a:lnTo>
                      <a:pt x="1291" y="2565"/>
                    </a:lnTo>
                    <a:lnTo>
                      <a:pt x="1312" y="2577"/>
                    </a:lnTo>
                    <a:lnTo>
                      <a:pt x="1332" y="2591"/>
                    </a:lnTo>
                    <a:lnTo>
                      <a:pt x="1350" y="2608"/>
                    </a:lnTo>
                    <a:lnTo>
                      <a:pt x="1371" y="2630"/>
                    </a:lnTo>
                    <a:lnTo>
                      <a:pt x="1395" y="2654"/>
                    </a:lnTo>
                    <a:lnTo>
                      <a:pt x="1420" y="2676"/>
                    </a:lnTo>
                    <a:lnTo>
                      <a:pt x="1447" y="2698"/>
                    </a:lnTo>
                    <a:lnTo>
                      <a:pt x="1474" y="2719"/>
                    </a:lnTo>
                    <a:lnTo>
                      <a:pt x="1502" y="2740"/>
                    </a:lnTo>
                    <a:lnTo>
                      <a:pt x="1530" y="2760"/>
                    </a:lnTo>
                    <a:lnTo>
                      <a:pt x="1556" y="2778"/>
                    </a:lnTo>
                    <a:lnTo>
                      <a:pt x="1605" y="2812"/>
                    </a:lnTo>
                    <a:lnTo>
                      <a:pt x="1646" y="2838"/>
                    </a:lnTo>
                    <a:lnTo>
                      <a:pt x="1673" y="2855"/>
                    </a:lnTo>
                    <a:lnTo>
                      <a:pt x="1683" y="2861"/>
                    </a:lnTo>
                    <a:lnTo>
                      <a:pt x="1711" y="2863"/>
                    </a:lnTo>
                    <a:lnTo>
                      <a:pt x="1739" y="2865"/>
                    </a:lnTo>
                    <a:lnTo>
                      <a:pt x="1767" y="2867"/>
                    </a:lnTo>
                    <a:lnTo>
                      <a:pt x="1795" y="2869"/>
                    </a:lnTo>
                    <a:lnTo>
                      <a:pt x="1825" y="2872"/>
                    </a:lnTo>
                    <a:lnTo>
                      <a:pt x="1854" y="2875"/>
                    </a:lnTo>
                    <a:lnTo>
                      <a:pt x="1883" y="2878"/>
                    </a:lnTo>
                    <a:lnTo>
                      <a:pt x="1913" y="2882"/>
                    </a:lnTo>
                    <a:lnTo>
                      <a:pt x="1900" y="2887"/>
                    </a:lnTo>
                    <a:lnTo>
                      <a:pt x="1865" y="2899"/>
                    </a:lnTo>
                    <a:lnTo>
                      <a:pt x="1841" y="2907"/>
                    </a:lnTo>
                    <a:lnTo>
                      <a:pt x="1814" y="2915"/>
                    </a:lnTo>
                    <a:lnTo>
                      <a:pt x="1782" y="2924"/>
                    </a:lnTo>
                    <a:lnTo>
                      <a:pt x="1750" y="2933"/>
                    </a:lnTo>
                    <a:lnTo>
                      <a:pt x="1716" y="2941"/>
                    </a:lnTo>
                    <a:lnTo>
                      <a:pt x="1682" y="2948"/>
                    </a:lnTo>
                    <a:lnTo>
                      <a:pt x="1647" y="2954"/>
                    </a:lnTo>
                    <a:lnTo>
                      <a:pt x="1612" y="2959"/>
                    </a:lnTo>
                    <a:lnTo>
                      <a:pt x="1595" y="2960"/>
                    </a:lnTo>
                    <a:lnTo>
                      <a:pt x="1579" y="2962"/>
                    </a:lnTo>
                    <a:lnTo>
                      <a:pt x="1563" y="2962"/>
                    </a:lnTo>
                    <a:lnTo>
                      <a:pt x="1548" y="2962"/>
                    </a:lnTo>
                    <a:lnTo>
                      <a:pt x="1534" y="2960"/>
                    </a:lnTo>
                    <a:lnTo>
                      <a:pt x="1520" y="2958"/>
                    </a:lnTo>
                    <a:lnTo>
                      <a:pt x="1507" y="2955"/>
                    </a:lnTo>
                    <a:lnTo>
                      <a:pt x="1495" y="2951"/>
                    </a:lnTo>
                    <a:lnTo>
                      <a:pt x="1483" y="2947"/>
                    </a:lnTo>
                    <a:lnTo>
                      <a:pt x="1469" y="2940"/>
                    </a:lnTo>
                    <a:lnTo>
                      <a:pt x="1455" y="2933"/>
                    </a:lnTo>
                    <a:lnTo>
                      <a:pt x="1441" y="2924"/>
                    </a:lnTo>
                    <a:lnTo>
                      <a:pt x="1411" y="2902"/>
                    </a:lnTo>
                    <a:lnTo>
                      <a:pt x="1379" y="2877"/>
                    </a:lnTo>
                    <a:lnTo>
                      <a:pt x="1310" y="2820"/>
                    </a:lnTo>
                    <a:lnTo>
                      <a:pt x="1239" y="2758"/>
                    </a:lnTo>
                    <a:lnTo>
                      <a:pt x="1203" y="2730"/>
                    </a:lnTo>
                    <a:lnTo>
                      <a:pt x="1168" y="2703"/>
                    </a:lnTo>
                    <a:lnTo>
                      <a:pt x="1149" y="2691"/>
                    </a:lnTo>
                    <a:lnTo>
                      <a:pt x="1132" y="2680"/>
                    </a:lnTo>
                    <a:lnTo>
                      <a:pt x="1115" y="2670"/>
                    </a:lnTo>
                    <a:lnTo>
                      <a:pt x="1098" y="2661"/>
                    </a:lnTo>
                    <a:lnTo>
                      <a:pt x="1082" y="2653"/>
                    </a:lnTo>
                    <a:lnTo>
                      <a:pt x="1066" y="2647"/>
                    </a:lnTo>
                    <a:lnTo>
                      <a:pt x="1050" y="2642"/>
                    </a:lnTo>
                    <a:lnTo>
                      <a:pt x="1035" y="2639"/>
                    </a:lnTo>
                    <a:lnTo>
                      <a:pt x="1020" y="2637"/>
                    </a:lnTo>
                    <a:lnTo>
                      <a:pt x="1006" y="2639"/>
                    </a:lnTo>
                    <a:lnTo>
                      <a:pt x="992" y="2642"/>
                    </a:lnTo>
                    <a:lnTo>
                      <a:pt x="979" y="2646"/>
                    </a:lnTo>
                    <a:lnTo>
                      <a:pt x="965" y="2652"/>
                    </a:lnTo>
                    <a:lnTo>
                      <a:pt x="950" y="2656"/>
                    </a:lnTo>
                    <a:lnTo>
                      <a:pt x="935" y="2661"/>
                    </a:lnTo>
                    <a:lnTo>
                      <a:pt x="918" y="2664"/>
                    </a:lnTo>
                    <a:lnTo>
                      <a:pt x="900" y="2667"/>
                    </a:lnTo>
                    <a:lnTo>
                      <a:pt x="881" y="2670"/>
                    </a:lnTo>
                    <a:lnTo>
                      <a:pt x="861" y="2672"/>
                    </a:lnTo>
                    <a:lnTo>
                      <a:pt x="841" y="2674"/>
                    </a:lnTo>
                    <a:lnTo>
                      <a:pt x="820" y="2675"/>
                    </a:lnTo>
                    <a:lnTo>
                      <a:pt x="798" y="2675"/>
                    </a:lnTo>
                    <a:lnTo>
                      <a:pt x="777" y="2675"/>
                    </a:lnTo>
                    <a:lnTo>
                      <a:pt x="755" y="2675"/>
                    </a:lnTo>
                    <a:lnTo>
                      <a:pt x="733" y="2673"/>
                    </a:lnTo>
                    <a:lnTo>
                      <a:pt x="712" y="2672"/>
                    </a:lnTo>
                    <a:lnTo>
                      <a:pt x="690" y="2670"/>
                    </a:lnTo>
                    <a:lnTo>
                      <a:pt x="667" y="2667"/>
                    </a:lnTo>
                    <a:lnTo>
                      <a:pt x="645" y="2664"/>
                    </a:lnTo>
                    <a:lnTo>
                      <a:pt x="624" y="2660"/>
                    </a:lnTo>
                    <a:lnTo>
                      <a:pt x="604" y="2656"/>
                    </a:lnTo>
                    <a:lnTo>
                      <a:pt x="583" y="2652"/>
                    </a:lnTo>
                    <a:lnTo>
                      <a:pt x="564" y="2646"/>
                    </a:lnTo>
                    <a:lnTo>
                      <a:pt x="545" y="2641"/>
                    </a:lnTo>
                    <a:lnTo>
                      <a:pt x="527" y="2633"/>
                    </a:lnTo>
                    <a:lnTo>
                      <a:pt x="509" y="2627"/>
                    </a:lnTo>
                    <a:lnTo>
                      <a:pt x="493" y="2620"/>
                    </a:lnTo>
                    <a:lnTo>
                      <a:pt x="478" y="2612"/>
                    </a:lnTo>
                    <a:lnTo>
                      <a:pt x="464" y="2604"/>
                    </a:lnTo>
                    <a:lnTo>
                      <a:pt x="451" y="2595"/>
                    </a:lnTo>
                    <a:lnTo>
                      <a:pt x="440" y="2586"/>
                    </a:lnTo>
                    <a:lnTo>
                      <a:pt x="430" y="2576"/>
                    </a:lnTo>
                    <a:lnTo>
                      <a:pt x="422" y="2566"/>
                    </a:lnTo>
                    <a:lnTo>
                      <a:pt x="416" y="2555"/>
                    </a:lnTo>
                    <a:lnTo>
                      <a:pt x="404" y="2531"/>
                    </a:lnTo>
                    <a:lnTo>
                      <a:pt x="392" y="2504"/>
                    </a:lnTo>
                    <a:lnTo>
                      <a:pt x="379" y="2474"/>
                    </a:lnTo>
                    <a:lnTo>
                      <a:pt x="367" y="2443"/>
                    </a:lnTo>
                    <a:lnTo>
                      <a:pt x="343" y="2379"/>
                    </a:lnTo>
                    <a:lnTo>
                      <a:pt x="322" y="2314"/>
                    </a:lnTo>
                    <a:lnTo>
                      <a:pt x="303" y="2256"/>
                    </a:lnTo>
                    <a:lnTo>
                      <a:pt x="289" y="2208"/>
                    </a:lnTo>
                    <a:lnTo>
                      <a:pt x="280" y="2175"/>
                    </a:lnTo>
                    <a:lnTo>
                      <a:pt x="276" y="2163"/>
                    </a:lnTo>
                    <a:lnTo>
                      <a:pt x="263" y="2120"/>
                    </a:lnTo>
                    <a:lnTo>
                      <a:pt x="250" y="2078"/>
                    </a:lnTo>
                    <a:lnTo>
                      <a:pt x="237" y="2034"/>
                    </a:lnTo>
                    <a:lnTo>
                      <a:pt x="224" y="1990"/>
                    </a:lnTo>
                    <a:lnTo>
                      <a:pt x="212" y="1946"/>
                    </a:lnTo>
                    <a:lnTo>
                      <a:pt x="201" y="1901"/>
                    </a:lnTo>
                    <a:lnTo>
                      <a:pt x="189" y="1857"/>
                    </a:lnTo>
                    <a:lnTo>
                      <a:pt x="180" y="1811"/>
                    </a:lnTo>
                    <a:lnTo>
                      <a:pt x="172" y="1765"/>
                    </a:lnTo>
                    <a:lnTo>
                      <a:pt x="165" y="1719"/>
                    </a:lnTo>
                    <a:lnTo>
                      <a:pt x="160" y="1674"/>
                    </a:lnTo>
                    <a:lnTo>
                      <a:pt x="158" y="1626"/>
                    </a:lnTo>
                    <a:lnTo>
                      <a:pt x="157" y="1603"/>
                    </a:lnTo>
                    <a:lnTo>
                      <a:pt x="157" y="1580"/>
                    </a:lnTo>
                    <a:lnTo>
                      <a:pt x="157" y="1557"/>
                    </a:lnTo>
                    <a:lnTo>
                      <a:pt x="158" y="1533"/>
                    </a:lnTo>
                    <a:lnTo>
                      <a:pt x="160" y="1509"/>
                    </a:lnTo>
                    <a:lnTo>
                      <a:pt x="162" y="1486"/>
                    </a:lnTo>
                    <a:lnTo>
                      <a:pt x="165" y="1462"/>
                    </a:lnTo>
                    <a:lnTo>
                      <a:pt x="169" y="1439"/>
                    </a:lnTo>
                    <a:lnTo>
                      <a:pt x="171" y="1418"/>
                    </a:lnTo>
                    <a:lnTo>
                      <a:pt x="173" y="1396"/>
                    </a:lnTo>
                    <a:lnTo>
                      <a:pt x="174" y="1373"/>
                    </a:lnTo>
                    <a:lnTo>
                      <a:pt x="174" y="1348"/>
                    </a:lnTo>
                    <a:lnTo>
                      <a:pt x="172" y="1301"/>
                    </a:lnTo>
                    <a:lnTo>
                      <a:pt x="169" y="1256"/>
                    </a:lnTo>
                    <a:lnTo>
                      <a:pt x="166" y="1216"/>
                    </a:lnTo>
                    <a:lnTo>
                      <a:pt x="162" y="1183"/>
                    </a:lnTo>
                    <a:lnTo>
                      <a:pt x="159" y="1162"/>
                    </a:lnTo>
                    <a:lnTo>
                      <a:pt x="158" y="1154"/>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31" name="Freeform 119">
                <a:extLst>
                  <a:ext uri="{FF2B5EF4-FFF2-40B4-BE49-F238E27FC236}">
                    <a16:creationId xmlns:a16="http://schemas.microsoft.com/office/drawing/2014/main" id="{B1FC7484-3546-4276-8431-D62A445D3AA6}"/>
                  </a:ext>
                </a:extLst>
              </p:cNvPr>
              <p:cNvSpPr>
                <a:spLocks/>
              </p:cNvSpPr>
              <p:nvPr/>
            </p:nvSpPr>
            <p:spPr bwMode="auto">
              <a:xfrm>
                <a:off x="1812" y="1199"/>
                <a:ext cx="1309" cy="837"/>
              </a:xfrm>
              <a:custGeom>
                <a:avLst/>
                <a:gdLst>
                  <a:gd name="T0" fmla="*/ 8 w 3742"/>
                  <a:gd name="T1" fmla="*/ 737 h 2025"/>
                  <a:gd name="T2" fmla="*/ 0 w 3742"/>
                  <a:gd name="T3" fmla="*/ 785 h 2025"/>
                  <a:gd name="T4" fmla="*/ 5 w 3742"/>
                  <a:gd name="T5" fmla="*/ 795 h 2025"/>
                  <a:gd name="T6" fmla="*/ 37 w 3742"/>
                  <a:gd name="T7" fmla="*/ 817 h 2025"/>
                  <a:gd name="T8" fmla="*/ 80 w 3742"/>
                  <a:gd name="T9" fmla="*/ 835 h 2025"/>
                  <a:gd name="T10" fmla="*/ 105 w 3742"/>
                  <a:gd name="T11" fmla="*/ 838 h 2025"/>
                  <a:gd name="T12" fmla="*/ 121 w 3742"/>
                  <a:gd name="T13" fmla="*/ 831 h 2025"/>
                  <a:gd name="T14" fmla="*/ 148 w 3742"/>
                  <a:gd name="T15" fmla="*/ 806 h 2025"/>
                  <a:gd name="T16" fmla="*/ 215 w 3742"/>
                  <a:gd name="T17" fmla="*/ 726 h 2025"/>
                  <a:gd name="T18" fmla="*/ 378 w 3742"/>
                  <a:gd name="T19" fmla="*/ 436 h 2025"/>
                  <a:gd name="T20" fmla="*/ 438 w 3742"/>
                  <a:gd name="T21" fmla="*/ 359 h 2025"/>
                  <a:gd name="T22" fmla="*/ 467 w 3742"/>
                  <a:gd name="T23" fmla="*/ 332 h 2025"/>
                  <a:gd name="T24" fmla="*/ 492 w 3742"/>
                  <a:gd name="T25" fmla="*/ 319 h 2025"/>
                  <a:gd name="T26" fmla="*/ 554 w 3742"/>
                  <a:gd name="T27" fmla="*/ 308 h 2025"/>
                  <a:gd name="T28" fmla="*/ 597 w 3742"/>
                  <a:gd name="T29" fmla="*/ 301 h 2025"/>
                  <a:gd name="T30" fmla="*/ 647 w 3742"/>
                  <a:gd name="T31" fmla="*/ 254 h 2025"/>
                  <a:gd name="T32" fmla="*/ 693 w 3742"/>
                  <a:gd name="T33" fmla="*/ 224 h 2025"/>
                  <a:gd name="T34" fmla="*/ 721 w 3742"/>
                  <a:gd name="T35" fmla="*/ 214 h 2025"/>
                  <a:gd name="T36" fmla="*/ 785 w 3742"/>
                  <a:gd name="T37" fmla="*/ 204 h 2025"/>
                  <a:gd name="T38" fmla="*/ 903 w 3742"/>
                  <a:gd name="T39" fmla="*/ 196 h 2025"/>
                  <a:gd name="T40" fmla="*/ 1030 w 3742"/>
                  <a:gd name="T41" fmla="*/ 106 h 2025"/>
                  <a:gd name="T42" fmla="*/ 1065 w 3742"/>
                  <a:gd name="T43" fmla="*/ 86 h 2025"/>
                  <a:gd name="T44" fmla="*/ 1110 w 3742"/>
                  <a:gd name="T45" fmla="*/ 76 h 2025"/>
                  <a:gd name="T46" fmla="*/ 1199 w 3742"/>
                  <a:gd name="T47" fmla="*/ 74 h 2025"/>
                  <a:gd name="T48" fmla="*/ 1311 w 3742"/>
                  <a:gd name="T49" fmla="*/ 76 h 2025"/>
                  <a:gd name="T50" fmla="*/ 1282 w 3742"/>
                  <a:gd name="T51" fmla="*/ 49 h 2025"/>
                  <a:gd name="T52" fmla="*/ 1229 w 3742"/>
                  <a:gd name="T53" fmla="*/ 18 h 2025"/>
                  <a:gd name="T54" fmla="*/ 1193 w 3742"/>
                  <a:gd name="T55" fmla="*/ 7 h 2025"/>
                  <a:gd name="T56" fmla="*/ 1137 w 3742"/>
                  <a:gd name="T57" fmla="*/ 0 h 2025"/>
                  <a:gd name="T58" fmla="*/ 1070 w 3742"/>
                  <a:gd name="T59" fmla="*/ 7 h 2025"/>
                  <a:gd name="T60" fmla="*/ 1019 w 3742"/>
                  <a:gd name="T61" fmla="*/ 28 h 2025"/>
                  <a:gd name="T62" fmla="*/ 974 w 3742"/>
                  <a:gd name="T63" fmla="*/ 62 h 2025"/>
                  <a:gd name="T64" fmla="*/ 918 w 3742"/>
                  <a:gd name="T65" fmla="*/ 112 h 2025"/>
                  <a:gd name="T66" fmla="*/ 871 w 3742"/>
                  <a:gd name="T67" fmla="*/ 142 h 2025"/>
                  <a:gd name="T68" fmla="*/ 829 w 3742"/>
                  <a:gd name="T69" fmla="*/ 158 h 2025"/>
                  <a:gd name="T70" fmla="*/ 768 w 3742"/>
                  <a:gd name="T71" fmla="*/ 172 h 2025"/>
                  <a:gd name="T72" fmla="*/ 686 w 3742"/>
                  <a:gd name="T73" fmla="*/ 178 h 2025"/>
                  <a:gd name="T74" fmla="*/ 637 w 3742"/>
                  <a:gd name="T75" fmla="*/ 178 h 2025"/>
                  <a:gd name="T76" fmla="*/ 620 w 3742"/>
                  <a:gd name="T77" fmla="*/ 182 h 2025"/>
                  <a:gd name="T78" fmla="*/ 610 w 3742"/>
                  <a:gd name="T79" fmla="*/ 199 h 2025"/>
                  <a:gd name="T80" fmla="*/ 593 w 3742"/>
                  <a:gd name="T81" fmla="*/ 240 h 2025"/>
                  <a:gd name="T82" fmla="*/ 581 w 3742"/>
                  <a:gd name="T83" fmla="*/ 256 h 2025"/>
                  <a:gd name="T84" fmla="*/ 564 w 3742"/>
                  <a:gd name="T85" fmla="*/ 269 h 2025"/>
                  <a:gd name="T86" fmla="*/ 540 w 3742"/>
                  <a:gd name="T87" fmla="*/ 275 h 2025"/>
                  <a:gd name="T88" fmla="*/ 490 w 3742"/>
                  <a:gd name="T89" fmla="*/ 283 h 2025"/>
                  <a:gd name="T90" fmla="*/ 439 w 3742"/>
                  <a:gd name="T91" fmla="*/ 303 h 2025"/>
                  <a:gd name="T92" fmla="*/ 403 w 3742"/>
                  <a:gd name="T93" fmla="*/ 326 h 2025"/>
                  <a:gd name="T94" fmla="*/ 385 w 3742"/>
                  <a:gd name="T95" fmla="*/ 348 h 2025"/>
                  <a:gd name="T96" fmla="*/ 371 w 3742"/>
                  <a:gd name="T97" fmla="*/ 374 h 2025"/>
                  <a:gd name="T98" fmla="*/ 345 w 3742"/>
                  <a:gd name="T99" fmla="*/ 385 h 2025"/>
                  <a:gd name="T100" fmla="*/ 281 w 3742"/>
                  <a:gd name="T101" fmla="*/ 390 h 2025"/>
                  <a:gd name="T102" fmla="*/ 261 w 3742"/>
                  <a:gd name="T103" fmla="*/ 394 h 2025"/>
                  <a:gd name="T104" fmla="*/ 273 w 3742"/>
                  <a:gd name="T105" fmla="*/ 435 h 2025"/>
                  <a:gd name="T106" fmla="*/ 276 w 3742"/>
                  <a:gd name="T107" fmla="*/ 485 h 2025"/>
                  <a:gd name="T108" fmla="*/ 272 w 3742"/>
                  <a:gd name="T109" fmla="*/ 514 h 2025"/>
                  <a:gd name="T110" fmla="*/ 248 w 3742"/>
                  <a:gd name="T111" fmla="*/ 573 h 2025"/>
                  <a:gd name="T112" fmla="*/ 196 w 3742"/>
                  <a:gd name="T113" fmla="*/ 674 h 2025"/>
                  <a:gd name="T114" fmla="*/ 165 w 3742"/>
                  <a:gd name="T115" fmla="*/ 719 h 2025"/>
                  <a:gd name="T116" fmla="*/ 133 w 3742"/>
                  <a:gd name="T117" fmla="*/ 753 h 2025"/>
                  <a:gd name="T118" fmla="*/ 104 w 3742"/>
                  <a:gd name="T119" fmla="*/ 766 h 2025"/>
                  <a:gd name="T120" fmla="*/ 78 w 3742"/>
                  <a:gd name="T121" fmla="*/ 761 h 2025"/>
                  <a:gd name="T122" fmla="*/ 54 w 3742"/>
                  <a:gd name="T123" fmla="*/ 746 h 2025"/>
                  <a:gd name="T124" fmla="*/ 28 w 3742"/>
                  <a:gd name="T125" fmla="*/ 717 h 20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42"/>
                  <a:gd name="T190" fmla="*/ 0 h 2025"/>
                  <a:gd name="T191" fmla="*/ 3742 w 3742"/>
                  <a:gd name="T192" fmla="*/ 2025 h 20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42" h="2025">
                    <a:moveTo>
                      <a:pt x="50" y="1685"/>
                    </a:moveTo>
                    <a:lnTo>
                      <a:pt x="47" y="1693"/>
                    </a:lnTo>
                    <a:lnTo>
                      <a:pt x="41" y="1714"/>
                    </a:lnTo>
                    <a:lnTo>
                      <a:pt x="32" y="1744"/>
                    </a:lnTo>
                    <a:lnTo>
                      <a:pt x="22" y="1781"/>
                    </a:lnTo>
                    <a:lnTo>
                      <a:pt x="12" y="1819"/>
                    </a:lnTo>
                    <a:lnTo>
                      <a:pt x="5" y="1855"/>
                    </a:lnTo>
                    <a:lnTo>
                      <a:pt x="2" y="1871"/>
                    </a:lnTo>
                    <a:lnTo>
                      <a:pt x="1" y="1884"/>
                    </a:lnTo>
                    <a:lnTo>
                      <a:pt x="0" y="1896"/>
                    </a:lnTo>
                    <a:lnTo>
                      <a:pt x="2" y="1905"/>
                    </a:lnTo>
                    <a:lnTo>
                      <a:pt x="3" y="1908"/>
                    </a:lnTo>
                    <a:lnTo>
                      <a:pt x="6" y="1912"/>
                    </a:lnTo>
                    <a:lnTo>
                      <a:pt x="10" y="1917"/>
                    </a:lnTo>
                    <a:lnTo>
                      <a:pt x="14" y="1921"/>
                    </a:lnTo>
                    <a:lnTo>
                      <a:pt x="27" y="1932"/>
                    </a:lnTo>
                    <a:lnTo>
                      <a:pt x="42" y="1942"/>
                    </a:lnTo>
                    <a:lnTo>
                      <a:pt x="61" y="1953"/>
                    </a:lnTo>
                    <a:lnTo>
                      <a:pt x="81" y="1963"/>
                    </a:lnTo>
                    <a:lnTo>
                      <a:pt x="105" y="1974"/>
                    </a:lnTo>
                    <a:lnTo>
                      <a:pt x="129" y="1984"/>
                    </a:lnTo>
                    <a:lnTo>
                      <a:pt x="153" y="1994"/>
                    </a:lnTo>
                    <a:lnTo>
                      <a:pt x="178" y="2003"/>
                    </a:lnTo>
                    <a:lnTo>
                      <a:pt x="203" y="2010"/>
                    </a:lnTo>
                    <a:lnTo>
                      <a:pt x="227" y="2017"/>
                    </a:lnTo>
                    <a:lnTo>
                      <a:pt x="251" y="2021"/>
                    </a:lnTo>
                    <a:lnTo>
                      <a:pt x="272" y="2024"/>
                    </a:lnTo>
                    <a:lnTo>
                      <a:pt x="282" y="2025"/>
                    </a:lnTo>
                    <a:lnTo>
                      <a:pt x="291" y="2025"/>
                    </a:lnTo>
                    <a:lnTo>
                      <a:pt x="300" y="2024"/>
                    </a:lnTo>
                    <a:lnTo>
                      <a:pt x="308" y="2023"/>
                    </a:lnTo>
                    <a:lnTo>
                      <a:pt x="315" y="2022"/>
                    </a:lnTo>
                    <a:lnTo>
                      <a:pt x="324" y="2018"/>
                    </a:lnTo>
                    <a:lnTo>
                      <a:pt x="333" y="2014"/>
                    </a:lnTo>
                    <a:lnTo>
                      <a:pt x="344" y="2008"/>
                    </a:lnTo>
                    <a:lnTo>
                      <a:pt x="355" y="2001"/>
                    </a:lnTo>
                    <a:lnTo>
                      <a:pt x="367" y="1992"/>
                    </a:lnTo>
                    <a:lnTo>
                      <a:pt x="380" y="1982"/>
                    </a:lnTo>
                    <a:lnTo>
                      <a:pt x="393" y="1971"/>
                    </a:lnTo>
                    <a:lnTo>
                      <a:pt x="422" y="1948"/>
                    </a:lnTo>
                    <a:lnTo>
                      <a:pt x="451" y="1920"/>
                    </a:lnTo>
                    <a:lnTo>
                      <a:pt x="481" y="1892"/>
                    </a:lnTo>
                    <a:lnTo>
                      <a:pt x="510" y="1863"/>
                    </a:lnTo>
                    <a:lnTo>
                      <a:pt x="565" y="1805"/>
                    </a:lnTo>
                    <a:lnTo>
                      <a:pt x="613" y="1755"/>
                    </a:lnTo>
                    <a:lnTo>
                      <a:pt x="644" y="1720"/>
                    </a:lnTo>
                    <a:lnTo>
                      <a:pt x="656" y="1706"/>
                    </a:lnTo>
                    <a:lnTo>
                      <a:pt x="1042" y="1100"/>
                    </a:lnTo>
                    <a:lnTo>
                      <a:pt x="1052" y="1087"/>
                    </a:lnTo>
                    <a:lnTo>
                      <a:pt x="1079" y="1054"/>
                    </a:lnTo>
                    <a:lnTo>
                      <a:pt x="1119" y="1007"/>
                    </a:lnTo>
                    <a:lnTo>
                      <a:pt x="1167" y="951"/>
                    </a:lnTo>
                    <a:lnTo>
                      <a:pt x="1194" y="922"/>
                    </a:lnTo>
                    <a:lnTo>
                      <a:pt x="1222" y="894"/>
                    </a:lnTo>
                    <a:lnTo>
                      <a:pt x="1250" y="867"/>
                    </a:lnTo>
                    <a:lnTo>
                      <a:pt x="1278" y="842"/>
                    </a:lnTo>
                    <a:lnTo>
                      <a:pt x="1292" y="831"/>
                    </a:lnTo>
                    <a:lnTo>
                      <a:pt x="1306" y="820"/>
                    </a:lnTo>
                    <a:lnTo>
                      <a:pt x="1319" y="810"/>
                    </a:lnTo>
                    <a:lnTo>
                      <a:pt x="1332" y="802"/>
                    </a:lnTo>
                    <a:lnTo>
                      <a:pt x="1345" y="793"/>
                    </a:lnTo>
                    <a:lnTo>
                      <a:pt x="1357" y="787"/>
                    </a:lnTo>
                    <a:lnTo>
                      <a:pt x="1369" y="781"/>
                    </a:lnTo>
                    <a:lnTo>
                      <a:pt x="1381" y="778"/>
                    </a:lnTo>
                    <a:lnTo>
                      <a:pt x="1403" y="772"/>
                    </a:lnTo>
                    <a:lnTo>
                      <a:pt x="1427" y="767"/>
                    </a:lnTo>
                    <a:lnTo>
                      <a:pt x="1452" y="762"/>
                    </a:lnTo>
                    <a:lnTo>
                      <a:pt x="1478" y="757"/>
                    </a:lnTo>
                    <a:lnTo>
                      <a:pt x="1530" y="750"/>
                    </a:lnTo>
                    <a:lnTo>
                      <a:pt x="1582" y="744"/>
                    </a:lnTo>
                    <a:lnTo>
                      <a:pt x="1627" y="740"/>
                    </a:lnTo>
                    <a:lnTo>
                      <a:pt x="1664" y="737"/>
                    </a:lnTo>
                    <a:lnTo>
                      <a:pt x="1688" y="735"/>
                    </a:lnTo>
                    <a:lnTo>
                      <a:pt x="1698" y="735"/>
                    </a:lnTo>
                    <a:lnTo>
                      <a:pt x="1705" y="728"/>
                    </a:lnTo>
                    <a:lnTo>
                      <a:pt x="1726" y="709"/>
                    </a:lnTo>
                    <a:lnTo>
                      <a:pt x="1757" y="682"/>
                    </a:lnTo>
                    <a:lnTo>
                      <a:pt x="1799" y="649"/>
                    </a:lnTo>
                    <a:lnTo>
                      <a:pt x="1822" y="631"/>
                    </a:lnTo>
                    <a:lnTo>
                      <a:pt x="1848" y="613"/>
                    </a:lnTo>
                    <a:lnTo>
                      <a:pt x="1876" y="596"/>
                    </a:lnTo>
                    <a:lnTo>
                      <a:pt x="1904" y="579"/>
                    </a:lnTo>
                    <a:lnTo>
                      <a:pt x="1933" y="563"/>
                    </a:lnTo>
                    <a:lnTo>
                      <a:pt x="1963" y="549"/>
                    </a:lnTo>
                    <a:lnTo>
                      <a:pt x="1978" y="542"/>
                    </a:lnTo>
                    <a:lnTo>
                      <a:pt x="1993" y="536"/>
                    </a:lnTo>
                    <a:lnTo>
                      <a:pt x="2009" y="531"/>
                    </a:lnTo>
                    <a:lnTo>
                      <a:pt x="2025" y="526"/>
                    </a:lnTo>
                    <a:lnTo>
                      <a:pt x="2041" y="522"/>
                    </a:lnTo>
                    <a:lnTo>
                      <a:pt x="2059" y="517"/>
                    </a:lnTo>
                    <a:lnTo>
                      <a:pt x="2078" y="514"/>
                    </a:lnTo>
                    <a:lnTo>
                      <a:pt x="2098" y="510"/>
                    </a:lnTo>
                    <a:lnTo>
                      <a:pt x="2142" y="503"/>
                    </a:lnTo>
                    <a:lnTo>
                      <a:pt x="2191" y="497"/>
                    </a:lnTo>
                    <a:lnTo>
                      <a:pt x="2242" y="492"/>
                    </a:lnTo>
                    <a:lnTo>
                      <a:pt x="2294" y="488"/>
                    </a:lnTo>
                    <a:lnTo>
                      <a:pt x="2348" y="484"/>
                    </a:lnTo>
                    <a:lnTo>
                      <a:pt x="2399" y="481"/>
                    </a:lnTo>
                    <a:lnTo>
                      <a:pt x="2496" y="476"/>
                    </a:lnTo>
                    <a:lnTo>
                      <a:pt x="2577" y="473"/>
                    </a:lnTo>
                    <a:lnTo>
                      <a:pt x="2632" y="472"/>
                    </a:lnTo>
                    <a:lnTo>
                      <a:pt x="2652" y="472"/>
                    </a:lnTo>
                    <a:lnTo>
                      <a:pt x="2926" y="268"/>
                    </a:lnTo>
                    <a:lnTo>
                      <a:pt x="2930" y="265"/>
                    </a:lnTo>
                    <a:lnTo>
                      <a:pt x="2941" y="256"/>
                    </a:lnTo>
                    <a:lnTo>
                      <a:pt x="2960" y="244"/>
                    </a:lnTo>
                    <a:lnTo>
                      <a:pt x="2987" y="229"/>
                    </a:lnTo>
                    <a:lnTo>
                      <a:pt x="3003" y="222"/>
                    </a:lnTo>
                    <a:lnTo>
                      <a:pt x="3021" y="214"/>
                    </a:lnTo>
                    <a:lnTo>
                      <a:pt x="3041" y="207"/>
                    </a:lnTo>
                    <a:lnTo>
                      <a:pt x="3062" y="200"/>
                    </a:lnTo>
                    <a:lnTo>
                      <a:pt x="3086" y="195"/>
                    </a:lnTo>
                    <a:lnTo>
                      <a:pt x="3111" y="189"/>
                    </a:lnTo>
                    <a:lnTo>
                      <a:pt x="3138" y="185"/>
                    </a:lnTo>
                    <a:lnTo>
                      <a:pt x="3168" y="183"/>
                    </a:lnTo>
                    <a:lnTo>
                      <a:pt x="3202" y="181"/>
                    </a:lnTo>
                    <a:lnTo>
                      <a:pt x="3240" y="180"/>
                    </a:lnTo>
                    <a:lnTo>
                      <a:pt x="3282" y="179"/>
                    </a:lnTo>
                    <a:lnTo>
                      <a:pt x="3328" y="178"/>
                    </a:lnTo>
                    <a:lnTo>
                      <a:pt x="3423" y="178"/>
                    </a:lnTo>
                    <a:lnTo>
                      <a:pt x="3518" y="179"/>
                    </a:lnTo>
                    <a:lnTo>
                      <a:pt x="3604" y="180"/>
                    </a:lnTo>
                    <a:lnTo>
                      <a:pt x="3676" y="181"/>
                    </a:lnTo>
                    <a:lnTo>
                      <a:pt x="3724" y="182"/>
                    </a:lnTo>
                    <a:lnTo>
                      <a:pt x="3742" y="183"/>
                    </a:lnTo>
                    <a:lnTo>
                      <a:pt x="3735" y="176"/>
                    </a:lnTo>
                    <a:lnTo>
                      <a:pt x="3715" y="159"/>
                    </a:lnTo>
                    <a:lnTo>
                      <a:pt x="3700" y="146"/>
                    </a:lnTo>
                    <a:lnTo>
                      <a:pt x="3681" y="133"/>
                    </a:lnTo>
                    <a:lnTo>
                      <a:pt x="3660" y="119"/>
                    </a:lnTo>
                    <a:lnTo>
                      <a:pt x="3635" y="104"/>
                    </a:lnTo>
                    <a:lnTo>
                      <a:pt x="3607" y="88"/>
                    </a:lnTo>
                    <a:lnTo>
                      <a:pt x="3576" y="73"/>
                    </a:lnTo>
                    <a:lnTo>
                      <a:pt x="3543" y="58"/>
                    </a:lnTo>
                    <a:lnTo>
                      <a:pt x="3507" y="44"/>
                    </a:lnTo>
                    <a:lnTo>
                      <a:pt x="3488" y="38"/>
                    </a:lnTo>
                    <a:lnTo>
                      <a:pt x="3467" y="32"/>
                    </a:lnTo>
                    <a:lnTo>
                      <a:pt x="3447" y="26"/>
                    </a:lnTo>
                    <a:lnTo>
                      <a:pt x="3426" y="21"/>
                    </a:lnTo>
                    <a:lnTo>
                      <a:pt x="3404" y="16"/>
                    </a:lnTo>
                    <a:lnTo>
                      <a:pt x="3381" y="12"/>
                    </a:lnTo>
                    <a:lnTo>
                      <a:pt x="3358" y="9"/>
                    </a:lnTo>
                    <a:lnTo>
                      <a:pt x="3335" y="6"/>
                    </a:lnTo>
                    <a:lnTo>
                      <a:pt x="3288" y="2"/>
                    </a:lnTo>
                    <a:lnTo>
                      <a:pt x="3244" y="0"/>
                    </a:lnTo>
                    <a:lnTo>
                      <a:pt x="3202" y="0"/>
                    </a:lnTo>
                    <a:lnTo>
                      <a:pt x="3163" y="2"/>
                    </a:lnTo>
                    <a:lnTo>
                      <a:pt x="3124" y="6"/>
                    </a:lnTo>
                    <a:lnTo>
                      <a:pt x="3089" y="11"/>
                    </a:lnTo>
                    <a:lnTo>
                      <a:pt x="3055" y="18"/>
                    </a:lnTo>
                    <a:lnTo>
                      <a:pt x="3023" y="26"/>
                    </a:lnTo>
                    <a:lnTo>
                      <a:pt x="2992" y="35"/>
                    </a:lnTo>
                    <a:lnTo>
                      <a:pt x="2962" y="45"/>
                    </a:lnTo>
                    <a:lnTo>
                      <a:pt x="2935" y="56"/>
                    </a:lnTo>
                    <a:lnTo>
                      <a:pt x="2909" y="67"/>
                    </a:lnTo>
                    <a:lnTo>
                      <a:pt x="2885" y="79"/>
                    </a:lnTo>
                    <a:lnTo>
                      <a:pt x="2862" y="92"/>
                    </a:lnTo>
                    <a:lnTo>
                      <a:pt x="2840" y="105"/>
                    </a:lnTo>
                    <a:lnTo>
                      <a:pt x="2819" y="118"/>
                    </a:lnTo>
                    <a:lnTo>
                      <a:pt x="2779" y="149"/>
                    </a:lnTo>
                    <a:lnTo>
                      <a:pt x="2733" y="188"/>
                    </a:lnTo>
                    <a:lnTo>
                      <a:pt x="2708" y="208"/>
                    </a:lnTo>
                    <a:lnTo>
                      <a:pt x="2681" y="229"/>
                    </a:lnTo>
                    <a:lnTo>
                      <a:pt x="2651" y="250"/>
                    </a:lnTo>
                    <a:lnTo>
                      <a:pt x="2619" y="271"/>
                    </a:lnTo>
                    <a:lnTo>
                      <a:pt x="2585" y="291"/>
                    </a:lnTo>
                    <a:lnTo>
                      <a:pt x="2547" y="312"/>
                    </a:lnTo>
                    <a:lnTo>
                      <a:pt x="2528" y="323"/>
                    </a:lnTo>
                    <a:lnTo>
                      <a:pt x="2507" y="332"/>
                    </a:lnTo>
                    <a:lnTo>
                      <a:pt x="2485" y="342"/>
                    </a:lnTo>
                    <a:lnTo>
                      <a:pt x="2463" y="351"/>
                    </a:lnTo>
                    <a:lnTo>
                      <a:pt x="2440" y="359"/>
                    </a:lnTo>
                    <a:lnTo>
                      <a:pt x="2416" y="368"/>
                    </a:lnTo>
                    <a:lnTo>
                      <a:pt x="2391" y="376"/>
                    </a:lnTo>
                    <a:lnTo>
                      <a:pt x="2365" y="383"/>
                    </a:lnTo>
                    <a:lnTo>
                      <a:pt x="2337" y="390"/>
                    </a:lnTo>
                    <a:lnTo>
                      <a:pt x="2309" y="396"/>
                    </a:lnTo>
                    <a:lnTo>
                      <a:pt x="2280" y="402"/>
                    </a:lnTo>
                    <a:lnTo>
                      <a:pt x="2250" y="408"/>
                    </a:lnTo>
                    <a:lnTo>
                      <a:pt x="2192" y="416"/>
                    </a:lnTo>
                    <a:lnTo>
                      <a:pt x="2136" y="421"/>
                    </a:lnTo>
                    <a:lnTo>
                      <a:pt x="2086" y="425"/>
                    </a:lnTo>
                    <a:lnTo>
                      <a:pt x="2040" y="428"/>
                    </a:lnTo>
                    <a:lnTo>
                      <a:pt x="1997" y="429"/>
                    </a:lnTo>
                    <a:lnTo>
                      <a:pt x="1958" y="430"/>
                    </a:lnTo>
                    <a:lnTo>
                      <a:pt x="1924" y="430"/>
                    </a:lnTo>
                    <a:lnTo>
                      <a:pt x="1892" y="430"/>
                    </a:lnTo>
                    <a:lnTo>
                      <a:pt x="1864" y="429"/>
                    </a:lnTo>
                    <a:lnTo>
                      <a:pt x="1839" y="430"/>
                    </a:lnTo>
                    <a:lnTo>
                      <a:pt x="1817" y="431"/>
                    </a:lnTo>
                    <a:lnTo>
                      <a:pt x="1799" y="432"/>
                    </a:lnTo>
                    <a:lnTo>
                      <a:pt x="1791" y="434"/>
                    </a:lnTo>
                    <a:lnTo>
                      <a:pt x="1783" y="436"/>
                    </a:lnTo>
                    <a:lnTo>
                      <a:pt x="1776" y="438"/>
                    </a:lnTo>
                    <a:lnTo>
                      <a:pt x="1770" y="440"/>
                    </a:lnTo>
                    <a:lnTo>
                      <a:pt x="1764" y="443"/>
                    </a:lnTo>
                    <a:lnTo>
                      <a:pt x="1759" y="447"/>
                    </a:lnTo>
                    <a:lnTo>
                      <a:pt x="1755" y="451"/>
                    </a:lnTo>
                    <a:lnTo>
                      <a:pt x="1751" y="456"/>
                    </a:lnTo>
                    <a:lnTo>
                      <a:pt x="1740" y="481"/>
                    </a:lnTo>
                    <a:lnTo>
                      <a:pt x="1728" y="511"/>
                    </a:lnTo>
                    <a:lnTo>
                      <a:pt x="1721" y="527"/>
                    </a:lnTo>
                    <a:lnTo>
                      <a:pt x="1713" y="544"/>
                    </a:lnTo>
                    <a:lnTo>
                      <a:pt x="1704" y="562"/>
                    </a:lnTo>
                    <a:lnTo>
                      <a:pt x="1692" y="579"/>
                    </a:lnTo>
                    <a:lnTo>
                      <a:pt x="1686" y="587"/>
                    </a:lnTo>
                    <a:lnTo>
                      <a:pt x="1680" y="595"/>
                    </a:lnTo>
                    <a:lnTo>
                      <a:pt x="1673" y="603"/>
                    </a:lnTo>
                    <a:lnTo>
                      <a:pt x="1666" y="611"/>
                    </a:lnTo>
                    <a:lnTo>
                      <a:pt x="1658" y="618"/>
                    </a:lnTo>
                    <a:lnTo>
                      <a:pt x="1650" y="625"/>
                    </a:lnTo>
                    <a:lnTo>
                      <a:pt x="1641" y="631"/>
                    </a:lnTo>
                    <a:lnTo>
                      <a:pt x="1631" y="637"/>
                    </a:lnTo>
                    <a:lnTo>
                      <a:pt x="1621" y="644"/>
                    </a:lnTo>
                    <a:lnTo>
                      <a:pt x="1610" y="649"/>
                    </a:lnTo>
                    <a:lnTo>
                      <a:pt x="1598" y="654"/>
                    </a:lnTo>
                    <a:lnTo>
                      <a:pt x="1585" y="657"/>
                    </a:lnTo>
                    <a:lnTo>
                      <a:pt x="1572" y="661"/>
                    </a:lnTo>
                    <a:lnTo>
                      <a:pt x="1557" y="663"/>
                    </a:lnTo>
                    <a:lnTo>
                      <a:pt x="1542" y="665"/>
                    </a:lnTo>
                    <a:lnTo>
                      <a:pt x="1525" y="666"/>
                    </a:lnTo>
                    <a:lnTo>
                      <a:pt x="1493" y="668"/>
                    </a:lnTo>
                    <a:lnTo>
                      <a:pt x="1461" y="671"/>
                    </a:lnTo>
                    <a:lnTo>
                      <a:pt x="1430" y="676"/>
                    </a:lnTo>
                    <a:lnTo>
                      <a:pt x="1398" y="683"/>
                    </a:lnTo>
                    <a:lnTo>
                      <a:pt x="1367" y="691"/>
                    </a:lnTo>
                    <a:lnTo>
                      <a:pt x="1337" y="699"/>
                    </a:lnTo>
                    <a:lnTo>
                      <a:pt x="1308" y="709"/>
                    </a:lnTo>
                    <a:lnTo>
                      <a:pt x="1280" y="720"/>
                    </a:lnTo>
                    <a:lnTo>
                      <a:pt x="1254" y="731"/>
                    </a:lnTo>
                    <a:lnTo>
                      <a:pt x="1229" y="742"/>
                    </a:lnTo>
                    <a:lnTo>
                      <a:pt x="1205" y="754"/>
                    </a:lnTo>
                    <a:lnTo>
                      <a:pt x="1184" y="765"/>
                    </a:lnTo>
                    <a:lnTo>
                      <a:pt x="1165" y="777"/>
                    </a:lnTo>
                    <a:lnTo>
                      <a:pt x="1149" y="788"/>
                    </a:lnTo>
                    <a:lnTo>
                      <a:pt x="1135" y="799"/>
                    </a:lnTo>
                    <a:lnTo>
                      <a:pt x="1123" y="811"/>
                    </a:lnTo>
                    <a:lnTo>
                      <a:pt x="1113" y="821"/>
                    </a:lnTo>
                    <a:lnTo>
                      <a:pt x="1105" y="831"/>
                    </a:lnTo>
                    <a:lnTo>
                      <a:pt x="1099" y="841"/>
                    </a:lnTo>
                    <a:lnTo>
                      <a:pt x="1093" y="851"/>
                    </a:lnTo>
                    <a:lnTo>
                      <a:pt x="1083" y="870"/>
                    </a:lnTo>
                    <a:lnTo>
                      <a:pt x="1073" y="888"/>
                    </a:lnTo>
                    <a:lnTo>
                      <a:pt x="1067" y="896"/>
                    </a:lnTo>
                    <a:lnTo>
                      <a:pt x="1059" y="904"/>
                    </a:lnTo>
                    <a:lnTo>
                      <a:pt x="1049" y="911"/>
                    </a:lnTo>
                    <a:lnTo>
                      <a:pt x="1038" y="917"/>
                    </a:lnTo>
                    <a:lnTo>
                      <a:pt x="1024" y="923"/>
                    </a:lnTo>
                    <a:lnTo>
                      <a:pt x="1007" y="927"/>
                    </a:lnTo>
                    <a:lnTo>
                      <a:pt x="986" y="931"/>
                    </a:lnTo>
                    <a:lnTo>
                      <a:pt x="962" y="933"/>
                    </a:lnTo>
                    <a:lnTo>
                      <a:pt x="915" y="937"/>
                    </a:lnTo>
                    <a:lnTo>
                      <a:pt x="871" y="939"/>
                    </a:lnTo>
                    <a:lnTo>
                      <a:pt x="834" y="941"/>
                    </a:lnTo>
                    <a:lnTo>
                      <a:pt x="802" y="943"/>
                    </a:lnTo>
                    <a:lnTo>
                      <a:pt x="777" y="943"/>
                    </a:lnTo>
                    <a:lnTo>
                      <a:pt x="758" y="944"/>
                    </a:lnTo>
                    <a:lnTo>
                      <a:pt x="747" y="944"/>
                    </a:lnTo>
                    <a:lnTo>
                      <a:pt x="743" y="944"/>
                    </a:lnTo>
                    <a:lnTo>
                      <a:pt x="746" y="952"/>
                    </a:lnTo>
                    <a:lnTo>
                      <a:pt x="756" y="975"/>
                    </a:lnTo>
                    <a:lnTo>
                      <a:pt x="762" y="990"/>
                    </a:lnTo>
                    <a:lnTo>
                      <a:pt x="768" y="1009"/>
                    </a:lnTo>
                    <a:lnTo>
                      <a:pt x="774" y="1029"/>
                    </a:lnTo>
                    <a:lnTo>
                      <a:pt x="779" y="1052"/>
                    </a:lnTo>
                    <a:lnTo>
                      <a:pt x="784" y="1076"/>
                    </a:lnTo>
                    <a:lnTo>
                      <a:pt x="788" y="1102"/>
                    </a:lnTo>
                    <a:lnTo>
                      <a:pt x="790" y="1130"/>
                    </a:lnTo>
                    <a:lnTo>
                      <a:pt x="790" y="1157"/>
                    </a:lnTo>
                    <a:lnTo>
                      <a:pt x="789" y="1172"/>
                    </a:lnTo>
                    <a:lnTo>
                      <a:pt x="788" y="1186"/>
                    </a:lnTo>
                    <a:lnTo>
                      <a:pt x="786" y="1200"/>
                    </a:lnTo>
                    <a:lnTo>
                      <a:pt x="783" y="1214"/>
                    </a:lnTo>
                    <a:lnTo>
                      <a:pt x="779" y="1229"/>
                    </a:lnTo>
                    <a:lnTo>
                      <a:pt x="775" y="1243"/>
                    </a:lnTo>
                    <a:lnTo>
                      <a:pt x="770" y="1257"/>
                    </a:lnTo>
                    <a:lnTo>
                      <a:pt x="764" y="1271"/>
                    </a:lnTo>
                    <a:lnTo>
                      <a:pt x="750" y="1304"/>
                    </a:lnTo>
                    <a:lnTo>
                      <a:pt x="732" y="1342"/>
                    </a:lnTo>
                    <a:lnTo>
                      <a:pt x="709" y="1385"/>
                    </a:lnTo>
                    <a:lnTo>
                      <a:pt x="684" y="1431"/>
                    </a:lnTo>
                    <a:lnTo>
                      <a:pt x="657" y="1480"/>
                    </a:lnTo>
                    <a:lnTo>
                      <a:pt x="627" y="1529"/>
                    </a:lnTo>
                    <a:lnTo>
                      <a:pt x="595" y="1579"/>
                    </a:lnTo>
                    <a:lnTo>
                      <a:pt x="560" y="1628"/>
                    </a:lnTo>
                    <a:lnTo>
                      <a:pt x="543" y="1652"/>
                    </a:lnTo>
                    <a:lnTo>
                      <a:pt x="525" y="1675"/>
                    </a:lnTo>
                    <a:lnTo>
                      <a:pt x="507" y="1697"/>
                    </a:lnTo>
                    <a:lnTo>
                      <a:pt x="490" y="1718"/>
                    </a:lnTo>
                    <a:lnTo>
                      <a:pt x="472" y="1738"/>
                    </a:lnTo>
                    <a:lnTo>
                      <a:pt x="454" y="1757"/>
                    </a:lnTo>
                    <a:lnTo>
                      <a:pt x="436" y="1776"/>
                    </a:lnTo>
                    <a:lnTo>
                      <a:pt x="418" y="1792"/>
                    </a:lnTo>
                    <a:lnTo>
                      <a:pt x="399" y="1807"/>
                    </a:lnTo>
                    <a:lnTo>
                      <a:pt x="381" y="1819"/>
                    </a:lnTo>
                    <a:lnTo>
                      <a:pt x="364" y="1830"/>
                    </a:lnTo>
                    <a:lnTo>
                      <a:pt x="346" y="1839"/>
                    </a:lnTo>
                    <a:lnTo>
                      <a:pt x="329" y="1846"/>
                    </a:lnTo>
                    <a:lnTo>
                      <a:pt x="313" y="1850"/>
                    </a:lnTo>
                    <a:lnTo>
                      <a:pt x="297" y="1852"/>
                    </a:lnTo>
                    <a:lnTo>
                      <a:pt x="281" y="1851"/>
                    </a:lnTo>
                    <a:lnTo>
                      <a:pt x="266" y="1849"/>
                    </a:lnTo>
                    <a:lnTo>
                      <a:pt x="251" y="1846"/>
                    </a:lnTo>
                    <a:lnTo>
                      <a:pt x="236" y="1842"/>
                    </a:lnTo>
                    <a:lnTo>
                      <a:pt x="223" y="1838"/>
                    </a:lnTo>
                    <a:lnTo>
                      <a:pt x="210" y="1833"/>
                    </a:lnTo>
                    <a:lnTo>
                      <a:pt x="197" y="1828"/>
                    </a:lnTo>
                    <a:lnTo>
                      <a:pt x="186" y="1822"/>
                    </a:lnTo>
                    <a:lnTo>
                      <a:pt x="174" y="1816"/>
                    </a:lnTo>
                    <a:lnTo>
                      <a:pt x="154" y="1803"/>
                    </a:lnTo>
                    <a:lnTo>
                      <a:pt x="135" y="1790"/>
                    </a:lnTo>
                    <a:lnTo>
                      <a:pt x="118" y="1775"/>
                    </a:lnTo>
                    <a:lnTo>
                      <a:pt x="103" y="1760"/>
                    </a:lnTo>
                    <a:lnTo>
                      <a:pt x="91" y="1745"/>
                    </a:lnTo>
                    <a:lnTo>
                      <a:pt x="79" y="1732"/>
                    </a:lnTo>
                    <a:lnTo>
                      <a:pt x="70" y="1719"/>
                    </a:lnTo>
                    <a:lnTo>
                      <a:pt x="62" y="1708"/>
                    </a:lnTo>
                    <a:lnTo>
                      <a:pt x="53" y="1691"/>
                    </a:lnTo>
                    <a:lnTo>
                      <a:pt x="50" y="1685"/>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32" name="Freeform 120">
                <a:extLst>
                  <a:ext uri="{FF2B5EF4-FFF2-40B4-BE49-F238E27FC236}">
                    <a16:creationId xmlns:a16="http://schemas.microsoft.com/office/drawing/2014/main" id="{2D08014E-F5EC-4594-BCA6-71439B30EEAB}"/>
                  </a:ext>
                </a:extLst>
              </p:cNvPr>
              <p:cNvSpPr>
                <a:spLocks/>
              </p:cNvSpPr>
              <p:nvPr/>
            </p:nvSpPr>
            <p:spPr bwMode="auto">
              <a:xfrm>
                <a:off x="1654" y="1026"/>
                <a:ext cx="2443" cy="1425"/>
              </a:xfrm>
              <a:custGeom>
                <a:avLst/>
                <a:gdLst>
                  <a:gd name="T0" fmla="*/ 35 w 6978"/>
                  <a:gd name="T1" fmla="*/ 934 h 3448"/>
                  <a:gd name="T2" fmla="*/ 170 w 6978"/>
                  <a:gd name="T3" fmla="*/ 712 h 3448"/>
                  <a:gd name="T4" fmla="*/ 318 w 6978"/>
                  <a:gd name="T5" fmla="*/ 501 h 3448"/>
                  <a:gd name="T6" fmla="*/ 463 w 6978"/>
                  <a:gd name="T7" fmla="*/ 386 h 3448"/>
                  <a:gd name="T8" fmla="*/ 568 w 6978"/>
                  <a:gd name="T9" fmla="*/ 303 h 3448"/>
                  <a:gd name="T10" fmla="*/ 675 w 6978"/>
                  <a:gd name="T11" fmla="*/ 282 h 3448"/>
                  <a:gd name="T12" fmla="*/ 739 w 6978"/>
                  <a:gd name="T13" fmla="*/ 219 h 3448"/>
                  <a:gd name="T14" fmla="*/ 1093 w 6978"/>
                  <a:gd name="T15" fmla="*/ 100 h 3448"/>
                  <a:gd name="T16" fmla="*/ 1274 w 6978"/>
                  <a:gd name="T17" fmla="*/ 59 h 3448"/>
                  <a:gd name="T18" fmla="*/ 1427 w 6978"/>
                  <a:gd name="T19" fmla="*/ 14 h 3448"/>
                  <a:gd name="T20" fmla="*/ 1726 w 6978"/>
                  <a:gd name="T21" fmla="*/ 24 h 3448"/>
                  <a:gd name="T22" fmla="*/ 2067 w 6978"/>
                  <a:gd name="T23" fmla="*/ 76 h 3448"/>
                  <a:gd name="T24" fmla="*/ 2344 w 6978"/>
                  <a:gd name="T25" fmla="*/ 204 h 3448"/>
                  <a:gd name="T26" fmla="*/ 2248 w 6978"/>
                  <a:gd name="T27" fmla="*/ 296 h 3448"/>
                  <a:gd name="T28" fmla="*/ 2044 w 6978"/>
                  <a:gd name="T29" fmla="*/ 386 h 3448"/>
                  <a:gd name="T30" fmla="*/ 1922 w 6978"/>
                  <a:gd name="T31" fmla="*/ 566 h 3448"/>
                  <a:gd name="T32" fmla="*/ 1772 w 6978"/>
                  <a:gd name="T33" fmla="*/ 693 h 3448"/>
                  <a:gd name="T34" fmla="*/ 1594 w 6978"/>
                  <a:gd name="T35" fmla="*/ 844 h 3448"/>
                  <a:gd name="T36" fmla="*/ 1442 w 6978"/>
                  <a:gd name="T37" fmla="*/ 1165 h 3448"/>
                  <a:gd name="T38" fmla="*/ 1188 w 6978"/>
                  <a:gd name="T39" fmla="*/ 1407 h 3448"/>
                  <a:gd name="T40" fmla="*/ 1150 w 6978"/>
                  <a:gd name="T41" fmla="*/ 1285 h 3448"/>
                  <a:gd name="T42" fmla="*/ 1179 w 6978"/>
                  <a:gd name="T43" fmla="*/ 1207 h 3448"/>
                  <a:gd name="T44" fmla="*/ 1217 w 6978"/>
                  <a:gd name="T45" fmla="*/ 1282 h 3448"/>
                  <a:gd name="T46" fmla="*/ 1320 w 6978"/>
                  <a:gd name="T47" fmla="*/ 1222 h 3448"/>
                  <a:gd name="T48" fmla="*/ 1422 w 6978"/>
                  <a:gd name="T49" fmla="*/ 1077 h 3448"/>
                  <a:gd name="T50" fmla="*/ 1409 w 6978"/>
                  <a:gd name="T51" fmla="*/ 908 h 3448"/>
                  <a:gd name="T52" fmla="*/ 1394 w 6978"/>
                  <a:gd name="T53" fmla="*/ 835 h 3448"/>
                  <a:gd name="T54" fmla="*/ 1493 w 6978"/>
                  <a:gd name="T55" fmla="*/ 822 h 3448"/>
                  <a:gd name="T56" fmla="*/ 1556 w 6978"/>
                  <a:gd name="T57" fmla="*/ 751 h 3448"/>
                  <a:gd name="T58" fmla="*/ 1739 w 6978"/>
                  <a:gd name="T59" fmla="*/ 605 h 3448"/>
                  <a:gd name="T60" fmla="*/ 1906 w 6978"/>
                  <a:gd name="T61" fmla="*/ 431 h 3448"/>
                  <a:gd name="T62" fmla="*/ 1941 w 6978"/>
                  <a:gd name="T63" fmla="*/ 249 h 3448"/>
                  <a:gd name="T64" fmla="*/ 1992 w 6978"/>
                  <a:gd name="T65" fmla="*/ 392 h 3448"/>
                  <a:gd name="T66" fmla="*/ 2043 w 6978"/>
                  <a:gd name="T67" fmla="*/ 297 h 3448"/>
                  <a:gd name="T68" fmla="*/ 2159 w 6978"/>
                  <a:gd name="T69" fmla="*/ 250 h 3448"/>
                  <a:gd name="T70" fmla="*/ 2205 w 6978"/>
                  <a:gd name="T71" fmla="*/ 210 h 3448"/>
                  <a:gd name="T72" fmla="*/ 2036 w 6978"/>
                  <a:gd name="T73" fmla="*/ 122 h 3448"/>
                  <a:gd name="T74" fmla="*/ 1834 w 6978"/>
                  <a:gd name="T75" fmla="*/ 98 h 3448"/>
                  <a:gd name="T76" fmla="*/ 1686 w 6978"/>
                  <a:gd name="T77" fmla="*/ 91 h 3448"/>
                  <a:gd name="T78" fmla="*/ 1505 w 6978"/>
                  <a:gd name="T79" fmla="*/ 74 h 3448"/>
                  <a:gd name="T80" fmla="*/ 1224 w 6978"/>
                  <a:gd name="T81" fmla="*/ 109 h 3448"/>
                  <a:gd name="T82" fmla="*/ 1129 w 6978"/>
                  <a:gd name="T83" fmla="*/ 194 h 3448"/>
                  <a:gd name="T84" fmla="*/ 1064 w 6978"/>
                  <a:gd name="T85" fmla="*/ 239 h 3448"/>
                  <a:gd name="T86" fmla="*/ 972 w 6978"/>
                  <a:gd name="T87" fmla="*/ 253 h 3448"/>
                  <a:gd name="T88" fmla="*/ 921 w 6978"/>
                  <a:gd name="T89" fmla="*/ 298 h 3448"/>
                  <a:gd name="T90" fmla="*/ 835 w 6978"/>
                  <a:gd name="T91" fmla="*/ 283 h 3448"/>
                  <a:gd name="T92" fmla="*/ 754 w 6978"/>
                  <a:gd name="T93" fmla="*/ 284 h 3448"/>
                  <a:gd name="T94" fmla="*/ 690 w 6978"/>
                  <a:gd name="T95" fmla="*/ 350 h 3448"/>
                  <a:gd name="T96" fmla="*/ 626 w 6978"/>
                  <a:gd name="T97" fmla="*/ 373 h 3448"/>
                  <a:gd name="T98" fmla="*/ 515 w 6978"/>
                  <a:gd name="T99" fmla="*/ 430 h 3448"/>
                  <a:gd name="T100" fmla="*/ 278 w 6978"/>
                  <a:gd name="T101" fmla="*/ 726 h 3448"/>
                  <a:gd name="T102" fmla="*/ 227 w 6978"/>
                  <a:gd name="T103" fmla="*/ 771 h 3448"/>
                  <a:gd name="T104" fmla="*/ 181 w 6978"/>
                  <a:gd name="T105" fmla="*/ 772 h 3448"/>
                  <a:gd name="T106" fmla="*/ 72 w 6978"/>
                  <a:gd name="T107" fmla="*/ 939 h 3448"/>
                  <a:gd name="T108" fmla="*/ 83 w 6978"/>
                  <a:gd name="T109" fmla="*/ 998 h 3448"/>
                  <a:gd name="T110" fmla="*/ 136 w 6978"/>
                  <a:gd name="T111" fmla="*/ 973 h 3448"/>
                  <a:gd name="T112" fmla="*/ 140 w 6978"/>
                  <a:gd name="T113" fmla="*/ 1047 h 3448"/>
                  <a:gd name="T114" fmla="*/ 99 w 6978"/>
                  <a:gd name="T115" fmla="*/ 1263 h 3448"/>
                  <a:gd name="T116" fmla="*/ 85 w 6978"/>
                  <a:gd name="T117" fmla="*/ 1130 h 3448"/>
                  <a:gd name="T118" fmla="*/ 5 w 6978"/>
                  <a:gd name="T119" fmla="*/ 1176 h 34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978"/>
                  <a:gd name="T181" fmla="*/ 0 h 3448"/>
                  <a:gd name="T182" fmla="*/ 6978 w 6978"/>
                  <a:gd name="T183" fmla="*/ 3448 h 34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978" h="3448">
                    <a:moveTo>
                      <a:pt x="1" y="2751"/>
                    </a:moveTo>
                    <a:lnTo>
                      <a:pt x="0" y="2711"/>
                    </a:lnTo>
                    <a:lnTo>
                      <a:pt x="1" y="2672"/>
                    </a:lnTo>
                    <a:lnTo>
                      <a:pt x="3" y="2634"/>
                    </a:lnTo>
                    <a:lnTo>
                      <a:pt x="6" y="2596"/>
                    </a:lnTo>
                    <a:lnTo>
                      <a:pt x="11" y="2560"/>
                    </a:lnTo>
                    <a:lnTo>
                      <a:pt x="16" y="2525"/>
                    </a:lnTo>
                    <a:lnTo>
                      <a:pt x="23" y="2489"/>
                    </a:lnTo>
                    <a:lnTo>
                      <a:pt x="30" y="2455"/>
                    </a:lnTo>
                    <a:lnTo>
                      <a:pt x="39" y="2421"/>
                    </a:lnTo>
                    <a:lnTo>
                      <a:pt x="49" y="2388"/>
                    </a:lnTo>
                    <a:lnTo>
                      <a:pt x="61" y="2356"/>
                    </a:lnTo>
                    <a:lnTo>
                      <a:pt x="72" y="2323"/>
                    </a:lnTo>
                    <a:lnTo>
                      <a:pt x="85" y="2292"/>
                    </a:lnTo>
                    <a:lnTo>
                      <a:pt x="99" y="2261"/>
                    </a:lnTo>
                    <a:lnTo>
                      <a:pt x="113" y="2230"/>
                    </a:lnTo>
                    <a:lnTo>
                      <a:pt x="128" y="2200"/>
                    </a:lnTo>
                    <a:lnTo>
                      <a:pt x="144" y="2170"/>
                    </a:lnTo>
                    <a:lnTo>
                      <a:pt x="161" y="2140"/>
                    </a:lnTo>
                    <a:lnTo>
                      <a:pt x="179" y="2111"/>
                    </a:lnTo>
                    <a:lnTo>
                      <a:pt x="198" y="2082"/>
                    </a:lnTo>
                    <a:lnTo>
                      <a:pt x="218" y="2054"/>
                    </a:lnTo>
                    <a:lnTo>
                      <a:pt x="238" y="2025"/>
                    </a:lnTo>
                    <a:lnTo>
                      <a:pt x="259" y="1996"/>
                    </a:lnTo>
                    <a:lnTo>
                      <a:pt x="280" y="1968"/>
                    </a:lnTo>
                    <a:lnTo>
                      <a:pt x="325" y="1912"/>
                    </a:lnTo>
                    <a:lnTo>
                      <a:pt x="372" y="1855"/>
                    </a:lnTo>
                    <a:lnTo>
                      <a:pt x="422" y="1799"/>
                    </a:lnTo>
                    <a:lnTo>
                      <a:pt x="473" y="1742"/>
                    </a:lnTo>
                    <a:lnTo>
                      <a:pt x="486" y="1722"/>
                    </a:lnTo>
                    <a:lnTo>
                      <a:pt x="523" y="1667"/>
                    </a:lnTo>
                    <a:lnTo>
                      <a:pt x="550" y="1630"/>
                    </a:lnTo>
                    <a:lnTo>
                      <a:pt x="580" y="1588"/>
                    </a:lnTo>
                    <a:lnTo>
                      <a:pt x="614" y="1542"/>
                    </a:lnTo>
                    <a:lnTo>
                      <a:pt x="651" y="1493"/>
                    </a:lnTo>
                    <a:lnTo>
                      <a:pt x="690" y="1443"/>
                    </a:lnTo>
                    <a:lnTo>
                      <a:pt x="733" y="1393"/>
                    </a:lnTo>
                    <a:lnTo>
                      <a:pt x="754" y="1367"/>
                    </a:lnTo>
                    <a:lnTo>
                      <a:pt x="775" y="1343"/>
                    </a:lnTo>
                    <a:lnTo>
                      <a:pt x="797" y="1319"/>
                    </a:lnTo>
                    <a:lnTo>
                      <a:pt x="819" y="1296"/>
                    </a:lnTo>
                    <a:lnTo>
                      <a:pt x="841" y="1273"/>
                    </a:lnTo>
                    <a:lnTo>
                      <a:pt x="864" y="1252"/>
                    </a:lnTo>
                    <a:lnTo>
                      <a:pt x="886" y="1232"/>
                    </a:lnTo>
                    <a:lnTo>
                      <a:pt x="908" y="1213"/>
                    </a:lnTo>
                    <a:lnTo>
                      <a:pt x="930" y="1194"/>
                    </a:lnTo>
                    <a:lnTo>
                      <a:pt x="951" y="1178"/>
                    </a:lnTo>
                    <a:lnTo>
                      <a:pt x="973" y="1164"/>
                    </a:lnTo>
                    <a:lnTo>
                      <a:pt x="993" y="1151"/>
                    </a:lnTo>
                    <a:lnTo>
                      <a:pt x="1034" y="1130"/>
                    </a:lnTo>
                    <a:lnTo>
                      <a:pt x="1071" y="1109"/>
                    </a:lnTo>
                    <a:lnTo>
                      <a:pt x="1105" y="1089"/>
                    </a:lnTo>
                    <a:lnTo>
                      <a:pt x="1137" y="1069"/>
                    </a:lnTo>
                    <a:lnTo>
                      <a:pt x="1193" y="1033"/>
                    </a:lnTo>
                    <a:lnTo>
                      <a:pt x="1237" y="1002"/>
                    </a:lnTo>
                    <a:lnTo>
                      <a:pt x="1272" y="977"/>
                    </a:lnTo>
                    <a:lnTo>
                      <a:pt x="1296" y="958"/>
                    </a:lnTo>
                    <a:lnTo>
                      <a:pt x="1311" y="946"/>
                    </a:lnTo>
                    <a:lnTo>
                      <a:pt x="1315" y="942"/>
                    </a:lnTo>
                    <a:lnTo>
                      <a:pt x="1323" y="933"/>
                    </a:lnTo>
                    <a:lnTo>
                      <a:pt x="1347" y="910"/>
                    </a:lnTo>
                    <a:lnTo>
                      <a:pt x="1363" y="894"/>
                    </a:lnTo>
                    <a:lnTo>
                      <a:pt x="1383" y="875"/>
                    </a:lnTo>
                    <a:lnTo>
                      <a:pt x="1405" y="855"/>
                    </a:lnTo>
                    <a:lnTo>
                      <a:pt x="1430" y="835"/>
                    </a:lnTo>
                    <a:lnTo>
                      <a:pt x="1457" y="815"/>
                    </a:lnTo>
                    <a:lnTo>
                      <a:pt x="1486" y="795"/>
                    </a:lnTo>
                    <a:lnTo>
                      <a:pt x="1501" y="786"/>
                    </a:lnTo>
                    <a:lnTo>
                      <a:pt x="1518" y="776"/>
                    </a:lnTo>
                    <a:lnTo>
                      <a:pt x="1535" y="768"/>
                    </a:lnTo>
                    <a:lnTo>
                      <a:pt x="1551" y="759"/>
                    </a:lnTo>
                    <a:lnTo>
                      <a:pt x="1568" y="751"/>
                    </a:lnTo>
                    <a:lnTo>
                      <a:pt x="1586" y="744"/>
                    </a:lnTo>
                    <a:lnTo>
                      <a:pt x="1603" y="737"/>
                    </a:lnTo>
                    <a:lnTo>
                      <a:pt x="1622" y="732"/>
                    </a:lnTo>
                    <a:lnTo>
                      <a:pt x="1640" y="726"/>
                    </a:lnTo>
                    <a:lnTo>
                      <a:pt x="1658" y="721"/>
                    </a:lnTo>
                    <a:lnTo>
                      <a:pt x="1678" y="718"/>
                    </a:lnTo>
                    <a:lnTo>
                      <a:pt x="1697" y="716"/>
                    </a:lnTo>
                    <a:lnTo>
                      <a:pt x="1766" y="712"/>
                    </a:lnTo>
                    <a:lnTo>
                      <a:pt x="1819" y="710"/>
                    </a:lnTo>
                    <a:lnTo>
                      <a:pt x="1859" y="709"/>
                    </a:lnTo>
                    <a:lnTo>
                      <a:pt x="1885" y="710"/>
                    </a:lnTo>
                    <a:lnTo>
                      <a:pt x="1902" y="712"/>
                    </a:lnTo>
                    <a:lnTo>
                      <a:pt x="1912" y="714"/>
                    </a:lnTo>
                    <a:lnTo>
                      <a:pt x="1916" y="716"/>
                    </a:lnTo>
                    <a:lnTo>
                      <a:pt x="1917" y="716"/>
                    </a:lnTo>
                    <a:lnTo>
                      <a:pt x="1918" y="710"/>
                    </a:lnTo>
                    <a:lnTo>
                      <a:pt x="1923" y="693"/>
                    </a:lnTo>
                    <a:lnTo>
                      <a:pt x="1927" y="682"/>
                    </a:lnTo>
                    <a:lnTo>
                      <a:pt x="1934" y="668"/>
                    </a:lnTo>
                    <a:lnTo>
                      <a:pt x="1944" y="653"/>
                    </a:lnTo>
                    <a:lnTo>
                      <a:pt x="1956" y="637"/>
                    </a:lnTo>
                    <a:lnTo>
                      <a:pt x="1963" y="629"/>
                    </a:lnTo>
                    <a:lnTo>
                      <a:pt x="1971" y="620"/>
                    </a:lnTo>
                    <a:lnTo>
                      <a:pt x="1980" y="611"/>
                    </a:lnTo>
                    <a:lnTo>
                      <a:pt x="1991" y="602"/>
                    </a:lnTo>
                    <a:lnTo>
                      <a:pt x="2002" y="593"/>
                    </a:lnTo>
                    <a:lnTo>
                      <a:pt x="2014" y="584"/>
                    </a:lnTo>
                    <a:lnTo>
                      <a:pt x="2027" y="575"/>
                    </a:lnTo>
                    <a:lnTo>
                      <a:pt x="2041" y="565"/>
                    </a:lnTo>
                    <a:lnTo>
                      <a:pt x="2057" y="556"/>
                    </a:lnTo>
                    <a:lnTo>
                      <a:pt x="2073" y="547"/>
                    </a:lnTo>
                    <a:lnTo>
                      <a:pt x="2091" y="538"/>
                    </a:lnTo>
                    <a:lnTo>
                      <a:pt x="2110" y="529"/>
                    </a:lnTo>
                    <a:lnTo>
                      <a:pt x="2130" y="521"/>
                    </a:lnTo>
                    <a:lnTo>
                      <a:pt x="2153" y="512"/>
                    </a:lnTo>
                    <a:lnTo>
                      <a:pt x="2177" y="504"/>
                    </a:lnTo>
                    <a:lnTo>
                      <a:pt x="2201" y="497"/>
                    </a:lnTo>
                    <a:lnTo>
                      <a:pt x="2259" y="480"/>
                    </a:lnTo>
                    <a:lnTo>
                      <a:pt x="2329" y="460"/>
                    </a:lnTo>
                    <a:lnTo>
                      <a:pt x="2407" y="438"/>
                    </a:lnTo>
                    <a:lnTo>
                      <a:pt x="2493" y="415"/>
                    </a:lnTo>
                    <a:lnTo>
                      <a:pt x="2584" y="388"/>
                    </a:lnTo>
                    <a:lnTo>
                      <a:pt x="2678" y="363"/>
                    </a:lnTo>
                    <a:lnTo>
                      <a:pt x="2773" y="337"/>
                    </a:lnTo>
                    <a:lnTo>
                      <a:pt x="2867" y="311"/>
                    </a:lnTo>
                    <a:lnTo>
                      <a:pt x="2959" y="286"/>
                    </a:lnTo>
                    <a:lnTo>
                      <a:pt x="3044" y="263"/>
                    </a:lnTo>
                    <a:lnTo>
                      <a:pt x="3122" y="241"/>
                    </a:lnTo>
                    <a:lnTo>
                      <a:pt x="3191" y="222"/>
                    </a:lnTo>
                    <a:lnTo>
                      <a:pt x="3247" y="207"/>
                    </a:lnTo>
                    <a:lnTo>
                      <a:pt x="3291" y="195"/>
                    </a:lnTo>
                    <a:lnTo>
                      <a:pt x="3319" y="188"/>
                    </a:lnTo>
                    <a:lnTo>
                      <a:pt x="3328" y="185"/>
                    </a:lnTo>
                    <a:lnTo>
                      <a:pt x="3357" y="178"/>
                    </a:lnTo>
                    <a:lnTo>
                      <a:pt x="3386" y="172"/>
                    </a:lnTo>
                    <a:lnTo>
                      <a:pt x="3416" y="165"/>
                    </a:lnTo>
                    <a:lnTo>
                      <a:pt x="3448" y="160"/>
                    </a:lnTo>
                    <a:lnTo>
                      <a:pt x="3479" y="155"/>
                    </a:lnTo>
                    <a:lnTo>
                      <a:pt x="3511" y="150"/>
                    </a:lnTo>
                    <a:lnTo>
                      <a:pt x="3542" y="147"/>
                    </a:lnTo>
                    <a:lnTo>
                      <a:pt x="3574" y="144"/>
                    </a:lnTo>
                    <a:lnTo>
                      <a:pt x="3607" y="143"/>
                    </a:lnTo>
                    <a:lnTo>
                      <a:pt x="3638" y="142"/>
                    </a:lnTo>
                    <a:lnTo>
                      <a:pt x="3669" y="144"/>
                    </a:lnTo>
                    <a:lnTo>
                      <a:pt x="3700" y="146"/>
                    </a:lnTo>
                    <a:lnTo>
                      <a:pt x="3730" y="151"/>
                    </a:lnTo>
                    <a:lnTo>
                      <a:pt x="3761" y="157"/>
                    </a:lnTo>
                    <a:lnTo>
                      <a:pt x="3775" y="161"/>
                    </a:lnTo>
                    <a:lnTo>
                      <a:pt x="3789" y="165"/>
                    </a:lnTo>
                    <a:lnTo>
                      <a:pt x="3803" y="169"/>
                    </a:lnTo>
                    <a:lnTo>
                      <a:pt x="3817" y="175"/>
                    </a:lnTo>
                    <a:lnTo>
                      <a:pt x="3847" y="147"/>
                    </a:lnTo>
                    <a:lnTo>
                      <a:pt x="3880" y="122"/>
                    </a:lnTo>
                    <a:lnTo>
                      <a:pt x="3915" y="99"/>
                    </a:lnTo>
                    <a:lnTo>
                      <a:pt x="3953" y="78"/>
                    </a:lnTo>
                    <a:lnTo>
                      <a:pt x="3993" y="61"/>
                    </a:lnTo>
                    <a:lnTo>
                      <a:pt x="4034" y="46"/>
                    </a:lnTo>
                    <a:lnTo>
                      <a:pt x="4077" y="34"/>
                    </a:lnTo>
                    <a:lnTo>
                      <a:pt x="4123" y="24"/>
                    </a:lnTo>
                    <a:lnTo>
                      <a:pt x="4169" y="15"/>
                    </a:lnTo>
                    <a:lnTo>
                      <a:pt x="4216" y="9"/>
                    </a:lnTo>
                    <a:lnTo>
                      <a:pt x="4265" y="5"/>
                    </a:lnTo>
                    <a:lnTo>
                      <a:pt x="4315" y="2"/>
                    </a:lnTo>
                    <a:lnTo>
                      <a:pt x="4365" y="0"/>
                    </a:lnTo>
                    <a:lnTo>
                      <a:pt x="4417" y="1"/>
                    </a:lnTo>
                    <a:lnTo>
                      <a:pt x="4468" y="2"/>
                    </a:lnTo>
                    <a:lnTo>
                      <a:pt x="4520" y="5"/>
                    </a:lnTo>
                    <a:lnTo>
                      <a:pt x="4573" y="9"/>
                    </a:lnTo>
                    <a:lnTo>
                      <a:pt x="4625" y="14"/>
                    </a:lnTo>
                    <a:lnTo>
                      <a:pt x="4677" y="20"/>
                    </a:lnTo>
                    <a:lnTo>
                      <a:pt x="4729" y="26"/>
                    </a:lnTo>
                    <a:lnTo>
                      <a:pt x="4831" y="41"/>
                    </a:lnTo>
                    <a:lnTo>
                      <a:pt x="4931" y="57"/>
                    </a:lnTo>
                    <a:lnTo>
                      <a:pt x="5026" y="75"/>
                    </a:lnTo>
                    <a:lnTo>
                      <a:pt x="5117" y="92"/>
                    </a:lnTo>
                    <a:lnTo>
                      <a:pt x="5200" y="108"/>
                    </a:lnTo>
                    <a:lnTo>
                      <a:pt x="5276" y="121"/>
                    </a:lnTo>
                    <a:lnTo>
                      <a:pt x="5334" y="121"/>
                    </a:lnTo>
                    <a:lnTo>
                      <a:pt x="5393" y="123"/>
                    </a:lnTo>
                    <a:lnTo>
                      <a:pt x="5451" y="125"/>
                    </a:lnTo>
                    <a:lnTo>
                      <a:pt x="5508" y="128"/>
                    </a:lnTo>
                    <a:lnTo>
                      <a:pt x="5566" y="133"/>
                    </a:lnTo>
                    <a:lnTo>
                      <a:pt x="5623" y="138"/>
                    </a:lnTo>
                    <a:lnTo>
                      <a:pt x="5680" y="145"/>
                    </a:lnTo>
                    <a:lnTo>
                      <a:pt x="5737" y="153"/>
                    </a:lnTo>
                    <a:lnTo>
                      <a:pt x="5793" y="162"/>
                    </a:lnTo>
                    <a:lnTo>
                      <a:pt x="5849" y="172"/>
                    </a:lnTo>
                    <a:lnTo>
                      <a:pt x="5905" y="183"/>
                    </a:lnTo>
                    <a:lnTo>
                      <a:pt x="5961" y="196"/>
                    </a:lnTo>
                    <a:lnTo>
                      <a:pt x="6016" y="209"/>
                    </a:lnTo>
                    <a:lnTo>
                      <a:pt x="6071" y="224"/>
                    </a:lnTo>
                    <a:lnTo>
                      <a:pt x="6125" y="240"/>
                    </a:lnTo>
                    <a:lnTo>
                      <a:pt x="6180" y="258"/>
                    </a:lnTo>
                    <a:lnTo>
                      <a:pt x="6233" y="276"/>
                    </a:lnTo>
                    <a:lnTo>
                      <a:pt x="6286" y="295"/>
                    </a:lnTo>
                    <a:lnTo>
                      <a:pt x="6339" y="316"/>
                    </a:lnTo>
                    <a:lnTo>
                      <a:pt x="6391" y="338"/>
                    </a:lnTo>
                    <a:lnTo>
                      <a:pt x="6443" y="361"/>
                    </a:lnTo>
                    <a:lnTo>
                      <a:pt x="6495" y="385"/>
                    </a:lnTo>
                    <a:lnTo>
                      <a:pt x="6545" y="411"/>
                    </a:lnTo>
                    <a:lnTo>
                      <a:pt x="6595" y="438"/>
                    </a:lnTo>
                    <a:lnTo>
                      <a:pt x="6645" y="465"/>
                    </a:lnTo>
                    <a:lnTo>
                      <a:pt x="6695" y="494"/>
                    </a:lnTo>
                    <a:lnTo>
                      <a:pt x="6743" y="525"/>
                    </a:lnTo>
                    <a:lnTo>
                      <a:pt x="6791" y="556"/>
                    </a:lnTo>
                    <a:lnTo>
                      <a:pt x="6839" y="590"/>
                    </a:lnTo>
                    <a:lnTo>
                      <a:pt x="6886" y="623"/>
                    </a:lnTo>
                    <a:lnTo>
                      <a:pt x="6932" y="659"/>
                    </a:lnTo>
                    <a:lnTo>
                      <a:pt x="6978" y="695"/>
                    </a:lnTo>
                    <a:lnTo>
                      <a:pt x="6892" y="694"/>
                    </a:lnTo>
                    <a:lnTo>
                      <a:pt x="6805" y="694"/>
                    </a:lnTo>
                    <a:lnTo>
                      <a:pt x="6720" y="695"/>
                    </a:lnTo>
                    <a:lnTo>
                      <a:pt x="6633" y="698"/>
                    </a:lnTo>
                    <a:lnTo>
                      <a:pt x="6591" y="701"/>
                    </a:lnTo>
                    <a:lnTo>
                      <a:pt x="6549" y="703"/>
                    </a:lnTo>
                    <a:lnTo>
                      <a:pt x="6506" y="707"/>
                    </a:lnTo>
                    <a:lnTo>
                      <a:pt x="6463" y="711"/>
                    </a:lnTo>
                    <a:lnTo>
                      <a:pt x="6422" y="716"/>
                    </a:lnTo>
                    <a:lnTo>
                      <a:pt x="6380" y="722"/>
                    </a:lnTo>
                    <a:lnTo>
                      <a:pt x="6339" y="730"/>
                    </a:lnTo>
                    <a:lnTo>
                      <a:pt x="6297" y="738"/>
                    </a:lnTo>
                    <a:lnTo>
                      <a:pt x="6256" y="747"/>
                    </a:lnTo>
                    <a:lnTo>
                      <a:pt x="6216" y="757"/>
                    </a:lnTo>
                    <a:lnTo>
                      <a:pt x="6176" y="768"/>
                    </a:lnTo>
                    <a:lnTo>
                      <a:pt x="6136" y="781"/>
                    </a:lnTo>
                    <a:lnTo>
                      <a:pt x="6097" y="794"/>
                    </a:lnTo>
                    <a:lnTo>
                      <a:pt x="6059" y="809"/>
                    </a:lnTo>
                    <a:lnTo>
                      <a:pt x="6021" y="826"/>
                    </a:lnTo>
                    <a:lnTo>
                      <a:pt x="5982" y="844"/>
                    </a:lnTo>
                    <a:lnTo>
                      <a:pt x="5946" y="863"/>
                    </a:lnTo>
                    <a:lnTo>
                      <a:pt x="5910" y="884"/>
                    </a:lnTo>
                    <a:lnTo>
                      <a:pt x="5874" y="908"/>
                    </a:lnTo>
                    <a:lnTo>
                      <a:pt x="5838" y="933"/>
                    </a:lnTo>
                    <a:lnTo>
                      <a:pt x="5804" y="959"/>
                    </a:lnTo>
                    <a:lnTo>
                      <a:pt x="5771" y="987"/>
                    </a:lnTo>
                    <a:lnTo>
                      <a:pt x="5738" y="1017"/>
                    </a:lnTo>
                    <a:lnTo>
                      <a:pt x="5706" y="1049"/>
                    </a:lnTo>
                    <a:lnTo>
                      <a:pt x="5695" y="1062"/>
                    </a:lnTo>
                    <a:lnTo>
                      <a:pt x="5683" y="1075"/>
                    </a:lnTo>
                    <a:lnTo>
                      <a:pt x="5672" y="1088"/>
                    </a:lnTo>
                    <a:lnTo>
                      <a:pt x="5662" y="1101"/>
                    </a:lnTo>
                    <a:lnTo>
                      <a:pt x="5643" y="1129"/>
                    </a:lnTo>
                    <a:lnTo>
                      <a:pt x="5624" y="1157"/>
                    </a:lnTo>
                    <a:lnTo>
                      <a:pt x="5588" y="1218"/>
                    </a:lnTo>
                    <a:lnTo>
                      <a:pt x="5552" y="1279"/>
                    </a:lnTo>
                    <a:lnTo>
                      <a:pt x="5533" y="1309"/>
                    </a:lnTo>
                    <a:lnTo>
                      <a:pt x="5512" y="1339"/>
                    </a:lnTo>
                    <a:lnTo>
                      <a:pt x="5491" y="1369"/>
                    </a:lnTo>
                    <a:lnTo>
                      <a:pt x="5468" y="1398"/>
                    </a:lnTo>
                    <a:lnTo>
                      <a:pt x="5457" y="1412"/>
                    </a:lnTo>
                    <a:lnTo>
                      <a:pt x="5444" y="1426"/>
                    </a:lnTo>
                    <a:lnTo>
                      <a:pt x="5431" y="1439"/>
                    </a:lnTo>
                    <a:lnTo>
                      <a:pt x="5418" y="1452"/>
                    </a:lnTo>
                    <a:lnTo>
                      <a:pt x="5404" y="1465"/>
                    </a:lnTo>
                    <a:lnTo>
                      <a:pt x="5389" y="1477"/>
                    </a:lnTo>
                    <a:lnTo>
                      <a:pt x="5373" y="1489"/>
                    </a:lnTo>
                    <a:lnTo>
                      <a:pt x="5356" y="1500"/>
                    </a:lnTo>
                    <a:lnTo>
                      <a:pt x="5321" y="1524"/>
                    </a:lnTo>
                    <a:lnTo>
                      <a:pt x="5278" y="1551"/>
                    </a:lnTo>
                    <a:lnTo>
                      <a:pt x="5230" y="1580"/>
                    </a:lnTo>
                    <a:lnTo>
                      <a:pt x="5176" y="1611"/>
                    </a:lnTo>
                    <a:lnTo>
                      <a:pt x="5119" y="1644"/>
                    </a:lnTo>
                    <a:lnTo>
                      <a:pt x="5061" y="1678"/>
                    </a:lnTo>
                    <a:lnTo>
                      <a:pt x="4999" y="1714"/>
                    </a:lnTo>
                    <a:lnTo>
                      <a:pt x="4939" y="1750"/>
                    </a:lnTo>
                    <a:lnTo>
                      <a:pt x="4878" y="1786"/>
                    </a:lnTo>
                    <a:lnTo>
                      <a:pt x="4821" y="1822"/>
                    </a:lnTo>
                    <a:lnTo>
                      <a:pt x="4766" y="1858"/>
                    </a:lnTo>
                    <a:lnTo>
                      <a:pt x="4714" y="1893"/>
                    </a:lnTo>
                    <a:lnTo>
                      <a:pt x="4691" y="1910"/>
                    </a:lnTo>
                    <a:lnTo>
                      <a:pt x="4668" y="1926"/>
                    </a:lnTo>
                    <a:lnTo>
                      <a:pt x="4648" y="1942"/>
                    </a:lnTo>
                    <a:lnTo>
                      <a:pt x="4629" y="1958"/>
                    </a:lnTo>
                    <a:lnTo>
                      <a:pt x="4612" y="1973"/>
                    </a:lnTo>
                    <a:lnTo>
                      <a:pt x="4597" y="1988"/>
                    </a:lnTo>
                    <a:lnTo>
                      <a:pt x="4584" y="2002"/>
                    </a:lnTo>
                    <a:lnTo>
                      <a:pt x="4574" y="2015"/>
                    </a:lnTo>
                    <a:lnTo>
                      <a:pt x="4553" y="2042"/>
                    </a:lnTo>
                    <a:lnTo>
                      <a:pt x="4535" y="2068"/>
                    </a:lnTo>
                    <a:lnTo>
                      <a:pt x="4516" y="2094"/>
                    </a:lnTo>
                    <a:lnTo>
                      <a:pt x="4499" y="2121"/>
                    </a:lnTo>
                    <a:lnTo>
                      <a:pt x="4464" y="2176"/>
                    </a:lnTo>
                    <a:lnTo>
                      <a:pt x="4431" y="2234"/>
                    </a:lnTo>
                    <a:lnTo>
                      <a:pt x="4398" y="2291"/>
                    </a:lnTo>
                    <a:lnTo>
                      <a:pt x="4367" y="2350"/>
                    </a:lnTo>
                    <a:lnTo>
                      <a:pt x="4336" y="2408"/>
                    </a:lnTo>
                    <a:lnTo>
                      <a:pt x="4306" y="2467"/>
                    </a:lnTo>
                    <a:lnTo>
                      <a:pt x="4276" y="2527"/>
                    </a:lnTo>
                    <a:lnTo>
                      <a:pt x="4246" y="2586"/>
                    </a:lnTo>
                    <a:lnTo>
                      <a:pt x="4215" y="2645"/>
                    </a:lnTo>
                    <a:lnTo>
                      <a:pt x="4184" y="2704"/>
                    </a:lnTo>
                    <a:lnTo>
                      <a:pt x="4152" y="2761"/>
                    </a:lnTo>
                    <a:lnTo>
                      <a:pt x="4119" y="2818"/>
                    </a:lnTo>
                    <a:lnTo>
                      <a:pt x="4101" y="2846"/>
                    </a:lnTo>
                    <a:lnTo>
                      <a:pt x="4084" y="2874"/>
                    </a:lnTo>
                    <a:lnTo>
                      <a:pt x="4065" y="2901"/>
                    </a:lnTo>
                    <a:lnTo>
                      <a:pt x="4047" y="2928"/>
                    </a:lnTo>
                    <a:lnTo>
                      <a:pt x="3973" y="2993"/>
                    </a:lnTo>
                    <a:lnTo>
                      <a:pt x="3899" y="3057"/>
                    </a:lnTo>
                    <a:lnTo>
                      <a:pt x="3826" y="3122"/>
                    </a:lnTo>
                    <a:lnTo>
                      <a:pt x="3752" y="3188"/>
                    </a:lnTo>
                    <a:lnTo>
                      <a:pt x="3679" y="3253"/>
                    </a:lnTo>
                    <a:lnTo>
                      <a:pt x="3605" y="3319"/>
                    </a:lnTo>
                    <a:lnTo>
                      <a:pt x="3531" y="3384"/>
                    </a:lnTo>
                    <a:lnTo>
                      <a:pt x="3457" y="3448"/>
                    </a:lnTo>
                    <a:lnTo>
                      <a:pt x="3433" y="3434"/>
                    </a:lnTo>
                    <a:lnTo>
                      <a:pt x="3411" y="3420"/>
                    </a:lnTo>
                    <a:lnTo>
                      <a:pt x="3392" y="3405"/>
                    </a:lnTo>
                    <a:lnTo>
                      <a:pt x="3374" y="3390"/>
                    </a:lnTo>
                    <a:lnTo>
                      <a:pt x="3358" y="3373"/>
                    </a:lnTo>
                    <a:lnTo>
                      <a:pt x="3344" y="3356"/>
                    </a:lnTo>
                    <a:lnTo>
                      <a:pt x="3332" y="3338"/>
                    </a:lnTo>
                    <a:lnTo>
                      <a:pt x="3321" y="3320"/>
                    </a:lnTo>
                    <a:lnTo>
                      <a:pt x="3312" y="3300"/>
                    </a:lnTo>
                    <a:lnTo>
                      <a:pt x="3304" y="3281"/>
                    </a:lnTo>
                    <a:lnTo>
                      <a:pt x="3298" y="3261"/>
                    </a:lnTo>
                    <a:lnTo>
                      <a:pt x="3293" y="3241"/>
                    </a:lnTo>
                    <a:lnTo>
                      <a:pt x="3289" y="3220"/>
                    </a:lnTo>
                    <a:lnTo>
                      <a:pt x="3286" y="3199"/>
                    </a:lnTo>
                    <a:lnTo>
                      <a:pt x="3284" y="3177"/>
                    </a:lnTo>
                    <a:lnTo>
                      <a:pt x="3284" y="3156"/>
                    </a:lnTo>
                    <a:lnTo>
                      <a:pt x="3284" y="3133"/>
                    </a:lnTo>
                    <a:lnTo>
                      <a:pt x="3285" y="3110"/>
                    </a:lnTo>
                    <a:lnTo>
                      <a:pt x="3287" y="3088"/>
                    </a:lnTo>
                    <a:lnTo>
                      <a:pt x="3290" y="3065"/>
                    </a:lnTo>
                    <a:lnTo>
                      <a:pt x="3293" y="3043"/>
                    </a:lnTo>
                    <a:lnTo>
                      <a:pt x="3297" y="3020"/>
                    </a:lnTo>
                    <a:lnTo>
                      <a:pt x="3302" y="2997"/>
                    </a:lnTo>
                    <a:lnTo>
                      <a:pt x="3307" y="2973"/>
                    </a:lnTo>
                    <a:lnTo>
                      <a:pt x="3318" y="2928"/>
                    </a:lnTo>
                    <a:lnTo>
                      <a:pt x="3330" y="2882"/>
                    </a:lnTo>
                    <a:lnTo>
                      <a:pt x="3343" y="2838"/>
                    </a:lnTo>
                    <a:lnTo>
                      <a:pt x="3355" y="2793"/>
                    </a:lnTo>
                    <a:lnTo>
                      <a:pt x="3355" y="2807"/>
                    </a:lnTo>
                    <a:lnTo>
                      <a:pt x="3358" y="2843"/>
                    </a:lnTo>
                    <a:lnTo>
                      <a:pt x="3360" y="2866"/>
                    </a:lnTo>
                    <a:lnTo>
                      <a:pt x="3364" y="2892"/>
                    </a:lnTo>
                    <a:lnTo>
                      <a:pt x="3369" y="2920"/>
                    </a:lnTo>
                    <a:lnTo>
                      <a:pt x="3375" y="2949"/>
                    </a:lnTo>
                    <a:lnTo>
                      <a:pt x="3379" y="2963"/>
                    </a:lnTo>
                    <a:lnTo>
                      <a:pt x="3383" y="2978"/>
                    </a:lnTo>
                    <a:lnTo>
                      <a:pt x="3387" y="2993"/>
                    </a:lnTo>
                    <a:lnTo>
                      <a:pt x="3392" y="3007"/>
                    </a:lnTo>
                    <a:lnTo>
                      <a:pt x="3398" y="3020"/>
                    </a:lnTo>
                    <a:lnTo>
                      <a:pt x="3404" y="3033"/>
                    </a:lnTo>
                    <a:lnTo>
                      <a:pt x="3411" y="3045"/>
                    </a:lnTo>
                    <a:lnTo>
                      <a:pt x="3418" y="3056"/>
                    </a:lnTo>
                    <a:lnTo>
                      <a:pt x="3426" y="3067"/>
                    </a:lnTo>
                    <a:lnTo>
                      <a:pt x="3434" y="3076"/>
                    </a:lnTo>
                    <a:lnTo>
                      <a:pt x="3444" y="3084"/>
                    </a:lnTo>
                    <a:lnTo>
                      <a:pt x="3454" y="3091"/>
                    </a:lnTo>
                    <a:lnTo>
                      <a:pt x="3464" y="3097"/>
                    </a:lnTo>
                    <a:lnTo>
                      <a:pt x="3475" y="3101"/>
                    </a:lnTo>
                    <a:lnTo>
                      <a:pt x="3487" y="3104"/>
                    </a:lnTo>
                    <a:lnTo>
                      <a:pt x="3500" y="3105"/>
                    </a:lnTo>
                    <a:lnTo>
                      <a:pt x="3514" y="3104"/>
                    </a:lnTo>
                    <a:lnTo>
                      <a:pt x="3529" y="3101"/>
                    </a:lnTo>
                    <a:lnTo>
                      <a:pt x="3545" y="3096"/>
                    </a:lnTo>
                    <a:lnTo>
                      <a:pt x="3562" y="3090"/>
                    </a:lnTo>
                    <a:lnTo>
                      <a:pt x="3580" y="3082"/>
                    </a:lnTo>
                    <a:lnTo>
                      <a:pt x="3599" y="3072"/>
                    </a:lnTo>
                    <a:lnTo>
                      <a:pt x="3619" y="3062"/>
                    </a:lnTo>
                    <a:lnTo>
                      <a:pt x="3639" y="3050"/>
                    </a:lnTo>
                    <a:lnTo>
                      <a:pt x="3660" y="3036"/>
                    </a:lnTo>
                    <a:lnTo>
                      <a:pt x="3681" y="3022"/>
                    </a:lnTo>
                    <a:lnTo>
                      <a:pt x="3702" y="3007"/>
                    </a:lnTo>
                    <a:lnTo>
                      <a:pt x="3724" y="2991"/>
                    </a:lnTo>
                    <a:lnTo>
                      <a:pt x="3769" y="2956"/>
                    </a:lnTo>
                    <a:lnTo>
                      <a:pt x="3812" y="2920"/>
                    </a:lnTo>
                    <a:lnTo>
                      <a:pt x="3854" y="2882"/>
                    </a:lnTo>
                    <a:lnTo>
                      <a:pt x="3894" y="2844"/>
                    </a:lnTo>
                    <a:lnTo>
                      <a:pt x="3932" y="2806"/>
                    </a:lnTo>
                    <a:lnTo>
                      <a:pt x="3966" y="2770"/>
                    </a:lnTo>
                    <a:lnTo>
                      <a:pt x="3981" y="2752"/>
                    </a:lnTo>
                    <a:lnTo>
                      <a:pt x="3995" y="2736"/>
                    </a:lnTo>
                    <a:lnTo>
                      <a:pt x="4007" y="2720"/>
                    </a:lnTo>
                    <a:lnTo>
                      <a:pt x="4019" y="2704"/>
                    </a:lnTo>
                    <a:lnTo>
                      <a:pt x="4028" y="2690"/>
                    </a:lnTo>
                    <a:lnTo>
                      <a:pt x="4036" y="2677"/>
                    </a:lnTo>
                    <a:lnTo>
                      <a:pt x="4043" y="2665"/>
                    </a:lnTo>
                    <a:lnTo>
                      <a:pt x="4047" y="2654"/>
                    </a:lnTo>
                    <a:lnTo>
                      <a:pt x="4054" y="2631"/>
                    </a:lnTo>
                    <a:lnTo>
                      <a:pt x="4061" y="2607"/>
                    </a:lnTo>
                    <a:lnTo>
                      <a:pt x="4066" y="2580"/>
                    </a:lnTo>
                    <a:lnTo>
                      <a:pt x="4070" y="2552"/>
                    </a:lnTo>
                    <a:lnTo>
                      <a:pt x="4073" y="2522"/>
                    </a:lnTo>
                    <a:lnTo>
                      <a:pt x="4075" y="2491"/>
                    </a:lnTo>
                    <a:lnTo>
                      <a:pt x="4076" y="2461"/>
                    </a:lnTo>
                    <a:lnTo>
                      <a:pt x="4076" y="2430"/>
                    </a:lnTo>
                    <a:lnTo>
                      <a:pt x="4075" y="2400"/>
                    </a:lnTo>
                    <a:lnTo>
                      <a:pt x="4073" y="2370"/>
                    </a:lnTo>
                    <a:lnTo>
                      <a:pt x="4070" y="2342"/>
                    </a:lnTo>
                    <a:lnTo>
                      <a:pt x="4066" y="2314"/>
                    </a:lnTo>
                    <a:lnTo>
                      <a:pt x="4062" y="2289"/>
                    </a:lnTo>
                    <a:lnTo>
                      <a:pt x="4056" y="2267"/>
                    </a:lnTo>
                    <a:lnTo>
                      <a:pt x="4049" y="2247"/>
                    </a:lnTo>
                    <a:lnTo>
                      <a:pt x="4042" y="2230"/>
                    </a:lnTo>
                    <a:lnTo>
                      <a:pt x="4024" y="2198"/>
                    </a:lnTo>
                    <a:lnTo>
                      <a:pt x="4005" y="2166"/>
                    </a:lnTo>
                    <a:lnTo>
                      <a:pt x="3987" y="2136"/>
                    </a:lnTo>
                    <a:lnTo>
                      <a:pt x="3972" y="2107"/>
                    </a:lnTo>
                    <a:lnTo>
                      <a:pt x="3966" y="2094"/>
                    </a:lnTo>
                    <a:lnTo>
                      <a:pt x="3962" y="2081"/>
                    </a:lnTo>
                    <a:lnTo>
                      <a:pt x="3960" y="2069"/>
                    </a:lnTo>
                    <a:lnTo>
                      <a:pt x="3959" y="2058"/>
                    </a:lnTo>
                    <a:lnTo>
                      <a:pt x="3960" y="2052"/>
                    </a:lnTo>
                    <a:lnTo>
                      <a:pt x="3961" y="2047"/>
                    </a:lnTo>
                    <a:lnTo>
                      <a:pt x="3963" y="2042"/>
                    </a:lnTo>
                    <a:lnTo>
                      <a:pt x="3965" y="2037"/>
                    </a:lnTo>
                    <a:lnTo>
                      <a:pt x="3969" y="2033"/>
                    </a:lnTo>
                    <a:lnTo>
                      <a:pt x="3973" y="2029"/>
                    </a:lnTo>
                    <a:lnTo>
                      <a:pt x="3977" y="2025"/>
                    </a:lnTo>
                    <a:lnTo>
                      <a:pt x="3983" y="2021"/>
                    </a:lnTo>
                    <a:lnTo>
                      <a:pt x="3990" y="2018"/>
                    </a:lnTo>
                    <a:lnTo>
                      <a:pt x="3997" y="2014"/>
                    </a:lnTo>
                    <a:lnTo>
                      <a:pt x="4006" y="2012"/>
                    </a:lnTo>
                    <a:lnTo>
                      <a:pt x="4016" y="2011"/>
                    </a:lnTo>
                    <a:lnTo>
                      <a:pt x="4038" y="2009"/>
                    </a:lnTo>
                    <a:lnTo>
                      <a:pt x="4063" y="2008"/>
                    </a:lnTo>
                    <a:lnTo>
                      <a:pt x="4092" y="2007"/>
                    </a:lnTo>
                    <a:lnTo>
                      <a:pt x="4121" y="2006"/>
                    </a:lnTo>
                    <a:lnTo>
                      <a:pt x="4152" y="2005"/>
                    </a:lnTo>
                    <a:lnTo>
                      <a:pt x="4184" y="2003"/>
                    </a:lnTo>
                    <a:lnTo>
                      <a:pt x="4200" y="2001"/>
                    </a:lnTo>
                    <a:lnTo>
                      <a:pt x="4216" y="1999"/>
                    </a:lnTo>
                    <a:lnTo>
                      <a:pt x="4232" y="1996"/>
                    </a:lnTo>
                    <a:lnTo>
                      <a:pt x="4249" y="1993"/>
                    </a:lnTo>
                    <a:lnTo>
                      <a:pt x="4264" y="1989"/>
                    </a:lnTo>
                    <a:lnTo>
                      <a:pt x="4280" y="1984"/>
                    </a:lnTo>
                    <a:lnTo>
                      <a:pt x="4294" y="1979"/>
                    </a:lnTo>
                    <a:lnTo>
                      <a:pt x="4309" y="1972"/>
                    </a:lnTo>
                    <a:lnTo>
                      <a:pt x="4323" y="1965"/>
                    </a:lnTo>
                    <a:lnTo>
                      <a:pt x="4336" y="1957"/>
                    </a:lnTo>
                    <a:lnTo>
                      <a:pt x="4349" y="1947"/>
                    </a:lnTo>
                    <a:lnTo>
                      <a:pt x="4361" y="1937"/>
                    </a:lnTo>
                    <a:lnTo>
                      <a:pt x="4372" y="1925"/>
                    </a:lnTo>
                    <a:lnTo>
                      <a:pt x="4383" y="1912"/>
                    </a:lnTo>
                    <a:lnTo>
                      <a:pt x="4392" y="1897"/>
                    </a:lnTo>
                    <a:lnTo>
                      <a:pt x="4402" y="1882"/>
                    </a:lnTo>
                    <a:lnTo>
                      <a:pt x="4411" y="1866"/>
                    </a:lnTo>
                    <a:lnTo>
                      <a:pt x="4421" y="1849"/>
                    </a:lnTo>
                    <a:lnTo>
                      <a:pt x="4432" y="1833"/>
                    </a:lnTo>
                    <a:lnTo>
                      <a:pt x="4444" y="1817"/>
                    </a:lnTo>
                    <a:lnTo>
                      <a:pt x="4458" y="1801"/>
                    </a:lnTo>
                    <a:lnTo>
                      <a:pt x="4473" y="1785"/>
                    </a:lnTo>
                    <a:lnTo>
                      <a:pt x="4489" y="1769"/>
                    </a:lnTo>
                    <a:lnTo>
                      <a:pt x="4506" y="1753"/>
                    </a:lnTo>
                    <a:lnTo>
                      <a:pt x="4524" y="1737"/>
                    </a:lnTo>
                    <a:lnTo>
                      <a:pt x="4543" y="1721"/>
                    </a:lnTo>
                    <a:lnTo>
                      <a:pt x="4565" y="1705"/>
                    </a:lnTo>
                    <a:lnTo>
                      <a:pt x="4586" y="1688"/>
                    </a:lnTo>
                    <a:lnTo>
                      <a:pt x="4631" y="1656"/>
                    </a:lnTo>
                    <a:lnTo>
                      <a:pt x="4680" y="1624"/>
                    </a:lnTo>
                    <a:lnTo>
                      <a:pt x="4732" y="1592"/>
                    </a:lnTo>
                    <a:lnTo>
                      <a:pt x="4787" y="1560"/>
                    </a:lnTo>
                    <a:lnTo>
                      <a:pt x="4844" y="1527"/>
                    </a:lnTo>
                    <a:lnTo>
                      <a:pt x="4905" y="1495"/>
                    </a:lnTo>
                    <a:lnTo>
                      <a:pt x="4967" y="1463"/>
                    </a:lnTo>
                    <a:lnTo>
                      <a:pt x="5031" y="1431"/>
                    </a:lnTo>
                    <a:lnTo>
                      <a:pt x="5097" y="1399"/>
                    </a:lnTo>
                    <a:lnTo>
                      <a:pt x="5163" y="1366"/>
                    </a:lnTo>
                    <a:lnTo>
                      <a:pt x="5197" y="1348"/>
                    </a:lnTo>
                    <a:lnTo>
                      <a:pt x="5229" y="1328"/>
                    </a:lnTo>
                    <a:lnTo>
                      <a:pt x="5258" y="1306"/>
                    </a:lnTo>
                    <a:lnTo>
                      <a:pt x="5286" y="1282"/>
                    </a:lnTo>
                    <a:lnTo>
                      <a:pt x="5311" y="1257"/>
                    </a:lnTo>
                    <a:lnTo>
                      <a:pt x="5335" y="1229"/>
                    </a:lnTo>
                    <a:lnTo>
                      <a:pt x="5357" y="1200"/>
                    </a:lnTo>
                    <a:lnTo>
                      <a:pt x="5378" y="1170"/>
                    </a:lnTo>
                    <a:lnTo>
                      <a:pt x="5397" y="1140"/>
                    </a:lnTo>
                    <a:lnTo>
                      <a:pt x="5414" y="1109"/>
                    </a:lnTo>
                    <a:lnTo>
                      <a:pt x="5429" y="1077"/>
                    </a:lnTo>
                    <a:lnTo>
                      <a:pt x="5443" y="1043"/>
                    </a:lnTo>
                    <a:lnTo>
                      <a:pt x="5456" y="1011"/>
                    </a:lnTo>
                    <a:lnTo>
                      <a:pt x="5468" y="978"/>
                    </a:lnTo>
                    <a:lnTo>
                      <a:pt x="5478" y="946"/>
                    </a:lnTo>
                    <a:lnTo>
                      <a:pt x="5487" y="914"/>
                    </a:lnTo>
                    <a:lnTo>
                      <a:pt x="5495" y="881"/>
                    </a:lnTo>
                    <a:lnTo>
                      <a:pt x="5502" y="850"/>
                    </a:lnTo>
                    <a:lnTo>
                      <a:pt x="5509" y="820"/>
                    </a:lnTo>
                    <a:lnTo>
                      <a:pt x="5514" y="791"/>
                    </a:lnTo>
                    <a:lnTo>
                      <a:pt x="5522" y="737"/>
                    </a:lnTo>
                    <a:lnTo>
                      <a:pt x="5529" y="689"/>
                    </a:lnTo>
                    <a:lnTo>
                      <a:pt x="5532" y="649"/>
                    </a:lnTo>
                    <a:lnTo>
                      <a:pt x="5534" y="619"/>
                    </a:lnTo>
                    <a:lnTo>
                      <a:pt x="5534" y="600"/>
                    </a:lnTo>
                    <a:lnTo>
                      <a:pt x="5534" y="594"/>
                    </a:lnTo>
                    <a:lnTo>
                      <a:pt x="5544" y="602"/>
                    </a:lnTo>
                    <a:lnTo>
                      <a:pt x="5553" y="610"/>
                    </a:lnTo>
                    <a:lnTo>
                      <a:pt x="5562" y="619"/>
                    </a:lnTo>
                    <a:lnTo>
                      <a:pt x="5570" y="628"/>
                    </a:lnTo>
                    <a:lnTo>
                      <a:pt x="5586" y="647"/>
                    </a:lnTo>
                    <a:lnTo>
                      <a:pt x="5600" y="667"/>
                    </a:lnTo>
                    <a:lnTo>
                      <a:pt x="5612" y="688"/>
                    </a:lnTo>
                    <a:lnTo>
                      <a:pt x="5623" y="710"/>
                    </a:lnTo>
                    <a:lnTo>
                      <a:pt x="5633" y="734"/>
                    </a:lnTo>
                    <a:lnTo>
                      <a:pt x="5642" y="757"/>
                    </a:lnTo>
                    <a:lnTo>
                      <a:pt x="5649" y="780"/>
                    </a:lnTo>
                    <a:lnTo>
                      <a:pt x="5656" y="804"/>
                    </a:lnTo>
                    <a:lnTo>
                      <a:pt x="5663" y="828"/>
                    </a:lnTo>
                    <a:lnTo>
                      <a:pt x="5669" y="852"/>
                    </a:lnTo>
                    <a:lnTo>
                      <a:pt x="5679" y="901"/>
                    </a:lnTo>
                    <a:lnTo>
                      <a:pt x="5690" y="948"/>
                    </a:lnTo>
                    <a:lnTo>
                      <a:pt x="5692" y="941"/>
                    </a:lnTo>
                    <a:lnTo>
                      <a:pt x="5697" y="922"/>
                    </a:lnTo>
                    <a:lnTo>
                      <a:pt x="5702" y="909"/>
                    </a:lnTo>
                    <a:lnTo>
                      <a:pt x="5708" y="893"/>
                    </a:lnTo>
                    <a:lnTo>
                      <a:pt x="5716" y="875"/>
                    </a:lnTo>
                    <a:lnTo>
                      <a:pt x="5725" y="857"/>
                    </a:lnTo>
                    <a:lnTo>
                      <a:pt x="5736" y="837"/>
                    </a:lnTo>
                    <a:lnTo>
                      <a:pt x="5750" y="816"/>
                    </a:lnTo>
                    <a:lnTo>
                      <a:pt x="5765" y="795"/>
                    </a:lnTo>
                    <a:lnTo>
                      <a:pt x="5782" y="773"/>
                    </a:lnTo>
                    <a:lnTo>
                      <a:pt x="5792" y="763"/>
                    </a:lnTo>
                    <a:lnTo>
                      <a:pt x="5802" y="752"/>
                    </a:lnTo>
                    <a:lnTo>
                      <a:pt x="5813" y="741"/>
                    </a:lnTo>
                    <a:lnTo>
                      <a:pt x="5824" y="731"/>
                    </a:lnTo>
                    <a:lnTo>
                      <a:pt x="5836" y="719"/>
                    </a:lnTo>
                    <a:lnTo>
                      <a:pt x="5849" y="709"/>
                    </a:lnTo>
                    <a:lnTo>
                      <a:pt x="5863" y="699"/>
                    </a:lnTo>
                    <a:lnTo>
                      <a:pt x="5878" y="690"/>
                    </a:lnTo>
                    <a:lnTo>
                      <a:pt x="5893" y="681"/>
                    </a:lnTo>
                    <a:lnTo>
                      <a:pt x="5909" y="673"/>
                    </a:lnTo>
                    <a:lnTo>
                      <a:pt x="5926" y="666"/>
                    </a:lnTo>
                    <a:lnTo>
                      <a:pt x="5943" y="659"/>
                    </a:lnTo>
                    <a:lnTo>
                      <a:pt x="5961" y="652"/>
                    </a:lnTo>
                    <a:lnTo>
                      <a:pt x="5980" y="647"/>
                    </a:lnTo>
                    <a:lnTo>
                      <a:pt x="5998" y="641"/>
                    </a:lnTo>
                    <a:lnTo>
                      <a:pt x="6018" y="636"/>
                    </a:lnTo>
                    <a:lnTo>
                      <a:pt x="6056" y="627"/>
                    </a:lnTo>
                    <a:lnTo>
                      <a:pt x="6094" y="619"/>
                    </a:lnTo>
                    <a:lnTo>
                      <a:pt x="6131" y="612"/>
                    </a:lnTo>
                    <a:lnTo>
                      <a:pt x="6166" y="605"/>
                    </a:lnTo>
                    <a:lnTo>
                      <a:pt x="6200" y="598"/>
                    </a:lnTo>
                    <a:lnTo>
                      <a:pt x="6230" y="591"/>
                    </a:lnTo>
                    <a:lnTo>
                      <a:pt x="6244" y="587"/>
                    </a:lnTo>
                    <a:lnTo>
                      <a:pt x="6256" y="584"/>
                    </a:lnTo>
                    <a:lnTo>
                      <a:pt x="6268" y="579"/>
                    </a:lnTo>
                    <a:lnTo>
                      <a:pt x="6278" y="575"/>
                    </a:lnTo>
                    <a:lnTo>
                      <a:pt x="6287" y="570"/>
                    </a:lnTo>
                    <a:lnTo>
                      <a:pt x="6294" y="564"/>
                    </a:lnTo>
                    <a:lnTo>
                      <a:pt x="6301" y="559"/>
                    </a:lnTo>
                    <a:lnTo>
                      <a:pt x="6305" y="553"/>
                    </a:lnTo>
                    <a:lnTo>
                      <a:pt x="6308" y="546"/>
                    </a:lnTo>
                    <a:lnTo>
                      <a:pt x="6309" y="539"/>
                    </a:lnTo>
                    <a:lnTo>
                      <a:pt x="6309" y="532"/>
                    </a:lnTo>
                    <a:lnTo>
                      <a:pt x="6306" y="523"/>
                    </a:lnTo>
                    <a:lnTo>
                      <a:pt x="6299" y="509"/>
                    </a:lnTo>
                    <a:lnTo>
                      <a:pt x="6287" y="495"/>
                    </a:lnTo>
                    <a:lnTo>
                      <a:pt x="6271" y="480"/>
                    </a:lnTo>
                    <a:lnTo>
                      <a:pt x="6251" y="465"/>
                    </a:lnTo>
                    <a:lnTo>
                      <a:pt x="6228" y="450"/>
                    </a:lnTo>
                    <a:lnTo>
                      <a:pt x="6202" y="435"/>
                    </a:lnTo>
                    <a:lnTo>
                      <a:pt x="6173" y="420"/>
                    </a:lnTo>
                    <a:lnTo>
                      <a:pt x="6140" y="404"/>
                    </a:lnTo>
                    <a:lnTo>
                      <a:pt x="6106" y="389"/>
                    </a:lnTo>
                    <a:lnTo>
                      <a:pt x="6069" y="375"/>
                    </a:lnTo>
                    <a:lnTo>
                      <a:pt x="6031" y="360"/>
                    </a:lnTo>
                    <a:lnTo>
                      <a:pt x="5989" y="346"/>
                    </a:lnTo>
                    <a:lnTo>
                      <a:pt x="5948" y="333"/>
                    </a:lnTo>
                    <a:lnTo>
                      <a:pt x="5905" y="320"/>
                    </a:lnTo>
                    <a:lnTo>
                      <a:pt x="5861" y="308"/>
                    </a:lnTo>
                    <a:lnTo>
                      <a:pt x="5816" y="296"/>
                    </a:lnTo>
                    <a:lnTo>
                      <a:pt x="5771" y="285"/>
                    </a:lnTo>
                    <a:lnTo>
                      <a:pt x="5726" y="274"/>
                    </a:lnTo>
                    <a:lnTo>
                      <a:pt x="5680" y="265"/>
                    </a:lnTo>
                    <a:lnTo>
                      <a:pt x="5636" y="256"/>
                    </a:lnTo>
                    <a:lnTo>
                      <a:pt x="5592" y="248"/>
                    </a:lnTo>
                    <a:lnTo>
                      <a:pt x="5549" y="240"/>
                    </a:lnTo>
                    <a:lnTo>
                      <a:pt x="5506" y="235"/>
                    </a:lnTo>
                    <a:lnTo>
                      <a:pt x="5465" y="230"/>
                    </a:lnTo>
                    <a:lnTo>
                      <a:pt x="5426" y="227"/>
                    </a:lnTo>
                    <a:lnTo>
                      <a:pt x="5389" y="225"/>
                    </a:lnTo>
                    <a:lnTo>
                      <a:pt x="5353" y="225"/>
                    </a:lnTo>
                    <a:lnTo>
                      <a:pt x="5320" y="225"/>
                    </a:lnTo>
                    <a:lnTo>
                      <a:pt x="5290" y="228"/>
                    </a:lnTo>
                    <a:lnTo>
                      <a:pt x="5263" y="231"/>
                    </a:lnTo>
                    <a:lnTo>
                      <a:pt x="5238" y="237"/>
                    </a:lnTo>
                    <a:lnTo>
                      <a:pt x="5218" y="244"/>
                    </a:lnTo>
                    <a:lnTo>
                      <a:pt x="5176" y="261"/>
                    </a:lnTo>
                    <a:lnTo>
                      <a:pt x="5140" y="276"/>
                    </a:lnTo>
                    <a:lnTo>
                      <a:pt x="5108" y="291"/>
                    </a:lnTo>
                    <a:lnTo>
                      <a:pt x="5081" y="304"/>
                    </a:lnTo>
                    <a:lnTo>
                      <a:pt x="5060" y="315"/>
                    </a:lnTo>
                    <a:lnTo>
                      <a:pt x="5042" y="323"/>
                    </a:lnTo>
                    <a:lnTo>
                      <a:pt x="5032" y="328"/>
                    </a:lnTo>
                    <a:lnTo>
                      <a:pt x="5029" y="330"/>
                    </a:lnTo>
                    <a:lnTo>
                      <a:pt x="4993" y="308"/>
                    </a:lnTo>
                    <a:lnTo>
                      <a:pt x="4957" y="287"/>
                    </a:lnTo>
                    <a:lnTo>
                      <a:pt x="4921" y="268"/>
                    </a:lnTo>
                    <a:lnTo>
                      <a:pt x="4886" y="251"/>
                    </a:lnTo>
                    <a:lnTo>
                      <a:pt x="4850" y="235"/>
                    </a:lnTo>
                    <a:lnTo>
                      <a:pt x="4815" y="221"/>
                    </a:lnTo>
                    <a:lnTo>
                      <a:pt x="4781" y="209"/>
                    </a:lnTo>
                    <a:lnTo>
                      <a:pt x="4746" y="198"/>
                    </a:lnTo>
                    <a:lnTo>
                      <a:pt x="4711" y="189"/>
                    </a:lnTo>
                    <a:lnTo>
                      <a:pt x="4677" y="181"/>
                    </a:lnTo>
                    <a:lnTo>
                      <a:pt x="4643" y="175"/>
                    </a:lnTo>
                    <a:lnTo>
                      <a:pt x="4609" y="170"/>
                    </a:lnTo>
                    <a:lnTo>
                      <a:pt x="4575" y="166"/>
                    </a:lnTo>
                    <a:lnTo>
                      <a:pt x="4540" y="164"/>
                    </a:lnTo>
                    <a:lnTo>
                      <a:pt x="4507" y="163"/>
                    </a:lnTo>
                    <a:lnTo>
                      <a:pt x="4473" y="163"/>
                    </a:lnTo>
                    <a:lnTo>
                      <a:pt x="4439" y="164"/>
                    </a:lnTo>
                    <a:lnTo>
                      <a:pt x="4404" y="166"/>
                    </a:lnTo>
                    <a:lnTo>
                      <a:pt x="4369" y="169"/>
                    </a:lnTo>
                    <a:lnTo>
                      <a:pt x="4335" y="173"/>
                    </a:lnTo>
                    <a:lnTo>
                      <a:pt x="4300" y="178"/>
                    </a:lnTo>
                    <a:lnTo>
                      <a:pt x="4265" y="184"/>
                    </a:lnTo>
                    <a:lnTo>
                      <a:pt x="4229" y="190"/>
                    </a:lnTo>
                    <a:lnTo>
                      <a:pt x="4193" y="197"/>
                    </a:lnTo>
                    <a:lnTo>
                      <a:pt x="4121" y="214"/>
                    </a:lnTo>
                    <a:lnTo>
                      <a:pt x="4046" y="233"/>
                    </a:lnTo>
                    <a:lnTo>
                      <a:pt x="3970" y="255"/>
                    </a:lnTo>
                    <a:lnTo>
                      <a:pt x="3891" y="277"/>
                    </a:lnTo>
                    <a:lnTo>
                      <a:pt x="3779" y="268"/>
                    </a:lnTo>
                    <a:lnTo>
                      <a:pt x="3675" y="259"/>
                    </a:lnTo>
                    <a:lnTo>
                      <a:pt x="3627" y="257"/>
                    </a:lnTo>
                    <a:lnTo>
                      <a:pt x="3580" y="257"/>
                    </a:lnTo>
                    <a:lnTo>
                      <a:pt x="3558" y="257"/>
                    </a:lnTo>
                    <a:lnTo>
                      <a:pt x="3537" y="259"/>
                    </a:lnTo>
                    <a:lnTo>
                      <a:pt x="3515" y="261"/>
                    </a:lnTo>
                    <a:lnTo>
                      <a:pt x="3495" y="264"/>
                    </a:lnTo>
                    <a:lnTo>
                      <a:pt x="3474" y="268"/>
                    </a:lnTo>
                    <a:lnTo>
                      <a:pt x="3454" y="274"/>
                    </a:lnTo>
                    <a:lnTo>
                      <a:pt x="3434" y="280"/>
                    </a:lnTo>
                    <a:lnTo>
                      <a:pt x="3415" y="287"/>
                    </a:lnTo>
                    <a:lnTo>
                      <a:pt x="3396" y="296"/>
                    </a:lnTo>
                    <a:lnTo>
                      <a:pt x="3378" y="306"/>
                    </a:lnTo>
                    <a:lnTo>
                      <a:pt x="3360" y="317"/>
                    </a:lnTo>
                    <a:lnTo>
                      <a:pt x="3342" y="330"/>
                    </a:lnTo>
                    <a:lnTo>
                      <a:pt x="3325" y="345"/>
                    </a:lnTo>
                    <a:lnTo>
                      <a:pt x="3308" y="361"/>
                    </a:lnTo>
                    <a:lnTo>
                      <a:pt x="3291" y="379"/>
                    </a:lnTo>
                    <a:lnTo>
                      <a:pt x="3275" y="398"/>
                    </a:lnTo>
                    <a:lnTo>
                      <a:pt x="3257" y="421"/>
                    </a:lnTo>
                    <a:lnTo>
                      <a:pt x="3241" y="444"/>
                    </a:lnTo>
                    <a:lnTo>
                      <a:pt x="3226" y="469"/>
                    </a:lnTo>
                    <a:lnTo>
                      <a:pt x="3210" y="497"/>
                    </a:lnTo>
                    <a:lnTo>
                      <a:pt x="3202" y="510"/>
                    </a:lnTo>
                    <a:lnTo>
                      <a:pt x="3192" y="521"/>
                    </a:lnTo>
                    <a:lnTo>
                      <a:pt x="3183" y="531"/>
                    </a:lnTo>
                    <a:lnTo>
                      <a:pt x="3172" y="540"/>
                    </a:lnTo>
                    <a:lnTo>
                      <a:pt x="3161" y="548"/>
                    </a:lnTo>
                    <a:lnTo>
                      <a:pt x="3149" y="555"/>
                    </a:lnTo>
                    <a:lnTo>
                      <a:pt x="3137" y="561"/>
                    </a:lnTo>
                    <a:lnTo>
                      <a:pt x="3124" y="566"/>
                    </a:lnTo>
                    <a:lnTo>
                      <a:pt x="3110" y="571"/>
                    </a:lnTo>
                    <a:lnTo>
                      <a:pt x="3096" y="574"/>
                    </a:lnTo>
                    <a:lnTo>
                      <a:pt x="3082" y="576"/>
                    </a:lnTo>
                    <a:lnTo>
                      <a:pt x="3067" y="578"/>
                    </a:lnTo>
                    <a:lnTo>
                      <a:pt x="3053" y="579"/>
                    </a:lnTo>
                    <a:lnTo>
                      <a:pt x="3038" y="579"/>
                    </a:lnTo>
                    <a:lnTo>
                      <a:pt x="3023" y="578"/>
                    </a:lnTo>
                    <a:lnTo>
                      <a:pt x="3008" y="577"/>
                    </a:lnTo>
                    <a:lnTo>
                      <a:pt x="2977" y="573"/>
                    </a:lnTo>
                    <a:lnTo>
                      <a:pt x="2945" y="568"/>
                    </a:lnTo>
                    <a:lnTo>
                      <a:pt x="2915" y="560"/>
                    </a:lnTo>
                    <a:lnTo>
                      <a:pt x="2885" y="553"/>
                    </a:lnTo>
                    <a:lnTo>
                      <a:pt x="2830" y="537"/>
                    </a:lnTo>
                    <a:lnTo>
                      <a:pt x="2780" y="523"/>
                    </a:lnTo>
                    <a:lnTo>
                      <a:pt x="2782" y="530"/>
                    </a:lnTo>
                    <a:lnTo>
                      <a:pt x="2784" y="547"/>
                    </a:lnTo>
                    <a:lnTo>
                      <a:pt x="2784" y="558"/>
                    </a:lnTo>
                    <a:lnTo>
                      <a:pt x="2784" y="573"/>
                    </a:lnTo>
                    <a:lnTo>
                      <a:pt x="2782" y="587"/>
                    </a:lnTo>
                    <a:lnTo>
                      <a:pt x="2778" y="603"/>
                    </a:lnTo>
                    <a:lnTo>
                      <a:pt x="2775" y="611"/>
                    </a:lnTo>
                    <a:lnTo>
                      <a:pt x="2771" y="619"/>
                    </a:lnTo>
                    <a:lnTo>
                      <a:pt x="2767" y="628"/>
                    </a:lnTo>
                    <a:lnTo>
                      <a:pt x="2763" y="636"/>
                    </a:lnTo>
                    <a:lnTo>
                      <a:pt x="2757" y="644"/>
                    </a:lnTo>
                    <a:lnTo>
                      <a:pt x="2751" y="652"/>
                    </a:lnTo>
                    <a:lnTo>
                      <a:pt x="2743" y="660"/>
                    </a:lnTo>
                    <a:lnTo>
                      <a:pt x="2735" y="668"/>
                    </a:lnTo>
                    <a:lnTo>
                      <a:pt x="2726" y="676"/>
                    </a:lnTo>
                    <a:lnTo>
                      <a:pt x="2716" y="684"/>
                    </a:lnTo>
                    <a:lnTo>
                      <a:pt x="2705" y="691"/>
                    </a:lnTo>
                    <a:lnTo>
                      <a:pt x="2693" y="698"/>
                    </a:lnTo>
                    <a:lnTo>
                      <a:pt x="2679" y="704"/>
                    </a:lnTo>
                    <a:lnTo>
                      <a:pt x="2664" y="711"/>
                    </a:lnTo>
                    <a:lnTo>
                      <a:pt x="2648" y="716"/>
                    </a:lnTo>
                    <a:lnTo>
                      <a:pt x="2631" y="722"/>
                    </a:lnTo>
                    <a:lnTo>
                      <a:pt x="2612" y="727"/>
                    </a:lnTo>
                    <a:lnTo>
                      <a:pt x="2594" y="731"/>
                    </a:lnTo>
                    <a:lnTo>
                      <a:pt x="2578" y="734"/>
                    </a:lnTo>
                    <a:lnTo>
                      <a:pt x="2562" y="735"/>
                    </a:lnTo>
                    <a:lnTo>
                      <a:pt x="2546" y="735"/>
                    </a:lnTo>
                    <a:lnTo>
                      <a:pt x="2531" y="735"/>
                    </a:lnTo>
                    <a:lnTo>
                      <a:pt x="2517" y="734"/>
                    </a:lnTo>
                    <a:lnTo>
                      <a:pt x="2503" y="731"/>
                    </a:lnTo>
                    <a:lnTo>
                      <a:pt x="2490" y="729"/>
                    </a:lnTo>
                    <a:lnTo>
                      <a:pt x="2477" y="724"/>
                    </a:lnTo>
                    <a:lnTo>
                      <a:pt x="2463" y="720"/>
                    </a:lnTo>
                    <a:lnTo>
                      <a:pt x="2451" y="716"/>
                    </a:lnTo>
                    <a:lnTo>
                      <a:pt x="2428" y="706"/>
                    </a:lnTo>
                    <a:lnTo>
                      <a:pt x="2406" y="695"/>
                    </a:lnTo>
                    <a:lnTo>
                      <a:pt x="2385" y="684"/>
                    </a:lnTo>
                    <a:lnTo>
                      <a:pt x="2365" y="673"/>
                    </a:lnTo>
                    <a:lnTo>
                      <a:pt x="2345" y="664"/>
                    </a:lnTo>
                    <a:lnTo>
                      <a:pt x="2324" y="656"/>
                    </a:lnTo>
                    <a:lnTo>
                      <a:pt x="2314" y="652"/>
                    </a:lnTo>
                    <a:lnTo>
                      <a:pt x="2303" y="650"/>
                    </a:lnTo>
                    <a:lnTo>
                      <a:pt x="2293" y="648"/>
                    </a:lnTo>
                    <a:lnTo>
                      <a:pt x="2283" y="647"/>
                    </a:lnTo>
                    <a:lnTo>
                      <a:pt x="2272" y="647"/>
                    </a:lnTo>
                    <a:lnTo>
                      <a:pt x="2261" y="648"/>
                    </a:lnTo>
                    <a:lnTo>
                      <a:pt x="2250" y="649"/>
                    </a:lnTo>
                    <a:lnTo>
                      <a:pt x="2239" y="652"/>
                    </a:lnTo>
                    <a:lnTo>
                      <a:pt x="2217" y="660"/>
                    </a:lnTo>
                    <a:lnTo>
                      <a:pt x="2195" y="668"/>
                    </a:lnTo>
                    <a:lnTo>
                      <a:pt x="2174" y="677"/>
                    </a:lnTo>
                    <a:lnTo>
                      <a:pt x="2153" y="686"/>
                    </a:lnTo>
                    <a:lnTo>
                      <a:pt x="2132" y="696"/>
                    </a:lnTo>
                    <a:lnTo>
                      <a:pt x="2112" y="706"/>
                    </a:lnTo>
                    <a:lnTo>
                      <a:pt x="2093" y="717"/>
                    </a:lnTo>
                    <a:lnTo>
                      <a:pt x="2076" y="729"/>
                    </a:lnTo>
                    <a:lnTo>
                      <a:pt x="2059" y="741"/>
                    </a:lnTo>
                    <a:lnTo>
                      <a:pt x="2043" y="753"/>
                    </a:lnTo>
                    <a:lnTo>
                      <a:pt x="2029" y="765"/>
                    </a:lnTo>
                    <a:lnTo>
                      <a:pt x="2016" y="778"/>
                    </a:lnTo>
                    <a:lnTo>
                      <a:pt x="2005" y="791"/>
                    </a:lnTo>
                    <a:lnTo>
                      <a:pt x="1995" y="803"/>
                    </a:lnTo>
                    <a:lnTo>
                      <a:pt x="1988" y="816"/>
                    </a:lnTo>
                    <a:lnTo>
                      <a:pt x="1981" y="829"/>
                    </a:lnTo>
                    <a:lnTo>
                      <a:pt x="1978" y="836"/>
                    </a:lnTo>
                    <a:lnTo>
                      <a:pt x="1976" y="842"/>
                    </a:lnTo>
                    <a:lnTo>
                      <a:pt x="1972" y="847"/>
                    </a:lnTo>
                    <a:lnTo>
                      <a:pt x="1969" y="853"/>
                    </a:lnTo>
                    <a:lnTo>
                      <a:pt x="1960" y="862"/>
                    </a:lnTo>
                    <a:lnTo>
                      <a:pt x="1951" y="871"/>
                    </a:lnTo>
                    <a:lnTo>
                      <a:pt x="1940" y="879"/>
                    </a:lnTo>
                    <a:lnTo>
                      <a:pt x="1929" y="885"/>
                    </a:lnTo>
                    <a:lnTo>
                      <a:pt x="1918" y="892"/>
                    </a:lnTo>
                    <a:lnTo>
                      <a:pt x="1906" y="896"/>
                    </a:lnTo>
                    <a:lnTo>
                      <a:pt x="1884" y="903"/>
                    </a:lnTo>
                    <a:lnTo>
                      <a:pt x="1865" y="908"/>
                    </a:lnTo>
                    <a:lnTo>
                      <a:pt x="1852" y="910"/>
                    </a:lnTo>
                    <a:lnTo>
                      <a:pt x="1847" y="910"/>
                    </a:lnTo>
                    <a:lnTo>
                      <a:pt x="1840" y="909"/>
                    </a:lnTo>
                    <a:lnTo>
                      <a:pt x="1820" y="905"/>
                    </a:lnTo>
                    <a:lnTo>
                      <a:pt x="1806" y="904"/>
                    </a:lnTo>
                    <a:lnTo>
                      <a:pt x="1789" y="903"/>
                    </a:lnTo>
                    <a:lnTo>
                      <a:pt x="1771" y="903"/>
                    </a:lnTo>
                    <a:lnTo>
                      <a:pt x="1750" y="904"/>
                    </a:lnTo>
                    <a:lnTo>
                      <a:pt x="1728" y="906"/>
                    </a:lnTo>
                    <a:lnTo>
                      <a:pt x="1704" y="910"/>
                    </a:lnTo>
                    <a:lnTo>
                      <a:pt x="1679" y="916"/>
                    </a:lnTo>
                    <a:lnTo>
                      <a:pt x="1652" y="924"/>
                    </a:lnTo>
                    <a:lnTo>
                      <a:pt x="1638" y="929"/>
                    </a:lnTo>
                    <a:lnTo>
                      <a:pt x="1625" y="935"/>
                    </a:lnTo>
                    <a:lnTo>
                      <a:pt x="1611" y="941"/>
                    </a:lnTo>
                    <a:lnTo>
                      <a:pt x="1597" y="948"/>
                    </a:lnTo>
                    <a:lnTo>
                      <a:pt x="1583" y="956"/>
                    </a:lnTo>
                    <a:lnTo>
                      <a:pt x="1569" y="965"/>
                    </a:lnTo>
                    <a:lnTo>
                      <a:pt x="1555" y="974"/>
                    </a:lnTo>
                    <a:lnTo>
                      <a:pt x="1541" y="985"/>
                    </a:lnTo>
                    <a:lnTo>
                      <a:pt x="1471" y="1041"/>
                    </a:lnTo>
                    <a:lnTo>
                      <a:pt x="1380" y="1114"/>
                    </a:lnTo>
                    <a:lnTo>
                      <a:pt x="1276" y="1195"/>
                    </a:lnTo>
                    <a:lnTo>
                      <a:pt x="1170" y="1278"/>
                    </a:lnTo>
                    <a:lnTo>
                      <a:pt x="1072" y="1355"/>
                    </a:lnTo>
                    <a:lnTo>
                      <a:pt x="990" y="1419"/>
                    </a:lnTo>
                    <a:lnTo>
                      <a:pt x="934" y="1463"/>
                    </a:lnTo>
                    <a:lnTo>
                      <a:pt x="913" y="1479"/>
                    </a:lnTo>
                    <a:lnTo>
                      <a:pt x="896" y="1512"/>
                    </a:lnTo>
                    <a:lnTo>
                      <a:pt x="879" y="1547"/>
                    </a:lnTo>
                    <a:lnTo>
                      <a:pt x="863" y="1581"/>
                    </a:lnTo>
                    <a:lnTo>
                      <a:pt x="848" y="1615"/>
                    </a:lnTo>
                    <a:lnTo>
                      <a:pt x="833" y="1650"/>
                    </a:lnTo>
                    <a:lnTo>
                      <a:pt x="820" y="1685"/>
                    </a:lnTo>
                    <a:lnTo>
                      <a:pt x="807" y="1722"/>
                    </a:lnTo>
                    <a:lnTo>
                      <a:pt x="794" y="1757"/>
                    </a:lnTo>
                    <a:lnTo>
                      <a:pt x="771" y="1829"/>
                    </a:lnTo>
                    <a:lnTo>
                      <a:pt x="748" y="1902"/>
                    </a:lnTo>
                    <a:lnTo>
                      <a:pt x="726" y="1975"/>
                    </a:lnTo>
                    <a:lnTo>
                      <a:pt x="704" y="2048"/>
                    </a:lnTo>
                    <a:lnTo>
                      <a:pt x="703" y="2038"/>
                    </a:lnTo>
                    <a:lnTo>
                      <a:pt x="699" y="2011"/>
                    </a:lnTo>
                    <a:lnTo>
                      <a:pt x="694" y="1994"/>
                    </a:lnTo>
                    <a:lnTo>
                      <a:pt x="690" y="1975"/>
                    </a:lnTo>
                    <a:lnTo>
                      <a:pt x="685" y="1955"/>
                    </a:lnTo>
                    <a:lnTo>
                      <a:pt x="679" y="1934"/>
                    </a:lnTo>
                    <a:lnTo>
                      <a:pt x="671" y="1913"/>
                    </a:lnTo>
                    <a:lnTo>
                      <a:pt x="663" y="1893"/>
                    </a:lnTo>
                    <a:lnTo>
                      <a:pt x="658" y="1883"/>
                    </a:lnTo>
                    <a:lnTo>
                      <a:pt x="653" y="1874"/>
                    </a:lnTo>
                    <a:lnTo>
                      <a:pt x="648" y="1866"/>
                    </a:lnTo>
                    <a:lnTo>
                      <a:pt x="643" y="1858"/>
                    </a:lnTo>
                    <a:lnTo>
                      <a:pt x="637" y="1850"/>
                    </a:lnTo>
                    <a:lnTo>
                      <a:pt x="630" y="1844"/>
                    </a:lnTo>
                    <a:lnTo>
                      <a:pt x="624" y="1838"/>
                    </a:lnTo>
                    <a:lnTo>
                      <a:pt x="617" y="1834"/>
                    </a:lnTo>
                    <a:lnTo>
                      <a:pt x="610" y="1830"/>
                    </a:lnTo>
                    <a:lnTo>
                      <a:pt x="602" y="1828"/>
                    </a:lnTo>
                    <a:lnTo>
                      <a:pt x="594" y="1827"/>
                    </a:lnTo>
                    <a:lnTo>
                      <a:pt x="586" y="1827"/>
                    </a:lnTo>
                    <a:lnTo>
                      <a:pt x="577" y="1829"/>
                    </a:lnTo>
                    <a:lnTo>
                      <a:pt x="566" y="1833"/>
                    </a:lnTo>
                    <a:lnTo>
                      <a:pt x="555" y="1839"/>
                    </a:lnTo>
                    <a:lnTo>
                      <a:pt x="543" y="1847"/>
                    </a:lnTo>
                    <a:lnTo>
                      <a:pt x="529" y="1857"/>
                    </a:lnTo>
                    <a:lnTo>
                      <a:pt x="516" y="1867"/>
                    </a:lnTo>
                    <a:lnTo>
                      <a:pt x="503" y="1879"/>
                    </a:lnTo>
                    <a:lnTo>
                      <a:pt x="488" y="1892"/>
                    </a:lnTo>
                    <a:lnTo>
                      <a:pt x="459" y="1921"/>
                    </a:lnTo>
                    <a:lnTo>
                      <a:pt x="429" y="1954"/>
                    </a:lnTo>
                    <a:lnTo>
                      <a:pt x="398" y="1989"/>
                    </a:lnTo>
                    <a:lnTo>
                      <a:pt x="367" y="2027"/>
                    </a:lnTo>
                    <a:lnTo>
                      <a:pt x="338" y="2065"/>
                    </a:lnTo>
                    <a:lnTo>
                      <a:pt x="310" y="2102"/>
                    </a:lnTo>
                    <a:lnTo>
                      <a:pt x="285" y="2137"/>
                    </a:lnTo>
                    <a:lnTo>
                      <a:pt x="262" y="2171"/>
                    </a:lnTo>
                    <a:lnTo>
                      <a:pt x="243" y="2202"/>
                    </a:lnTo>
                    <a:lnTo>
                      <a:pt x="227" y="2227"/>
                    </a:lnTo>
                    <a:lnTo>
                      <a:pt x="216" y="2248"/>
                    </a:lnTo>
                    <a:lnTo>
                      <a:pt x="210" y="2262"/>
                    </a:lnTo>
                    <a:lnTo>
                      <a:pt x="207" y="2273"/>
                    </a:lnTo>
                    <a:lnTo>
                      <a:pt x="205" y="2285"/>
                    </a:lnTo>
                    <a:lnTo>
                      <a:pt x="203" y="2297"/>
                    </a:lnTo>
                    <a:lnTo>
                      <a:pt x="202" y="2311"/>
                    </a:lnTo>
                    <a:lnTo>
                      <a:pt x="201" y="2324"/>
                    </a:lnTo>
                    <a:lnTo>
                      <a:pt x="202" y="2338"/>
                    </a:lnTo>
                    <a:lnTo>
                      <a:pt x="203" y="2352"/>
                    </a:lnTo>
                    <a:lnTo>
                      <a:pt x="206" y="2365"/>
                    </a:lnTo>
                    <a:lnTo>
                      <a:pt x="209" y="2378"/>
                    </a:lnTo>
                    <a:lnTo>
                      <a:pt x="214" y="2389"/>
                    </a:lnTo>
                    <a:lnTo>
                      <a:pt x="218" y="2394"/>
                    </a:lnTo>
                    <a:lnTo>
                      <a:pt x="221" y="2399"/>
                    </a:lnTo>
                    <a:lnTo>
                      <a:pt x="225" y="2404"/>
                    </a:lnTo>
                    <a:lnTo>
                      <a:pt x="229" y="2408"/>
                    </a:lnTo>
                    <a:lnTo>
                      <a:pt x="233" y="2412"/>
                    </a:lnTo>
                    <a:lnTo>
                      <a:pt x="238" y="2415"/>
                    </a:lnTo>
                    <a:lnTo>
                      <a:pt x="243" y="2418"/>
                    </a:lnTo>
                    <a:lnTo>
                      <a:pt x="248" y="2420"/>
                    </a:lnTo>
                    <a:lnTo>
                      <a:pt x="254" y="2422"/>
                    </a:lnTo>
                    <a:lnTo>
                      <a:pt x="261" y="2423"/>
                    </a:lnTo>
                    <a:lnTo>
                      <a:pt x="267" y="2423"/>
                    </a:lnTo>
                    <a:lnTo>
                      <a:pt x="275" y="2423"/>
                    </a:lnTo>
                    <a:lnTo>
                      <a:pt x="282" y="2422"/>
                    </a:lnTo>
                    <a:lnTo>
                      <a:pt x="290" y="2420"/>
                    </a:lnTo>
                    <a:lnTo>
                      <a:pt x="298" y="2417"/>
                    </a:lnTo>
                    <a:lnTo>
                      <a:pt x="306" y="2413"/>
                    </a:lnTo>
                    <a:lnTo>
                      <a:pt x="323" y="2405"/>
                    </a:lnTo>
                    <a:lnTo>
                      <a:pt x="339" y="2394"/>
                    </a:lnTo>
                    <a:lnTo>
                      <a:pt x="356" y="2381"/>
                    </a:lnTo>
                    <a:lnTo>
                      <a:pt x="372" y="2368"/>
                    </a:lnTo>
                    <a:lnTo>
                      <a:pt x="389" y="2354"/>
                    </a:lnTo>
                    <a:lnTo>
                      <a:pt x="404" y="2338"/>
                    </a:lnTo>
                    <a:lnTo>
                      <a:pt x="432" y="2310"/>
                    </a:lnTo>
                    <a:lnTo>
                      <a:pt x="453" y="2286"/>
                    </a:lnTo>
                    <a:lnTo>
                      <a:pt x="468" y="2269"/>
                    </a:lnTo>
                    <a:lnTo>
                      <a:pt x="473" y="2262"/>
                    </a:lnTo>
                    <a:lnTo>
                      <a:pt x="485" y="2294"/>
                    </a:lnTo>
                    <a:lnTo>
                      <a:pt x="498" y="2326"/>
                    </a:lnTo>
                    <a:lnTo>
                      <a:pt x="511" y="2359"/>
                    </a:lnTo>
                    <a:lnTo>
                      <a:pt x="526" y="2391"/>
                    </a:lnTo>
                    <a:lnTo>
                      <a:pt x="518" y="2399"/>
                    </a:lnTo>
                    <a:lnTo>
                      <a:pt x="497" y="2421"/>
                    </a:lnTo>
                    <a:lnTo>
                      <a:pt x="467" y="2453"/>
                    </a:lnTo>
                    <a:lnTo>
                      <a:pt x="433" y="2491"/>
                    </a:lnTo>
                    <a:lnTo>
                      <a:pt x="416" y="2512"/>
                    </a:lnTo>
                    <a:lnTo>
                      <a:pt x="399" y="2533"/>
                    </a:lnTo>
                    <a:lnTo>
                      <a:pt x="383" y="2553"/>
                    </a:lnTo>
                    <a:lnTo>
                      <a:pt x="368" y="2572"/>
                    </a:lnTo>
                    <a:lnTo>
                      <a:pt x="356" y="2590"/>
                    </a:lnTo>
                    <a:lnTo>
                      <a:pt x="347" y="2607"/>
                    </a:lnTo>
                    <a:lnTo>
                      <a:pt x="343" y="2614"/>
                    </a:lnTo>
                    <a:lnTo>
                      <a:pt x="341" y="2621"/>
                    </a:lnTo>
                    <a:lnTo>
                      <a:pt x="339" y="2627"/>
                    </a:lnTo>
                    <a:lnTo>
                      <a:pt x="339" y="2632"/>
                    </a:lnTo>
                    <a:lnTo>
                      <a:pt x="336" y="2669"/>
                    </a:lnTo>
                    <a:lnTo>
                      <a:pt x="329" y="2726"/>
                    </a:lnTo>
                    <a:lnTo>
                      <a:pt x="320" y="2797"/>
                    </a:lnTo>
                    <a:lnTo>
                      <a:pt x="309" y="2875"/>
                    </a:lnTo>
                    <a:lnTo>
                      <a:pt x="299" y="2949"/>
                    </a:lnTo>
                    <a:lnTo>
                      <a:pt x="289" y="3012"/>
                    </a:lnTo>
                    <a:lnTo>
                      <a:pt x="282" y="3056"/>
                    </a:lnTo>
                    <a:lnTo>
                      <a:pt x="280" y="3073"/>
                    </a:lnTo>
                    <a:lnTo>
                      <a:pt x="280" y="3060"/>
                    </a:lnTo>
                    <a:lnTo>
                      <a:pt x="280" y="3025"/>
                    </a:lnTo>
                    <a:lnTo>
                      <a:pt x="279" y="2975"/>
                    </a:lnTo>
                    <a:lnTo>
                      <a:pt x="277" y="2918"/>
                    </a:lnTo>
                    <a:lnTo>
                      <a:pt x="276" y="2888"/>
                    </a:lnTo>
                    <a:lnTo>
                      <a:pt x="273" y="2858"/>
                    </a:lnTo>
                    <a:lnTo>
                      <a:pt x="270" y="2830"/>
                    </a:lnTo>
                    <a:lnTo>
                      <a:pt x="266" y="2803"/>
                    </a:lnTo>
                    <a:lnTo>
                      <a:pt x="262" y="2779"/>
                    </a:lnTo>
                    <a:lnTo>
                      <a:pt x="257" y="2760"/>
                    </a:lnTo>
                    <a:lnTo>
                      <a:pt x="253" y="2752"/>
                    </a:lnTo>
                    <a:lnTo>
                      <a:pt x="250" y="2744"/>
                    </a:lnTo>
                    <a:lnTo>
                      <a:pt x="247" y="2739"/>
                    </a:lnTo>
                    <a:lnTo>
                      <a:pt x="243" y="2735"/>
                    </a:lnTo>
                    <a:lnTo>
                      <a:pt x="238" y="2732"/>
                    </a:lnTo>
                    <a:lnTo>
                      <a:pt x="233" y="2730"/>
                    </a:lnTo>
                    <a:lnTo>
                      <a:pt x="227" y="2729"/>
                    </a:lnTo>
                    <a:lnTo>
                      <a:pt x="220" y="2729"/>
                    </a:lnTo>
                    <a:lnTo>
                      <a:pt x="212" y="2730"/>
                    </a:lnTo>
                    <a:lnTo>
                      <a:pt x="204" y="2732"/>
                    </a:lnTo>
                    <a:lnTo>
                      <a:pt x="196" y="2734"/>
                    </a:lnTo>
                    <a:lnTo>
                      <a:pt x="187" y="2737"/>
                    </a:lnTo>
                    <a:lnTo>
                      <a:pt x="168" y="2745"/>
                    </a:lnTo>
                    <a:lnTo>
                      <a:pt x="149" y="2755"/>
                    </a:lnTo>
                    <a:lnTo>
                      <a:pt x="128" y="2767"/>
                    </a:lnTo>
                    <a:lnTo>
                      <a:pt x="108" y="2779"/>
                    </a:lnTo>
                    <a:lnTo>
                      <a:pt x="70" y="2805"/>
                    </a:lnTo>
                    <a:lnTo>
                      <a:pt x="37" y="2829"/>
                    </a:lnTo>
                    <a:lnTo>
                      <a:pt x="14" y="2846"/>
                    </a:lnTo>
                    <a:lnTo>
                      <a:pt x="6" y="2853"/>
                    </a:lnTo>
                    <a:lnTo>
                      <a:pt x="3" y="2829"/>
                    </a:lnTo>
                    <a:lnTo>
                      <a:pt x="1" y="2803"/>
                    </a:lnTo>
                    <a:lnTo>
                      <a:pt x="1" y="2778"/>
                    </a:lnTo>
                    <a:lnTo>
                      <a:pt x="1" y="2751"/>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33" name="Freeform 121">
                <a:extLst>
                  <a:ext uri="{FF2B5EF4-FFF2-40B4-BE49-F238E27FC236}">
                    <a16:creationId xmlns:a16="http://schemas.microsoft.com/office/drawing/2014/main" id="{C11319F5-CC39-4D74-995E-A081DBB891FE}"/>
                  </a:ext>
                </a:extLst>
              </p:cNvPr>
              <p:cNvSpPr>
                <a:spLocks/>
              </p:cNvSpPr>
              <p:nvPr/>
            </p:nvSpPr>
            <p:spPr bwMode="auto">
              <a:xfrm>
                <a:off x="2230" y="1394"/>
                <a:ext cx="1873" cy="1617"/>
              </a:xfrm>
              <a:custGeom>
                <a:avLst/>
                <a:gdLst>
                  <a:gd name="T0" fmla="*/ 941 w 5356"/>
                  <a:gd name="T1" fmla="*/ 131 h 3913"/>
                  <a:gd name="T2" fmla="*/ 917 w 5356"/>
                  <a:gd name="T3" fmla="*/ 192 h 3913"/>
                  <a:gd name="T4" fmla="*/ 949 w 5356"/>
                  <a:gd name="T5" fmla="*/ 257 h 3913"/>
                  <a:gd name="T6" fmla="*/ 921 w 5356"/>
                  <a:gd name="T7" fmla="*/ 277 h 3913"/>
                  <a:gd name="T8" fmla="*/ 792 w 5356"/>
                  <a:gd name="T9" fmla="*/ 350 h 3913"/>
                  <a:gd name="T10" fmla="*/ 724 w 5356"/>
                  <a:gd name="T11" fmla="*/ 433 h 3913"/>
                  <a:gd name="T12" fmla="*/ 690 w 5356"/>
                  <a:gd name="T13" fmla="*/ 582 h 3913"/>
                  <a:gd name="T14" fmla="*/ 652 w 5356"/>
                  <a:gd name="T15" fmla="*/ 691 h 3913"/>
                  <a:gd name="T16" fmla="*/ 615 w 5356"/>
                  <a:gd name="T17" fmla="*/ 796 h 3913"/>
                  <a:gd name="T18" fmla="*/ 595 w 5356"/>
                  <a:gd name="T19" fmla="*/ 949 h 3913"/>
                  <a:gd name="T20" fmla="*/ 640 w 5356"/>
                  <a:gd name="T21" fmla="*/ 1037 h 3913"/>
                  <a:gd name="T22" fmla="*/ 792 w 5356"/>
                  <a:gd name="T23" fmla="*/ 1017 h 3913"/>
                  <a:gd name="T24" fmla="*/ 1014 w 5356"/>
                  <a:gd name="T25" fmla="*/ 973 h 3913"/>
                  <a:gd name="T26" fmla="*/ 1066 w 5356"/>
                  <a:gd name="T27" fmla="*/ 928 h 3913"/>
                  <a:gd name="T28" fmla="*/ 1091 w 5356"/>
                  <a:gd name="T29" fmla="*/ 844 h 3913"/>
                  <a:gd name="T30" fmla="*/ 1122 w 5356"/>
                  <a:gd name="T31" fmla="*/ 921 h 3913"/>
                  <a:gd name="T32" fmla="*/ 1223 w 5356"/>
                  <a:gd name="T33" fmla="*/ 873 h 3913"/>
                  <a:gd name="T34" fmla="*/ 1213 w 5356"/>
                  <a:gd name="T35" fmla="*/ 956 h 3913"/>
                  <a:gd name="T36" fmla="*/ 1434 w 5356"/>
                  <a:gd name="T37" fmla="*/ 987 h 3913"/>
                  <a:gd name="T38" fmla="*/ 1530 w 5356"/>
                  <a:gd name="T39" fmla="*/ 983 h 3913"/>
                  <a:gd name="T40" fmla="*/ 1661 w 5356"/>
                  <a:gd name="T41" fmla="*/ 1009 h 3913"/>
                  <a:gd name="T42" fmla="*/ 1789 w 5356"/>
                  <a:gd name="T43" fmla="*/ 997 h 3913"/>
                  <a:gd name="T44" fmla="*/ 1860 w 5356"/>
                  <a:gd name="T45" fmla="*/ 914 h 3913"/>
                  <a:gd name="T46" fmla="*/ 1812 w 5356"/>
                  <a:gd name="T47" fmla="*/ 1022 h 3913"/>
                  <a:gd name="T48" fmla="*/ 1479 w 5356"/>
                  <a:gd name="T49" fmla="*/ 1040 h 3913"/>
                  <a:gd name="T50" fmla="*/ 1122 w 5356"/>
                  <a:gd name="T51" fmla="*/ 1005 h 3913"/>
                  <a:gd name="T52" fmla="*/ 915 w 5356"/>
                  <a:gd name="T53" fmla="*/ 1045 h 3913"/>
                  <a:gd name="T54" fmla="*/ 693 w 5356"/>
                  <a:gd name="T55" fmla="*/ 1094 h 3913"/>
                  <a:gd name="T56" fmla="*/ 533 w 5356"/>
                  <a:gd name="T57" fmla="*/ 1142 h 3913"/>
                  <a:gd name="T58" fmla="*/ 394 w 5356"/>
                  <a:gd name="T59" fmla="*/ 1224 h 3913"/>
                  <a:gd name="T60" fmla="*/ 242 w 5356"/>
                  <a:gd name="T61" fmla="*/ 1376 h 3913"/>
                  <a:gd name="T62" fmla="*/ 81 w 5356"/>
                  <a:gd name="T63" fmla="*/ 1561 h 3913"/>
                  <a:gd name="T64" fmla="*/ 78 w 5356"/>
                  <a:gd name="T65" fmla="*/ 1515 h 3913"/>
                  <a:gd name="T66" fmla="*/ 166 w 5356"/>
                  <a:gd name="T67" fmla="*/ 1386 h 3913"/>
                  <a:gd name="T68" fmla="*/ 284 w 5356"/>
                  <a:gd name="T69" fmla="*/ 1219 h 3913"/>
                  <a:gd name="T70" fmla="*/ 204 w 5356"/>
                  <a:gd name="T71" fmla="*/ 1140 h 3913"/>
                  <a:gd name="T72" fmla="*/ 59 w 5356"/>
                  <a:gd name="T73" fmla="*/ 1065 h 3913"/>
                  <a:gd name="T74" fmla="*/ 111 w 5356"/>
                  <a:gd name="T75" fmla="*/ 1066 h 3913"/>
                  <a:gd name="T76" fmla="*/ 282 w 5356"/>
                  <a:gd name="T77" fmla="*/ 1173 h 3913"/>
                  <a:gd name="T78" fmla="*/ 399 w 5356"/>
                  <a:gd name="T79" fmla="*/ 1188 h 3913"/>
                  <a:gd name="T80" fmla="*/ 321 w 5356"/>
                  <a:gd name="T81" fmla="*/ 970 h 3913"/>
                  <a:gd name="T82" fmla="*/ 254 w 5356"/>
                  <a:gd name="T83" fmla="*/ 817 h 3913"/>
                  <a:gd name="T84" fmla="*/ 198 w 5356"/>
                  <a:gd name="T85" fmla="*/ 688 h 3913"/>
                  <a:gd name="T86" fmla="*/ 212 w 5356"/>
                  <a:gd name="T87" fmla="*/ 682 h 3913"/>
                  <a:gd name="T88" fmla="*/ 298 w 5356"/>
                  <a:gd name="T89" fmla="*/ 605 h 3913"/>
                  <a:gd name="T90" fmla="*/ 266 w 5356"/>
                  <a:gd name="T91" fmla="*/ 741 h 3913"/>
                  <a:gd name="T92" fmla="*/ 310 w 5356"/>
                  <a:gd name="T93" fmla="*/ 871 h 3913"/>
                  <a:gd name="T94" fmla="*/ 388 w 5356"/>
                  <a:gd name="T95" fmla="*/ 1026 h 3913"/>
                  <a:gd name="T96" fmla="*/ 464 w 5356"/>
                  <a:gd name="T97" fmla="*/ 1111 h 3913"/>
                  <a:gd name="T98" fmla="*/ 525 w 5356"/>
                  <a:gd name="T99" fmla="*/ 1098 h 3913"/>
                  <a:gd name="T100" fmla="*/ 549 w 5356"/>
                  <a:gd name="T101" fmla="*/ 1068 h 3913"/>
                  <a:gd name="T102" fmla="*/ 550 w 5356"/>
                  <a:gd name="T103" fmla="*/ 1017 h 3913"/>
                  <a:gd name="T104" fmla="*/ 557 w 5356"/>
                  <a:gd name="T105" fmla="*/ 814 h 3913"/>
                  <a:gd name="T106" fmla="*/ 597 w 5356"/>
                  <a:gd name="T107" fmla="*/ 682 h 3913"/>
                  <a:gd name="T108" fmla="*/ 650 w 5356"/>
                  <a:gd name="T109" fmla="*/ 557 h 3913"/>
                  <a:gd name="T110" fmla="*/ 620 w 5356"/>
                  <a:gd name="T111" fmla="*/ 436 h 3913"/>
                  <a:gd name="T112" fmla="*/ 585 w 5356"/>
                  <a:gd name="T113" fmla="*/ 388 h 3913"/>
                  <a:gd name="T114" fmla="*/ 717 w 5356"/>
                  <a:gd name="T115" fmla="*/ 375 h 3913"/>
                  <a:gd name="T116" fmla="*/ 850 w 5356"/>
                  <a:gd name="T117" fmla="*/ 229 h 3913"/>
                  <a:gd name="T118" fmla="*/ 905 w 5356"/>
                  <a:gd name="T119" fmla="*/ 125 h 3913"/>
                  <a:gd name="T120" fmla="*/ 1017 w 5356"/>
                  <a:gd name="T121" fmla="*/ 21 h 39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56"/>
                  <a:gd name="T184" fmla="*/ 0 h 3913"/>
                  <a:gd name="T185" fmla="*/ 5356 w 5356"/>
                  <a:gd name="T186" fmla="*/ 3913 h 391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56" h="3913">
                    <a:moveTo>
                      <a:pt x="3021" y="0"/>
                    </a:moveTo>
                    <a:lnTo>
                      <a:pt x="3007" y="13"/>
                    </a:lnTo>
                    <a:lnTo>
                      <a:pt x="2969" y="45"/>
                    </a:lnTo>
                    <a:lnTo>
                      <a:pt x="2914" y="94"/>
                    </a:lnTo>
                    <a:lnTo>
                      <a:pt x="2850" y="153"/>
                    </a:lnTo>
                    <a:lnTo>
                      <a:pt x="2816" y="186"/>
                    </a:lnTo>
                    <a:lnTo>
                      <a:pt x="2782" y="219"/>
                    </a:lnTo>
                    <a:lnTo>
                      <a:pt x="2749" y="253"/>
                    </a:lnTo>
                    <a:lnTo>
                      <a:pt x="2718" y="285"/>
                    </a:lnTo>
                    <a:lnTo>
                      <a:pt x="2690" y="318"/>
                    </a:lnTo>
                    <a:lnTo>
                      <a:pt x="2665" y="349"/>
                    </a:lnTo>
                    <a:lnTo>
                      <a:pt x="2654" y="364"/>
                    </a:lnTo>
                    <a:lnTo>
                      <a:pt x="2645" y="377"/>
                    </a:lnTo>
                    <a:lnTo>
                      <a:pt x="2637" y="391"/>
                    </a:lnTo>
                    <a:lnTo>
                      <a:pt x="2630" y="403"/>
                    </a:lnTo>
                    <a:lnTo>
                      <a:pt x="2625" y="415"/>
                    </a:lnTo>
                    <a:lnTo>
                      <a:pt x="2621" y="427"/>
                    </a:lnTo>
                    <a:lnTo>
                      <a:pt x="2619" y="440"/>
                    </a:lnTo>
                    <a:lnTo>
                      <a:pt x="2619" y="453"/>
                    </a:lnTo>
                    <a:lnTo>
                      <a:pt x="2620" y="465"/>
                    </a:lnTo>
                    <a:lnTo>
                      <a:pt x="2622" y="478"/>
                    </a:lnTo>
                    <a:lnTo>
                      <a:pt x="2625" y="492"/>
                    </a:lnTo>
                    <a:lnTo>
                      <a:pt x="2630" y="505"/>
                    </a:lnTo>
                    <a:lnTo>
                      <a:pt x="2635" y="517"/>
                    </a:lnTo>
                    <a:lnTo>
                      <a:pt x="2641" y="530"/>
                    </a:lnTo>
                    <a:lnTo>
                      <a:pt x="2648" y="542"/>
                    </a:lnTo>
                    <a:lnTo>
                      <a:pt x="2656" y="555"/>
                    </a:lnTo>
                    <a:lnTo>
                      <a:pt x="2673" y="579"/>
                    </a:lnTo>
                    <a:lnTo>
                      <a:pt x="2691" y="601"/>
                    </a:lnTo>
                    <a:lnTo>
                      <a:pt x="2711" y="622"/>
                    </a:lnTo>
                    <a:lnTo>
                      <a:pt x="2730" y="642"/>
                    </a:lnTo>
                    <a:lnTo>
                      <a:pt x="2748" y="660"/>
                    </a:lnTo>
                    <a:lnTo>
                      <a:pt x="2766" y="675"/>
                    </a:lnTo>
                    <a:lnTo>
                      <a:pt x="2792" y="696"/>
                    </a:lnTo>
                    <a:lnTo>
                      <a:pt x="2802" y="704"/>
                    </a:lnTo>
                    <a:lnTo>
                      <a:pt x="2768" y="696"/>
                    </a:lnTo>
                    <a:lnTo>
                      <a:pt x="2733" y="689"/>
                    </a:lnTo>
                    <a:lnTo>
                      <a:pt x="2699" y="682"/>
                    </a:lnTo>
                    <a:lnTo>
                      <a:pt x="2665" y="675"/>
                    </a:lnTo>
                    <a:lnTo>
                      <a:pt x="2631" y="669"/>
                    </a:lnTo>
                    <a:lnTo>
                      <a:pt x="2596" y="662"/>
                    </a:lnTo>
                    <a:lnTo>
                      <a:pt x="2562" y="656"/>
                    </a:lnTo>
                    <a:lnTo>
                      <a:pt x="2528" y="650"/>
                    </a:lnTo>
                    <a:lnTo>
                      <a:pt x="2509" y="663"/>
                    </a:lnTo>
                    <a:lnTo>
                      <a:pt x="2460" y="697"/>
                    </a:lnTo>
                    <a:lnTo>
                      <a:pt x="2426" y="721"/>
                    </a:lnTo>
                    <a:lnTo>
                      <a:pt x="2389" y="748"/>
                    </a:lnTo>
                    <a:lnTo>
                      <a:pt x="2349" y="779"/>
                    </a:lnTo>
                    <a:lnTo>
                      <a:pt x="2307" y="813"/>
                    </a:lnTo>
                    <a:lnTo>
                      <a:pt x="2263" y="847"/>
                    </a:lnTo>
                    <a:lnTo>
                      <a:pt x="2221" y="884"/>
                    </a:lnTo>
                    <a:lnTo>
                      <a:pt x="2200" y="902"/>
                    </a:lnTo>
                    <a:lnTo>
                      <a:pt x="2181" y="920"/>
                    </a:lnTo>
                    <a:lnTo>
                      <a:pt x="2161" y="939"/>
                    </a:lnTo>
                    <a:lnTo>
                      <a:pt x="2143" y="957"/>
                    </a:lnTo>
                    <a:lnTo>
                      <a:pt x="2126" y="977"/>
                    </a:lnTo>
                    <a:lnTo>
                      <a:pt x="2109" y="995"/>
                    </a:lnTo>
                    <a:lnTo>
                      <a:pt x="2094" y="1013"/>
                    </a:lnTo>
                    <a:lnTo>
                      <a:pt x="2081" y="1030"/>
                    </a:lnTo>
                    <a:lnTo>
                      <a:pt x="2069" y="1047"/>
                    </a:lnTo>
                    <a:lnTo>
                      <a:pt x="2059" y="1064"/>
                    </a:lnTo>
                    <a:lnTo>
                      <a:pt x="2051" y="1080"/>
                    </a:lnTo>
                    <a:lnTo>
                      <a:pt x="2045" y="1095"/>
                    </a:lnTo>
                    <a:lnTo>
                      <a:pt x="2036" y="1125"/>
                    </a:lnTo>
                    <a:lnTo>
                      <a:pt x="2028" y="1157"/>
                    </a:lnTo>
                    <a:lnTo>
                      <a:pt x="2021" y="1189"/>
                    </a:lnTo>
                    <a:lnTo>
                      <a:pt x="2014" y="1223"/>
                    </a:lnTo>
                    <a:lnTo>
                      <a:pt x="1999" y="1295"/>
                    </a:lnTo>
                    <a:lnTo>
                      <a:pt x="1983" y="1369"/>
                    </a:lnTo>
                    <a:lnTo>
                      <a:pt x="1973" y="1407"/>
                    </a:lnTo>
                    <a:lnTo>
                      <a:pt x="1962" y="1446"/>
                    </a:lnTo>
                    <a:lnTo>
                      <a:pt x="1948" y="1487"/>
                    </a:lnTo>
                    <a:lnTo>
                      <a:pt x="1933" y="1527"/>
                    </a:lnTo>
                    <a:lnTo>
                      <a:pt x="1925" y="1547"/>
                    </a:lnTo>
                    <a:lnTo>
                      <a:pt x="1917" y="1567"/>
                    </a:lnTo>
                    <a:lnTo>
                      <a:pt x="1908" y="1588"/>
                    </a:lnTo>
                    <a:lnTo>
                      <a:pt x="1898" y="1608"/>
                    </a:lnTo>
                    <a:lnTo>
                      <a:pt x="1887" y="1629"/>
                    </a:lnTo>
                    <a:lnTo>
                      <a:pt x="1876" y="1650"/>
                    </a:lnTo>
                    <a:lnTo>
                      <a:pt x="1864" y="1670"/>
                    </a:lnTo>
                    <a:lnTo>
                      <a:pt x="1852" y="1691"/>
                    </a:lnTo>
                    <a:lnTo>
                      <a:pt x="1843" y="1706"/>
                    </a:lnTo>
                    <a:lnTo>
                      <a:pt x="1833" y="1724"/>
                    </a:lnTo>
                    <a:lnTo>
                      <a:pt x="1823" y="1745"/>
                    </a:lnTo>
                    <a:lnTo>
                      <a:pt x="1812" y="1769"/>
                    </a:lnTo>
                    <a:lnTo>
                      <a:pt x="1802" y="1797"/>
                    </a:lnTo>
                    <a:lnTo>
                      <a:pt x="1790" y="1826"/>
                    </a:lnTo>
                    <a:lnTo>
                      <a:pt x="1779" y="1858"/>
                    </a:lnTo>
                    <a:lnTo>
                      <a:pt x="1768" y="1890"/>
                    </a:lnTo>
                    <a:lnTo>
                      <a:pt x="1757" y="1925"/>
                    </a:lnTo>
                    <a:lnTo>
                      <a:pt x="1747" y="1962"/>
                    </a:lnTo>
                    <a:lnTo>
                      <a:pt x="1738" y="1998"/>
                    </a:lnTo>
                    <a:lnTo>
                      <a:pt x="1729" y="2035"/>
                    </a:lnTo>
                    <a:lnTo>
                      <a:pt x="1721" y="2073"/>
                    </a:lnTo>
                    <a:lnTo>
                      <a:pt x="1714" y="2112"/>
                    </a:lnTo>
                    <a:lnTo>
                      <a:pt x="1708" y="2149"/>
                    </a:lnTo>
                    <a:lnTo>
                      <a:pt x="1704" y="2187"/>
                    </a:lnTo>
                    <a:lnTo>
                      <a:pt x="1701" y="2223"/>
                    </a:lnTo>
                    <a:lnTo>
                      <a:pt x="1700" y="2260"/>
                    </a:lnTo>
                    <a:lnTo>
                      <a:pt x="1700" y="2294"/>
                    </a:lnTo>
                    <a:lnTo>
                      <a:pt x="1702" y="2326"/>
                    </a:lnTo>
                    <a:lnTo>
                      <a:pt x="1706" y="2357"/>
                    </a:lnTo>
                    <a:lnTo>
                      <a:pt x="1712" y="2386"/>
                    </a:lnTo>
                    <a:lnTo>
                      <a:pt x="1721" y="2413"/>
                    </a:lnTo>
                    <a:lnTo>
                      <a:pt x="1732" y="2438"/>
                    </a:lnTo>
                    <a:lnTo>
                      <a:pt x="1746" y="2459"/>
                    </a:lnTo>
                    <a:lnTo>
                      <a:pt x="1762" y="2476"/>
                    </a:lnTo>
                    <a:lnTo>
                      <a:pt x="1781" y="2491"/>
                    </a:lnTo>
                    <a:lnTo>
                      <a:pt x="1805" y="2501"/>
                    </a:lnTo>
                    <a:lnTo>
                      <a:pt x="1830" y="2508"/>
                    </a:lnTo>
                    <a:lnTo>
                      <a:pt x="1859" y="2510"/>
                    </a:lnTo>
                    <a:lnTo>
                      <a:pt x="1891" y="2508"/>
                    </a:lnTo>
                    <a:lnTo>
                      <a:pt x="1926" y="2501"/>
                    </a:lnTo>
                    <a:lnTo>
                      <a:pt x="1935" y="2500"/>
                    </a:lnTo>
                    <a:lnTo>
                      <a:pt x="1961" y="2497"/>
                    </a:lnTo>
                    <a:lnTo>
                      <a:pt x="2001" y="2492"/>
                    </a:lnTo>
                    <a:lnTo>
                      <a:pt x="2053" y="2486"/>
                    </a:lnTo>
                    <a:lnTo>
                      <a:pt x="2116" y="2478"/>
                    </a:lnTo>
                    <a:lnTo>
                      <a:pt x="2187" y="2469"/>
                    </a:lnTo>
                    <a:lnTo>
                      <a:pt x="2264" y="2459"/>
                    </a:lnTo>
                    <a:lnTo>
                      <a:pt x="2347" y="2448"/>
                    </a:lnTo>
                    <a:lnTo>
                      <a:pt x="2430" y="2436"/>
                    </a:lnTo>
                    <a:lnTo>
                      <a:pt x="2516" y="2424"/>
                    </a:lnTo>
                    <a:lnTo>
                      <a:pt x="2599" y="2410"/>
                    </a:lnTo>
                    <a:lnTo>
                      <a:pt x="2678" y="2397"/>
                    </a:lnTo>
                    <a:lnTo>
                      <a:pt x="2752" y="2384"/>
                    </a:lnTo>
                    <a:lnTo>
                      <a:pt x="2818" y="2371"/>
                    </a:lnTo>
                    <a:lnTo>
                      <a:pt x="2848" y="2364"/>
                    </a:lnTo>
                    <a:lnTo>
                      <a:pt x="2874" y="2358"/>
                    </a:lnTo>
                    <a:lnTo>
                      <a:pt x="2898" y="2352"/>
                    </a:lnTo>
                    <a:lnTo>
                      <a:pt x="2920" y="2346"/>
                    </a:lnTo>
                    <a:lnTo>
                      <a:pt x="2938" y="2339"/>
                    </a:lnTo>
                    <a:lnTo>
                      <a:pt x="2956" y="2331"/>
                    </a:lnTo>
                    <a:lnTo>
                      <a:pt x="2972" y="2321"/>
                    </a:lnTo>
                    <a:lnTo>
                      <a:pt x="2987" y="2311"/>
                    </a:lnTo>
                    <a:lnTo>
                      <a:pt x="3001" y="2299"/>
                    </a:lnTo>
                    <a:lnTo>
                      <a:pt x="3014" y="2287"/>
                    </a:lnTo>
                    <a:lnTo>
                      <a:pt x="3026" y="2274"/>
                    </a:lnTo>
                    <a:lnTo>
                      <a:pt x="3037" y="2259"/>
                    </a:lnTo>
                    <a:lnTo>
                      <a:pt x="3047" y="2244"/>
                    </a:lnTo>
                    <a:lnTo>
                      <a:pt x="3057" y="2228"/>
                    </a:lnTo>
                    <a:lnTo>
                      <a:pt x="3065" y="2213"/>
                    </a:lnTo>
                    <a:lnTo>
                      <a:pt x="3073" y="2197"/>
                    </a:lnTo>
                    <a:lnTo>
                      <a:pt x="3081" y="2180"/>
                    </a:lnTo>
                    <a:lnTo>
                      <a:pt x="3088" y="2164"/>
                    </a:lnTo>
                    <a:lnTo>
                      <a:pt x="3093" y="2148"/>
                    </a:lnTo>
                    <a:lnTo>
                      <a:pt x="3098" y="2131"/>
                    </a:lnTo>
                    <a:lnTo>
                      <a:pt x="3107" y="2099"/>
                    </a:lnTo>
                    <a:lnTo>
                      <a:pt x="3113" y="2068"/>
                    </a:lnTo>
                    <a:lnTo>
                      <a:pt x="3117" y="2040"/>
                    </a:lnTo>
                    <a:lnTo>
                      <a:pt x="3120" y="2015"/>
                    </a:lnTo>
                    <a:lnTo>
                      <a:pt x="3123" y="1979"/>
                    </a:lnTo>
                    <a:lnTo>
                      <a:pt x="3124" y="1965"/>
                    </a:lnTo>
                    <a:lnTo>
                      <a:pt x="3137" y="2003"/>
                    </a:lnTo>
                    <a:lnTo>
                      <a:pt x="3150" y="2041"/>
                    </a:lnTo>
                    <a:lnTo>
                      <a:pt x="3162" y="2079"/>
                    </a:lnTo>
                    <a:lnTo>
                      <a:pt x="3174" y="2117"/>
                    </a:lnTo>
                    <a:lnTo>
                      <a:pt x="3185" y="2155"/>
                    </a:lnTo>
                    <a:lnTo>
                      <a:pt x="3196" y="2192"/>
                    </a:lnTo>
                    <a:lnTo>
                      <a:pt x="3208" y="2228"/>
                    </a:lnTo>
                    <a:lnTo>
                      <a:pt x="3220" y="2266"/>
                    </a:lnTo>
                    <a:lnTo>
                      <a:pt x="3256" y="2243"/>
                    </a:lnTo>
                    <a:lnTo>
                      <a:pt x="3292" y="2220"/>
                    </a:lnTo>
                    <a:lnTo>
                      <a:pt x="3327" y="2198"/>
                    </a:lnTo>
                    <a:lnTo>
                      <a:pt x="3363" y="2176"/>
                    </a:lnTo>
                    <a:lnTo>
                      <a:pt x="3398" y="2153"/>
                    </a:lnTo>
                    <a:lnTo>
                      <a:pt x="3435" y="2130"/>
                    </a:lnTo>
                    <a:lnTo>
                      <a:pt x="3472" y="2107"/>
                    </a:lnTo>
                    <a:lnTo>
                      <a:pt x="3510" y="2082"/>
                    </a:lnTo>
                    <a:lnTo>
                      <a:pt x="3496" y="2111"/>
                    </a:lnTo>
                    <a:lnTo>
                      <a:pt x="3482" y="2138"/>
                    </a:lnTo>
                    <a:lnTo>
                      <a:pt x="3469" y="2166"/>
                    </a:lnTo>
                    <a:lnTo>
                      <a:pt x="3456" y="2193"/>
                    </a:lnTo>
                    <a:lnTo>
                      <a:pt x="3443" y="2220"/>
                    </a:lnTo>
                    <a:lnTo>
                      <a:pt x="3430" y="2247"/>
                    </a:lnTo>
                    <a:lnTo>
                      <a:pt x="3417" y="2275"/>
                    </a:lnTo>
                    <a:lnTo>
                      <a:pt x="3403" y="2303"/>
                    </a:lnTo>
                    <a:lnTo>
                      <a:pt x="3410" y="2304"/>
                    </a:lnTo>
                    <a:lnTo>
                      <a:pt x="3432" y="2308"/>
                    </a:lnTo>
                    <a:lnTo>
                      <a:pt x="3466" y="2313"/>
                    </a:lnTo>
                    <a:lnTo>
                      <a:pt x="3510" y="2321"/>
                    </a:lnTo>
                    <a:lnTo>
                      <a:pt x="3565" y="2329"/>
                    </a:lnTo>
                    <a:lnTo>
                      <a:pt x="3626" y="2338"/>
                    </a:lnTo>
                    <a:lnTo>
                      <a:pt x="3693" y="2347"/>
                    </a:lnTo>
                    <a:lnTo>
                      <a:pt x="3765" y="2357"/>
                    </a:lnTo>
                    <a:lnTo>
                      <a:pt x="3839" y="2366"/>
                    </a:lnTo>
                    <a:lnTo>
                      <a:pt x="3915" y="2374"/>
                    </a:lnTo>
                    <a:lnTo>
                      <a:pt x="3990" y="2381"/>
                    </a:lnTo>
                    <a:lnTo>
                      <a:pt x="4064" y="2386"/>
                    </a:lnTo>
                    <a:lnTo>
                      <a:pt x="4099" y="2388"/>
                    </a:lnTo>
                    <a:lnTo>
                      <a:pt x="4133" y="2389"/>
                    </a:lnTo>
                    <a:lnTo>
                      <a:pt x="4166" y="2390"/>
                    </a:lnTo>
                    <a:lnTo>
                      <a:pt x="4197" y="2390"/>
                    </a:lnTo>
                    <a:lnTo>
                      <a:pt x="4228" y="2390"/>
                    </a:lnTo>
                    <a:lnTo>
                      <a:pt x="4255" y="2388"/>
                    </a:lnTo>
                    <a:lnTo>
                      <a:pt x="4281" y="2386"/>
                    </a:lnTo>
                    <a:lnTo>
                      <a:pt x="4304" y="2383"/>
                    </a:lnTo>
                    <a:lnTo>
                      <a:pt x="4326" y="2380"/>
                    </a:lnTo>
                    <a:lnTo>
                      <a:pt x="4349" y="2378"/>
                    </a:lnTo>
                    <a:lnTo>
                      <a:pt x="4373" y="2377"/>
                    </a:lnTo>
                    <a:lnTo>
                      <a:pt x="4397" y="2377"/>
                    </a:lnTo>
                    <a:lnTo>
                      <a:pt x="4422" y="2378"/>
                    </a:lnTo>
                    <a:lnTo>
                      <a:pt x="4447" y="2380"/>
                    </a:lnTo>
                    <a:lnTo>
                      <a:pt x="4473" y="2382"/>
                    </a:lnTo>
                    <a:lnTo>
                      <a:pt x="4498" y="2385"/>
                    </a:lnTo>
                    <a:lnTo>
                      <a:pt x="4551" y="2394"/>
                    </a:lnTo>
                    <a:lnTo>
                      <a:pt x="4603" y="2404"/>
                    </a:lnTo>
                    <a:lnTo>
                      <a:pt x="4653" y="2415"/>
                    </a:lnTo>
                    <a:lnTo>
                      <a:pt x="4702" y="2429"/>
                    </a:lnTo>
                    <a:lnTo>
                      <a:pt x="4748" y="2441"/>
                    </a:lnTo>
                    <a:lnTo>
                      <a:pt x="4790" y="2454"/>
                    </a:lnTo>
                    <a:lnTo>
                      <a:pt x="4828" y="2466"/>
                    </a:lnTo>
                    <a:lnTo>
                      <a:pt x="4862" y="2478"/>
                    </a:lnTo>
                    <a:lnTo>
                      <a:pt x="4909" y="2495"/>
                    </a:lnTo>
                    <a:lnTo>
                      <a:pt x="4927" y="2501"/>
                    </a:lnTo>
                    <a:lnTo>
                      <a:pt x="4963" y="2483"/>
                    </a:lnTo>
                    <a:lnTo>
                      <a:pt x="5000" y="2465"/>
                    </a:lnTo>
                    <a:lnTo>
                      <a:pt x="5038" y="2447"/>
                    </a:lnTo>
                    <a:lnTo>
                      <a:pt x="5075" y="2429"/>
                    </a:lnTo>
                    <a:lnTo>
                      <a:pt x="5113" y="2410"/>
                    </a:lnTo>
                    <a:lnTo>
                      <a:pt x="5150" y="2392"/>
                    </a:lnTo>
                    <a:lnTo>
                      <a:pt x="5189" y="2374"/>
                    </a:lnTo>
                    <a:lnTo>
                      <a:pt x="5227" y="2356"/>
                    </a:lnTo>
                    <a:lnTo>
                      <a:pt x="5241" y="2336"/>
                    </a:lnTo>
                    <a:lnTo>
                      <a:pt x="5254" y="2315"/>
                    </a:lnTo>
                    <a:lnTo>
                      <a:pt x="5267" y="2295"/>
                    </a:lnTo>
                    <a:lnTo>
                      <a:pt x="5280" y="2274"/>
                    </a:lnTo>
                    <a:lnTo>
                      <a:pt x="5292" y="2252"/>
                    </a:lnTo>
                    <a:lnTo>
                      <a:pt x="5305" y="2231"/>
                    </a:lnTo>
                    <a:lnTo>
                      <a:pt x="5317" y="2210"/>
                    </a:lnTo>
                    <a:lnTo>
                      <a:pt x="5329" y="2190"/>
                    </a:lnTo>
                    <a:lnTo>
                      <a:pt x="5338" y="2215"/>
                    </a:lnTo>
                    <a:lnTo>
                      <a:pt x="5345" y="2241"/>
                    </a:lnTo>
                    <a:lnTo>
                      <a:pt x="5351" y="2267"/>
                    </a:lnTo>
                    <a:lnTo>
                      <a:pt x="5356" y="2292"/>
                    </a:lnTo>
                    <a:lnTo>
                      <a:pt x="5321" y="2328"/>
                    </a:lnTo>
                    <a:lnTo>
                      <a:pt x="5286" y="2364"/>
                    </a:lnTo>
                    <a:lnTo>
                      <a:pt x="5251" y="2400"/>
                    </a:lnTo>
                    <a:lnTo>
                      <a:pt x="5216" y="2437"/>
                    </a:lnTo>
                    <a:lnTo>
                      <a:pt x="5180" y="2472"/>
                    </a:lnTo>
                    <a:lnTo>
                      <a:pt x="5144" y="2507"/>
                    </a:lnTo>
                    <a:lnTo>
                      <a:pt x="5108" y="2542"/>
                    </a:lnTo>
                    <a:lnTo>
                      <a:pt x="5072" y="2576"/>
                    </a:lnTo>
                    <a:lnTo>
                      <a:pt x="4951" y="2564"/>
                    </a:lnTo>
                    <a:lnTo>
                      <a:pt x="4831" y="2553"/>
                    </a:lnTo>
                    <a:lnTo>
                      <a:pt x="4711" y="2544"/>
                    </a:lnTo>
                    <a:lnTo>
                      <a:pt x="4590" y="2536"/>
                    </a:lnTo>
                    <a:lnTo>
                      <a:pt x="4468" y="2529"/>
                    </a:lnTo>
                    <a:lnTo>
                      <a:pt x="4347" y="2522"/>
                    </a:lnTo>
                    <a:lnTo>
                      <a:pt x="4226" y="2515"/>
                    </a:lnTo>
                    <a:lnTo>
                      <a:pt x="4105" y="2509"/>
                    </a:lnTo>
                    <a:lnTo>
                      <a:pt x="3984" y="2502"/>
                    </a:lnTo>
                    <a:lnTo>
                      <a:pt x="3863" y="2494"/>
                    </a:lnTo>
                    <a:lnTo>
                      <a:pt x="3743" y="2486"/>
                    </a:lnTo>
                    <a:lnTo>
                      <a:pt x="3623" y="2476"/>
                    </a:lnTo>
                    <a:lnTo>
                      <a:pt x="3504" y="2465"/>
                    </a:lnTo>
                    <a:lnTo>
                      <a:pt x="3385" y="2453"/>
                    </a:lnTo>
                    <a:lnTo>
                      <a:pt x="3326" y="2446"/>
                    </a:lnTo>
                    <a:lnTo>
                      <a:pt x="3268" y="2438"/>
                    </a:lnTo>
                    <a:lnTo>
                      <a:pt x="3208" y="2430"/>
                    </a:lnTo>
                    <a:lnTo>
                      <a:pt x="3150" y="2421"/>
                    </a:lnTo>
                    <a:lnTo>
                      <a:pt x="3141" y="2423"/>
                    </a:lnTo>
                    <a:lnTo>
                      <a:pt x="3113" y="2429"/>
                    </a:lnTo>
                    <a:lnTo>
                      <a:pt x="3070" y="2437"/>
                    </a:lnTo>
                    <a:lnTo>
                      <a:pt x="3014" y="2448"/>
                    </a:lnTo>
                    <a:lnTo>
                      <a:pt x="2947" y="2462"/>
                    </a:lnTo>
                    <a:lnTo>
                      <a:pt x="2870" y="2477"/>
                    </a:lnTo>
                    <a:lnTo>
                      <a:pt x="2788" y="2493"/>
                    </a:lnTo>
                    <a:lnTo>
                      <a:pt x="2701" y="2510"/>
                    </a:lnTo>
                    <a:lnTo>
                      <a:pt x="2614" y="2527"/>
                    </a:lnTo>
                    <a:lnTo>
                      <a:pt x="2525" y="2544"/>
                    </a:lnTo>
                    <a:lnTo>
                      <a:pt x="2441" y="2561"/>
                    </a:lnTo>
                    <a:lnTo>
                      <a:pt x="2360" y="2576"/>
                    </a:lnTo>
                    <a:lnTo>
                      <a:pt x="2288" y="2591"/>
                    </a:lnTo>
                    <a:lnTo>
                      <a:pt x="2224" y="2603"/>
                    </a:lnTo>
                    <a:lnTo>
                      <a:pt x="2173" y="2613"/>
                    </a:lnTo>
                    <a:lnTo>
                      <a:pt x="2136" y="2620"/>
                    </a:lnTo>
                    <a:lnTo>
                      <a:pt x="2082" y="2628"/>
                    </a:lnTo>
                    <a:lnTo>
                      <a:pt x="2031" y="2636"/>
                    </a:lnTo>
                    <a:lnTo>
                      <a:pt x="1980" y="2645"/>
                    </a:lnTo>
                    <a:lnTo>
                      <a:pt x="1930" y="2654"/>
                    </a:lnTo>
                    <a:lnTo>
                      <a:pt x="1881" y="2664"/>
                    </a:lnTo>
                    <a:lnTo>
                      <a:pt x="1834" y="2674"/>
                    </a:lnTo>
                    <a:lnTo>
                      <a:pt x="1786" y="2684"/>
                    </a:lnTo>
                    <a:lnTo>
                      <a:pt x="1740" y="2695"/>
                    </a:lnTo>
                    <a:lnTo>
                      <a:pt x="1695" y="2707"/>
                    </a:lnTo>
                    <a:lnTo>
                      <a:pt x="1651" y="2719"/>
                    </a:lnTo>
                    <a:lnTo>
                      <a:pt x="1607" y="2732"/>
                    </a:lnTo>
                    <a:lnTo>
                      <a:pt x="1565" y="2747"/>
                    </a:lnTo>
                    <a:lnTo>
                      <a:pt x="1523" y="2762"/>
                    </a:lnTo>
                    <a:lnTo>
                      <a:pt x="1481" y="2777"/>
                    </a:lnTo>
                    <a:lnTo>
                      <a:pt x="1440" y="2793"/>
                    </a:lnTo>
                    <a:lnTo>
                      <a:pt x="1399" y="2811"/>
                    </a:lnTo>
                    <a:lnTo>
                      <a:pt x="1360" y="2829"/>
                    </a:lnTo>
                    <a:lnTo>
                      <a:pt x="1320" y="2848"/>
                    </a:lnTo>
                    <a:lnTo>
                      <a:pt x="1280" y="2868"/>
                    </a:lnTo>
                    <a:lnTo>
                      <a:pt x="1242" y="2889"/>
                    </a:lnTo>
                    <a:lnTo>
                      <a:pt x="1203" y="2913"/>
                    </a:lnTo>
                    <a:lnTo>
                      <a:pt x="1165" y="2936"/>
                    </a:lnTo>
                    <a:lnTo>
                      <a:pt x="1126" y="2961"/>
                    </a:lnTo>
                    <a:lnTo>
                      <a:pt x="1088" y="2987"/>
                    </a:lnTo>
                    <a:lnTo>
                      <a:pt x="1051" y="3014"/>
                    </a:lnTo>
                    <a:lnTo>
                      <a:pt x="1013" y="3043"/>
                    </a:lnTo>
                    <a:lnTo>
                      <a:pt x="974" y="3074"/>
                    </a:lnTo>
                    <a:lnTo>
                      <a:pt x="937" y="3105"/>
                    </a:lnTo>
                    <a:lnTo>
                      <a:pt x="899" y="3138"/>
                    </a:lnTo>
                    <a:lnTo>
                      <a:pt x="861" y="3173"/>
                    </a:lnTo>
                    <a:lnTo>
                      <a:pt x="822" y="3209"/>
                    </a:lnTo>
                    <a:lnTo>
                      <a:pt x="783" y="3247"/>
                    </a:lnTo>
                    <a:lnTo>
                      <a:pt x="693" y="3327"/>
                    </a:lnTo>
                    <a:lnTo>
                      <a:pt x="604" y="3407"/>
                    </a:lnTo>
                    <a:lnTo>
                      <a:pt x="561" y="3446"/>
                    </a:lnTo>
                    <a:lnTo>
                      <a:pt x="518" y="3485"/>
                    </a:lnTo>
                    <a:lnTo>
                      <a:pt x="475" y="3525"/>
                    </a:lnTo>
                    <a:lnTo>
                      <a:pt x="434" y="3566"/>
                    </a:lnTo>
                    <a:lnTo>
                      <a:pt x="393" y="3607"/>
                    </a:lnTo>
                    <a:lnTo>
                      <a:pt x="352" y="3648"/>
                    </a:lnTo>
                    <a:lnTo>
                      <a:pt x="311" y="3689"/>
                    </a:lnTo>
                    <a:lnTo>
                      <a:pt x="271" y="3733"/>
                    </a:lnTo>
                    <a:lnTo>
                      <a:pt x="231" y="3776"/>
                    </a:lnTo>
                    <a:lnTo>
                      <a:pt x="192" y="3820"/>
                    </a:lnTo>
                    <a:lnTo>
                      <a:pt x="152" y="3865"/>
                    </a:lnTo>
                    <a:lnTo>
                      <a:pt x="113" y="3913"/>
                    </a:lnTo>
                    <a:lnTo>
                      <a:pt x="125" y="3874"/>
                    </a:lnTo>
                    <a:lnTo>
                      <a:pt x="138" y="3836"/>
                    </a:lnTo>
                    <a:lnTo>
                      <a:pt x="153" y="3800"/>
                    </a:lnTo>
                    <a:lnTo>
                      <a:pt x="168" y="3765"/>
                    </a:lnTo>
                    <a:lnTo>
                      <a:pt x="186" y="3731"/>
                    </a:lnTo>
                    <a:lnTo>
                      <a:pt x="204" y="3697"/>
                    </a:lnTo>
                    <a:lnTo>
                      <a:pt x="222" y="3665"/>
                    </a:lnTo>
                    <a:lnTo>
                      <a:pt x="242" y="3634"/>
                    </a:lnTo>
                    <a:lnTo>
                      <a:pt x="262" y="3603"/>
                    </a:lnTo>
                    <a:lnTo>
                      <a:pt x="283" y="3573"/>
                    </a:lnTo>
                    <a:lnTo>
                      <a:pt x="305" y="3543"/>
                    </a:lnTo>
                    <a:lnTo>
                      <a:pt x="328" y="3515"/>
                    </a:lnTo>
                    <a:lnTo>
                      <a:pt x="352" y="3487"/>
                    </a:lnTo>
                    <a:lnTo>
                      <a:pt x="375" y="3459"/>
                    </a:lnTo>
                    <a:lnTo>
                      <a:pt x="399" y="3432"/>
                    </a:lnTo>
                    <a:lnTo>
                      <a:pt x="424" y="3405"/>
                    </a:lnTo>
                    <a:lnTo>
                      <a:pt x="474" y="3351"/>
                    </a:lnTo>
                    <a:lnTo>
                      <a:pt x="526" y="3299"/>
                    </a:lnTo>
                    <a:lnTo>
                      <a:pt x="578" y="3248"/>
                    </a:lnTo>
                    <a:lnTo>
                      <a:pt x="630" y="3195"/>
                    </a:lnTo>
                    <a:lnTo>
                      <a:pt x="683" y="3142"/>
                    </a:lnTo>
                    <a:lnTo>
                      <a:pt x="734" y="3088"/>
                    </a:lnTo>
                    <a:lnTo>
                      <a:pt x="759" y="3059"/>
                    </a:lnTo>
                    <a:lnTo>
                      <a:pt x="783" y="3031"/>
                    </a:lnTo>
                    <a:lnTo>
                      <a:pt x="808" y="3003"/>
                    </a:lnTo>
                    <a:lnTo>
                      <a:pt x="832" y="2973"/>
                    </a:lnTo>
                    <a:lnTo>
                      <a:pt x="812" y="2949"/>
                    </a:lnTo>
                    <a:lnTo>
                      <a:pt x="792" y="2926"/>
                    </a:lnTo>
                    <a:lnTo>
                      <a:pt x="771" y="2903"/>
                    </a:lnTo>
                    <a:lnTo>
                      <a:pt x="750" y="2881"/>
                    </a:lnTo>
                    <a:lnTo>
                      <a:pt x="728" y="2861"/>
                    </a:lnTo>
                    <a:lnTo>
                      <a:pt x="705" y="2841"/>
                    </a:lnTo>
                    <a:lnTo>
                      <a:pt x="682" y="2823"/>
                    </a:lnTo>
                    <a:lnTo>
                      <a:pt x="658" y="2805"/>
                    </a:lnTo>
                    <a:lnTo>
                      <a:pt x="634" y="2788"/>
                    </a:lnTo>
                    <a:lnTo>
                      <a:pt x="609" y="2772"/>
                    </a:lnTo>
                    <a:lnTo>
                      <a:pt x="584" y="2756"/>
                    </a:lnTo>
                    <a:lnTo>
                      <a:pt x="558" y="2741"/>
                    </a:lnTo>
                    <a:lnTo>
                      <a:pt x="533" y="2726"/>
                    </a:lnTo>
                    <a:lnTo>
                      <a:pt x="506" y="2712"/>
                    </a:lnTo>
                    <a:lnTo>
                      <a:pt x="479" y="2699"/>
                    </a:lnTo>
                    <a:lnTo>
                      <a:pt x="452" y="2686"/>
                    </a:lnTo>
                    <a:lnTo>
                      <a:pt x="397" y="2662"/>
                    </a:lnTo>
                    <a:lnTo>
                      <a:pt x="341" y="2639"/>
                    </a:lnTo>
                    <a:lnTo>
                      <a:pt x="285" y="2618"/>
                    </a:lnTo>
                    <a:lnTo>
                      <a:pt x="228" y="2597"/>
                    </a:lnTo>
                    <a:lnTo>
                      <a:pt x="170" y="2575"/>
                    </a:lnTo>
                    <a:lnTo>
                      <a:pt x="114" y="2554"/>
                    </a:lnTo>
                    <a:lnTo>
                      <a:pt x="57" y="2533"/>
                    </a:lnTo>
                    <a:lnTo>
                      <a:pt x="0" y="2512"/>
                    </a:lnTo>
                    <a:lnTo>
                      <a:pt x="47" y="2512"/>
                    </a:lnTo>
                    <a:lnTo>
                      <a:pt x="93" y="2515"/>
                    </a:lnTo>
                    <a:lnTo>
                      <a:pt x="138" y="2522"/>
                    </a:lnTo>
                    <a:lnTo>
                      <a:pt x="185" y="2532"/>
                    </a:lnTo>
                    <a:lnTo>
                      <a:pt x="229" y="2545"/>
                    </a:lnTo>
                    <a:lnTo>
                      <a:pt x="274" y="2560"/>
                    </a:lnTo>
                    <a:lnTo>
                      <a:pt x="318" y="2577"/>
                    </a:lnTo>
                    <a:lnTo>
                      <a:pt x="362" y="2597"/>
                    </a:lnTo>
                    <a:lnTo>
                      <a:pt x="405" y="2617"/>
                    </a:lnTo>
                    <a:lnTo>
                      <a:pt x="447" y="2639"/>
                    </a:lnTo>
                    <a:lnTo>
                      <a:pt x="489" y="2661"/>
                    </a:lnTo>
                    <a:lnTo>
                      <a:pt x="532" y="2685"/>
                    </a:lnTo>
                    <a:lnTo>
                      <a:pt x="613" y="2731"/>
                    </a:lnTo>
                    <a:lnTo>
                      <a:pt x="693" y="2778"/>
                    </a:lnTo>
                    <a:lnTo>
                      <a:pt x="731" y="2799"/>
                    </a:lnTo>
                    <a:lnTo>
                      <a:pt x="769" y="2820"/>
                    </a:lnTo>
                    <a:lnTo>
                      <a:pt x="806" y="2838"/>
                    </a:lnTo>
                    <a:lnTo>
                      <a:pt x="843" y="2855"/>
                    </a:lnTo>
                    <a:lnTo>
                      <a:pt x="879" y="2870"/>
                    </a:lnTo>
                    <a:lnTo>
                      <a:pt x="914" y="2882"/>
                    </a:lnTo>
                    <a:lnTo>
                      <a:pt x="949" y="2891"/>
                    </a:lnTo>
                    <a:lnTo>
                      <a:pt x="982" y="2898"/>
                    </a:lnTo>
                    <a:lnTo>
                      <a:pt x="1016" y="2902"/>
                    </a:lnTo>
                    <a:lnTo>
                      <a:pt x="1048" y="2900"/>
                    </a:lnTo>
                    <a:lnTo>
                      <a:pt x="1079" y="2896"/>
                    </a:lnTo>
                    <a:lnTo>
                      <a:pt x="1110" y="2887"/>
                    </a:lnTo>
                    <a:lnTo>
                      <a:pt x="1139" y="2873"/>
                    </a:lnTo>
                    <a:lnTo>
                      <a:pt x="1169" y="2855"/>
                    </a:lnTo>
                    <a:lnTo>
                      <a:pt x="1197" y="2831"/>
                    </a:lnTo>
                    <a:lnTo>
                      <a:pt x="1224" y="2802"/>
                    </a:lnTo>
                    <a:lnTo>
                      <a:pt x="1178" y="2733"/>
                    </a:lnTo>
                    <a:lnTo>
                      <a:pt x="1132" y="2666"/>
                    </a:lnTo>
                    <a:lnTo>
                      <a:pt x="1087" y="2601"/>
                    </a:lnTo>
                    <a:lnTo>
                      <a:pt x="1043" y="2536"/>
                    </a:lnTo>
                    <a:lnTo>
                      <a:pt x="1001" y="2473"/>
                    </a:lnTo>
                    <a:lnTo>
                      <a:pt x="958" y="2408"/>
                    </a:lnTo>
                    <a:lnTo>
                      <a:pt x="918" y="2345"/>
                    </a:lnTo>
                    <a:lnTo>
                      <a:pt x="879" y="2281"/>
                    </a:lnTo>
                    <a:lnTo>
                      <a:pt x="860" y="2248"/>
                    </a:lnTo>
                    <a:lnTo>
                      <a:pt x="842" y="2215"/>
                    </a:lnTo>
                    <a:lnTo>
                      <a:pt x="823" y="2182"/>
                    </a:lnTo>
                    <a:lnTo>
                      <a:pt x="805" y="2149"/>
                    </a:lnTo>
                    <a:lnTo>
                      <a:pt x="788" y="2116"/>
                    </a:lnTo>
                    <a:lnTo>
                      <a:pt x="772" y="2081"/>
                    </a:lnTo>
                    <a:lnTo>
                      <a:pt x="756" y="2047"/>
                    </a:lnTo>
                    <a:lnTo>
                      <a:pt x="741" y="2012"/>
                    </a:lnTo>
                    <a:lnTo>
                      <a:pt x="726" y="1976"/>
                    </a:lnTo>
                    <a:lnTo>
                      <a:pt x="712" y="1940"/>
                    </a:lnTo>
                    <a:lnTo>
                      <a:pt x="698" y="1903"/>
                    </a:lnTo>
                    <a:lnTo>
                      <a:pt x="685" y="1865"/>
                    </a:lnTo>
                    <a:lnTo>
                      <a:pt x="672" y="1827"/>
                    </a:lnTo>
                    <a:lnTo>
                      <a:pt x="660" y="1788"/>
                    </a:lnTo>
                    <a:lnTo>
                      <a:pt x="649" y="1747"/>
                    </a:lnTo>
                    <a:lnTo>
                      <a:pt x="638" y="1707"/>
                    </a:lnTo>
                    <a:lnTo>
                      <a:pt x="614" y="1693"/>
                    </a:lnTo>
                    <a:lnTo>
                      <a:pt x="590" y="1679"/>
                    </a:lnTo>
                    <a:lnTo>
                      <a:pt x="566" y="1665"/>
                    </a:lnTo>
                    <a:lnTo>
                      <a:pt x="542" y="1652"/>
                    </a:lnTo>
                    <a:lnTo>
                      <a:pt x="517" y="1638"/>
                    </a:lnTo>
                    <a:lnTo>
                      <a:pt x="491" y="1625"/>
                    </a:lnTo>
                    <a:lnTo>
                      <a:pt x="466" y="1611"/>
                    </a:lnTo>
                    <a:lnTo>
                      <a:pt x="440" y="1599"/>
                    </a:lnTo>
                    <a:lnTo>
                      <a:pt x="474" y="1609"/>
                    </a:lnTo>
                    <a:lnTo>
                      <a:pt x="508" y="1620"/>
                    </a:lnTo>
                    <a:lnTo>
                      <a:pt x="541" y="1630"/>
                    </a:lnTo>
                    <a:lnTo>
                      <a:pt x="574" y="1640"/>
                    </a:lnTo>
                    <a:lnTo>
                      <a:pt x="606" y="1650"/>
                    </a:lnTo>
                    <a:lnTo>
                      <a:pt x="638" y="1660"/>
                    </a:lnTo>
                    <a:lnTo>
                      <a:pt x="671" y="1670"/>
                    </a:lnTo>
                    <a:lnTo>
                      <a:pt x="703" y="1680"/>
                    </a:lnTo>
                    <a:lnTo>
                      <a:pt x="725" y="1648"/>
                    </a:lnTo>
                    <a:lnTo>
                      <a:pt x="746" y="1617"/>
                    </a:lnTo>
                    <a:lnTo>
                      <a:pt x="768" y="1585"/>
                    </a:lnTo>
                    <a:lnTo>
                      <a:pt x="789" y="1555"/>
                    </a:lnTo>
                    <a:lnTo>
                      <a:pt x="810" y="1524"/>
                    </a:lnTo>
                    <a:lnTo>
                      <a:pt x="832" y="1494"/>
                    </a:lnTo>
                    <a:lnTo>
                      <a:pt x="853" y="1464"/>
                    </a:lnTo>
                    <a:lnTo>
                      <a:pt x="875" y="1433"/>
                    </a:lnTo>
                    <a:lnTo>
                      <a:pt x="859" y="1476"/>
                    </a:lnTo>
                    <a:lnTo>
                      <a:pt x="844" y="1518"/>
                    </a:lnTo>
                    <a:lnTo>
                      <a:pt x="829" y="1560"/>
                    </a:lnTo>
                    <a:lnTo>
                      <a:pt x="813" y="1602"/>
                    </a:lnTo>
                    <a:lnTo>
                      <a:pt x="799" y="1645"/>
                    </a:lnTo>
                    <a:lnTo>
                      <a:pt x="785" y="1687"/>
                    </a:lnTo>
                    <a:lnTo>
                      <a:pt x="771" y="1729"/>
                    </a:lnTo>
                    <a:lnTo>
                      <a:pt x="757" y="1771"/>
                    </a:lnTo>
                    <a:lnTo>
                      <a:pt x="760" y="1791"/>
                    </a:lnTo>
                    <a:lnTo>
                      <a:pt x="766" y="1813"/>
                    </a:lnTo>
                    <a:lnTo>
                      <a:pt x="773" y="1838"/>
                    </a:lnTo>
                    <a:lnTo>
                      <a:pt x="782" y="1865"/>
                    </a:lnTo>
                    <a:lnTo>
                      <a:pt x="793" y="1894"/>
                    </a:lnTo>
                    <a:lnTo>
                      <a:pt x="805" y="1925"/>
                    </a:lnTo>
                    <a:lnTo>
                      <a:pt x="819" y="1960"/>
                    </a:lnTo>
                    <a:lnTo>
                      <a:pt x="835" y="1994"/>
                    </a:lnTo>
                    <a:lnTo>
                      <a:pt x="851" y="2030"/>
                    </a:lnTo>
                    <a:lnTo>
                      <a:pt x="869" y="2067"/>
                    </a:lnTo>
                    <a:lnTo>
                      <a:pt x="887" y="2106"/>
                    </a:lnTo>
                    <a:lnTo>
                      <a:pt x="907" y="2144"/>
                    </a:lnTo>
                    <a:lnTo>
                      <a:pt x="927" y="2183"/>
                    </a:lnTo>
                    <a:lnTo>
                      <a:pt x="948" y="2222"/>
                    </a:lnTo>
                    <a:lnTo>
                      <a:pt x="970" y="2262"/>
                    </a:lnTo>
                    <a:lnTo>
                      <a:pt x="993" y="2301"/>
                    </a:lnTo>
                    <a:lnTo>
                      <a:pt x="1016" y="2339"/>
                    </a:lnTo>
                    <a:lnTo>
                      <a:pt x="1039" y="2376"/>
                    </a:lnTo>
                    <a:lnTo>
                      <a:pt x="1062" y="2413"/>
                    </a:lnTo>
                    <a:lnTo>
                      <a:pt x="1086" y="2449"/>
                    </a:lnTo>
                    <a:lnTo>
                      <a:pt x="1109" y="2482"/>
                    </a:lnTo>
                    <a:lnTo>
                      <a:pt x="1133" y="2514"/>
                    </a:lnTo>
                    <a:lnTo>
                      <a:pt x="1157" y="2544"/>
                    </a:lnTo>
                    <a:lnTo>
                      <a:pt x="1180" y="2572"/>
                    </a:lnTo>
                    <a:lnTo>
                      <a:pt x="1202" y="2598"/>
                    </a:lnTo>
                    <a:lnTo>
                      <a:pt x="1224" y="2621"/>
                    </a:lnTo>
                    <a:lnTo>
                      <a:pt x="1246" y="2641"/>
                    </a:lnTo>
                    <a:lnTo>
                      <a:pt x="1267" y="2657"/>
                    </a:lnTo>
                    <a:lnTo>
                      <a:pt x="1287" y="2671"/>
                    </a:lnTo>
                    <a:lnTo>
                      <a:pt x="1306" y="2681"/>
                    </a:lnTo>
                    <a:lnTo>
                      <a:pt x="1325" y="2687"/>
                    </a:lnTo>
                    <a:lnTo>
                      <a:pt x="1342" y="2689"/>
                    </a:lnTo>
                    <a:lnTo>
                      <a:pt x="1370" y="2688"/>
                    </a:lnTo>
                    <a:lnTo>
                      <a:pt x="1397" y="2686"/>
                    </a:lnTo>
                    <a:lnTo>
                      <a:pt x="1423" y="2682"/>
                    </a:lnTo>
                    <a:lnTo>
                      <a:pt x="1447" y="2676"/>
                    </a:lnTo>
                    <a:lnTo>
                      <a:pt x="1458" y="2673"/>
                    </a:lnTo>
                    <a:lnTo>
                      <a:pt x="1469" y="2669"/>
                    </a:lnTo>
                    <a:lnTo>
                      <a:pt x="1481" y="2665"/>
                    </a:lnTo>
                    <a:lnTo>
                      <a:pt x="1491" y="2660"/>
                    </a:lnTo>
                    <a:lnTo>
                      <a:pt x="1500" y="2655"/>
                    </a:lnTo>
                    <a:lnTo>
                      <a:pt x="1510" y="2650"/>
                    </a:lnTo>
                    <a:lnTo>
                      <a:pt x="1518" y="2644"/>
                    </a:lnTo>
                    <a:lnTo>
                      <a:pt x="1526" y="2638"/>
                    </a:lnTo>
                    <a:lnTo>
                      <a:pt x="1534" y="2631"/>
                    </a:lnTo>
                    <a:lnTo>
                      <a:pt x="1541" y="2624"/>
                    </a:lnTo>
                    <a:lnTo>
                      <a:pt x="1548" y="2617"/>
                    </a:lnTo>
                    <a:lnTo>
                      <a:pt x="1554" y="2609"/>
                    </a:lnTo>
                    <a:lnTo>
                      <a:pt x="1559" y="2601"/>
                    </a:lnTo>
                    <a:lnTo>
                      <a:pt x="1564" y="2592"/>
                    </a:lnTo>
                    <a:lnTo>
                      <a:pt x="1568" y="2583"/>
                    </a:lnTo>
                    <a:lnTo>
                      <a:pt x="1572" y="2573"/>
                    </a:lnTo>
                    <a:lnTo>
                      <a:pt x="1575" y="2563"/>
                    </a:lnTo>
                    <a:lnTo>
                      <a:pt x="1577" y="2553"/>
                    </a:lnTo>
                    <a:lnTo>
                      <a:pt x="1579" y="2543"/>
                    </a:lnTo>
                    <a:lnTo>
                      <a:pt x="1580" y="2532"/>
                    </a:lnTo>
                    <a:lnTo>
                      <a:pt x="1580" y="2521"/>
                    </a:lnTo>
                    <a:lnTo>
                      <a:pt x="1580" y="2509"/>
                    </a:lnTo>
                    <a:lnTo>
                      <a:pt x="1579" y="2498"/>
                    </a:lnTo>
                    <a:lnTo>
                      <a:pt x="1578" y="2485"/>
                    </a:lnTo>
                    <a:lnTo>
                      <a:pt x="1573" y="2459"/>
                    </a:lnTo>
                    <a:lnTo>
                      <a:pt x="1570" y="2430"/>
                    </a:lnTo>
                    <a:lnTo>
                      <a:pt x="1568" y="2397"/>
                    </a:lnTo>
                    <a:lnTo>
                      <a:pt x="1567" y="2363"/>
                    </a:lnTo>
                    <a:lnTo>
                      <a:pt x="1566" y="2326"/>
                    </a:lnTo>
                    <a:lnTo>
                      <a:pt x="1567" y="2288"/>
                    </a:lnTo>
                    <a:lnTo>
                      <a:pt x="1568" y="2247"/>
                    </a:lnTo>
                    <a:lnTo>
                      <a:pt x="1570" y="2207"/>
                    </a:lnTo>
                    <a:lnTo>
                      <a:pt x="1576" y="2125"/>
                    </a:lnTo>
                    <a:lnTo>
                      <a:pt x="1583" y="2043"/>
                    </a:lnTo>
                    <a:lnTo>
                      <a:pt x="1591" y="1968"/>
                    </a:lnTo>
                    <a:lnTo>
                      <a:pt x="1599" y="1900"/>
                    </a:lnTo>
                    <a:lnTo>
                      <a:pt x="1604" y="1872"/>
                    </a:lnTo>
                    <a:lnTo>
                      <a:pt x="1611" y="1845"/>
                    </a:lnTo>
                    <a:lnTo>
                      <a:pt x="1620" y="1818"/>
                    </a:lnTo>
                    <a:lnTo>
                      <a:pt x="1629" y="1793"/>
                    </a:lnTo>
                    <a:lnTo>
                      <a:pt x="1641" y="1767"/>
                    </a:lnTo>
                    <a:lnTo>
                      <a:pt x="1653" y="1742"/>
                    </a:lnTo>
                    <a:lnTo>
                      <a:pt x="1666" y="1718"/>
                    </a:lnTo>
                    <a:lnTo>
                      <a:pt x="1679" y="1695"/>
                    </a:lnTo>
                    <a:lnTo>
                      <a:pt x="1707" y="1649"/>
                    </a:lnTo>
                    <a:lnTo>
                      <a:pt x="1736" y="1603"/>
                    </a:lnTo>
                    <a:lnTo>
                      <a:pt x="1765" y="1559"/>
                    </a:lnTo>
                    <a:lnTo>
                      <a:pt x="1793" y="1514"/>
                    </a:lnTo>
                    <a:lnTo>
                      <a:pt x="1806" y="1491"/>
                    </a:lnTo>
                    <a:lnTo>
                      <a:pt x="1817" y="1468"/>
                    </a:lnTo>
                    <a:lnTo>
                      <a:pt x="1828" y="1444"/>
                    </a:lnTo>
                    <a:lnTo>
                      <a:pt x="1838" y="1421"/>
                    </a:lnTo>
                    <a:lnTo>
                      <a:pt x="1846" y="1397"/>
                    </a:lnTo>
                    <a:lnTo>
                      <a:pt x="1853" y="1372"/>
                    </a:lnTo>
                    <a:lnTo>
                      <a:pt x="1858" y="1347"/>
                    </a:lnTo>
                    <a:lnTo>
                      <a:pt x="1862" y="1321"/>
                    </a:lnTo>
                    <a:lnTo>
                      <a:pt x="1864" y="1294"/>
                    </a:lnTo>
                    <a:lnTo>
                      <a:pt x="1863" y="1266"/>
                    </a:lnTo>
                    <a:lnTo>
                      <a:pt x="1861" y="1238"/>
                    </a:lnTo>
                    <a:lnTo>
                      <a:pt x="1856" y="1208"/>
                    </a:lnTo>
                    <a:lnTo>
                      <a:pt x="1848" y="1178"/>
                    </a:lnTo>
                    <a:lnTo>
                      <a:pt x="1838" y="1146"/>
                    </a:lnTo>
                    <a:lnTo>
                      <a:pt x="1825" y="1113"/>
                    </a:lnTo>
                    <a:lnTo>
                      <a:pt x="1809" y="1079"/>
                    </a:lnTo>
                    <a:lnTo>
                      <a:pt x="1772" y="1055"/>
                    </a:lnTo>
                    <a:lnTo>
                      <a:pt x="1736" y="1031"/>
                    </a:lnTo>
                    <a:lnTo>
                      <a:pt x="1700" y="1007"/>
                    </a:lnTo>
                    <a:lnTo>
                      <a:pt x="1663" y="982"/>
                    </a:lnTo>
                    <a:lnTo>
                      <a:pt x="1626" y="957"/>
                    </a:lnTo>
                    <a:lnTo>
                      <a:pt x="1589" y="932"/>
                    </a:lnTo>
                    <a:lnTo>
                      <a:pt x="1551" y="906"/>
                    </a:lnTo>
                    <a:lnTo>
                      <a:pt x="1514" y="881"/>
                    </a:lnTo>
                    <a:lnTo>
                      <a:pt x="1566" y="900"/>
                    </a:lnTo>
                    <a:lnTo>
                      <a:pt x="1619" y="920"/>
                    </a:lnTo>
                    <a:lnTo>
                      <a:pt x="1673" y="938"/>
                    </a:lnTo>
                    <a:lnTo>
                      <a:pt x="1726" y="957"/>
                    </a:lnTo>
                    <a:lnTo>
                      <a:pt x="1780" y="975"/>
                    </a:lnTo>
                    <a:lnTo>
                      <a:pt x="1834" y="993"/>
                    </a:lnTo>
                    <a:lnTo>
                      <a:pt x="1888" y="1009"/>
                    </a:lnTo>
                    <a:lnTo>
                      <a:pt x="1942" y="1026"/>
                    </a:lnTo>
                    <a:lnTo>
                      <a:pt x="1959" y="1005"/>
                    </a:lnTo>
                    <a:lnTo>
                      <a:pt x="1975" y="985"/>
                    </a:lnTo>
                    <a:lnTo>
                      <a:pt x="1992" y="965"/>
                    </a:lnTo>
                    <a:lnTo>
                      <a:pt x="2010" y="945"/>
                    </a:lnTo>
                    <a:lnTo>
                      <a:pt x="2048" y="907"/>
                    </a:lnTo>
                    <a:lnTo>
                      <a:pt x="2087" y="870"/>
                    </a:lnTo>
                    <a:lnTo>
                      <a:pt x="2171" y="796"/>
                    </a:lnTo>
                    <a:lnTo>
                      <a:pt x="2256" y="724"/>
                    </a:lnTo>
                    <a:lnTo>
                      <a:pt x="2298" y="688"/>
                    </a:lnTo>
                    <a:lnTo>
                      <a:pt x="2338" y="651"/>
                    </a:lnTo>
                    <a:lnTo>
                      <a:pt x="2357" y="631"/>
                    </a:lnTo>
                    <a:lnTo>
                      <a:pt x="2376" y="612"/>
                    </a:lnTo>
                    <a:lnTo>
                      <a:pt x="2394" y="593"/>
                    </a:lnTo>
                    <a:lnTo>
                      <a:pt x="2411" y="573"/>
                    </a:lnTo>
                    <a:lnTo>
                      <a:pt x="2428" y="554"/>
                    </a:lnTo>
                    <a:lnTo>
                      <a:pt x="2444" y="533"/>
                    </a:lnTo>
                    <a:lnTo>
                      <a:pt x="2459" y="513"/>
                    </a:lnTo>
                    <a:lnTo>
                      <a:pt x="2473" y="492"/>
                    </a:lnTo>
                    <a:lnTo>
                      <a:pt x="2486" y="470"/>
                    </a:lnTo>
                    <a:lnTo>
                      <a:pt x="2497" y="448"/>
                    </a:lnTo>
                    <a:lnTo>
                      <a:pt x="2508" y="426"/>
                    </a:lnTo>
                    <a:lnTo>
                      <a:pt x="2517" y="403"/>
                    </a:lnTo>
                    <a:lnTo>
                      <a:pt x="2539" y="369"/>
                    </a:lnTo>
                    <a:lnTo>
                      <a:pt x="2562" y="335"/>
                    </a:lnTo>
                    <a:lnTo>
                      <a:pt x="2587" y="302"/>
                    </a:lnTo>
                    <a:lnTo>
                      <a:pt x="2614" y="271"/>
                    </a:lnTo>
                    <a:lnTo>
                      <a:pt x="2642" y="242"/>
                    </a:lnTo>
                    <a:lnTo>
                      <a:pt x="2671" y="213"/>
                    </a:lnTo>
                    <a:lnTo>
                      <a:pt x="2701" y="186"/>
                    </a:lnTo>
                    <a:lnTo>
                      <a:pt x="2733" y="159"/>
                    </a:lnTo>
                    <a:lnTo>
                      <a:pt x="2766" y="134"/>
                    </a:lnTo>
                    <a:lnTo>
                      <a:pt x="2800" y="111"/>
                    </a:lnTo>
                    <a:lnTo>
                      <a:pt x="2834" y="89"/>
                    </a:lnTo>
                    <a:lnTo>
                      <a:pt x="2870" y="69"/>
                    </a:lnTo>
                    <a:lnTo>
                      <a:pt x="2906" y="50"/>
                    </a:lnTo>
                    <a:lnTo>
                      <a:pt x="2945" y="32"/>
                    </a:lnTo>
                    <a:lnTo>
                      <a:pt x="2983" y="16"/>
                    </a:lnTo>
                    <a:lnTo>
                      <a:pt x="3021"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34" name="Freeform 122">
                <a:extLst>
                  <a:ext uri="{FF2B5EF4-FFF2-40B4-BE49-F238E27FC236}">
                    <a16:creationId xmlns:a16="http://schemas.microsoft.com/office/drawing/2014/main" id="{2D763B46-830F-4432-9F91-D82C7B478A07}"/>
                  </a:ext>
                </a:extLst>
              </p:cNvPr>
              <p:cNvSpPr>
                <a:spLocks/>
              </p:cNvSpPr>
              <p:nvPr/>
            </p:nvSpPr>
            <p:spPr bwMode="auto">
              <a:xfrm>
                <a:off x="2398" y="2506"/>
                <a:ext cx="1955" cy="728"/>
              </a:xfrm>
              <a:custGeom>
                <a:avLst/>
                <a:gdLst>
                  <a:gd name="T0" fmla="*/ 56 w 5581"/>
                  <a:gd name="T1" fmla="*/ 538 h 1771"/>
                  <a:gd name="T2" fmla="*/ 24 w 5581"/>
                  <a:gd name="T3" fmla="*/ 593 h 1771"/>
                  <a:gd name="T4" fmla="*/ 45 w 5581"/>
                  <a:gd name="T5" fmla="*/ 708 h 1771"/>
                  <a:gd name="T6" fmla="*/ 56 w 5581"/>
                  <a:gd name="T7" fmla="*/ 628 h 1771"/>
                  <a:gd name="T8" fmla="*/ 98 w 5581"/>
                  <a:gd name="T9" fmla="*/ 549 h 1771"/>
                  <a:gd name="T10" fmla="*/ 220 w 5581"/>
                  <a:gd name="T11" fmla="*/ 455 h 1771"/>
                  <a:gd name="T12" fmla="*/ 255 w 5581"/>
                  <a:gd name="T13" fmla="*/ 449 h 1771"/>
                  <a:gd name="T14" fmla="*/ 263 w 5581"/>
                  <a:gd name="T15" fmla="*/ 516 h 1771"/>
                  <a:gd name="T16" fmla="*/ 296 w 5581"/>
                  <a:gd name="T17" fmla="*/ 573 h 1771"/>
                  <a:gd name="T18" fmla="*/ 286 w 5581"/>
                  <a:gd name="T19" fmla="*/ 516 h 1771"/>
                  <a:gd name="T20" fmla="*/ 287 w 5581"/>
                  <a:gd name="T21" fmla="*/ 457 h 1771"/>
                  <a:gd name="T22" fmla="*/ 385 w 5581"/>
                  <a:gd name="T23" fmla="*/ 368 h 1771"/>
                  <a:gd name="T24" fmla="*/ 551 w 5581"/>
                  <a:gd name="T25" fmla="*/ 296 h 1771"/>
                  <a:gd name="T26" fmla="*/ 653 w 5581"/>
                  <a:gd name="T27" fmla="*/ 298 h 1771"/>
                  <a:gd name="T28" fmla="*/ 746 w 5581"/>
                  <a:gd name="T29" fmla="*/ 293 h 1771"/>
                  <a:gd name="T30" fmla="*/ 854 w 5581"/>
                  <a:gd name="T31" fmla="*/ 263 h 1771"/>
                  <a:gd name="T32" fmla="*/ 932 w 5581"/>
                  <a:gd name="T33" fmla="*/ 307 h 1771"/>
                  <a:gd name="T34" fmla="*/ 999 w 5581"/>
                  <a:gd name="T35" fmla="*/ 413 h 1771"/>
                  <a:gd name="T36" fmla="*/ 1047 w 5581"/>
                  <a:gd name="T37" fmla="*/ 302 h 1771"/>
                  <a:gd name="T38" fmla="*/ 1145 w 5581"/>
                  <a:gd name="T39" fmla="*/ 300 h 1771"/>
                  <a:gd name="T40" fmla="*/ 1216 w 5581"/>
                  <a:gd name="T41" fmla="*/ 359 h 1771"/>
                  <a:gd name="T42" fmla="*/ 1259 w 5581"/>
                  <a:gd name="T43" fmla="*/ 445 h 1771"/>
                  <a:gd name="T44" fmla="*/ 1278 w 5581"/>
                  <a:gd name="T45" fmla="*/ 520 h 1771"/>
                  <a:gd name="T46" fmla="*/ 1285 w 5581"/>
                  <a:gd name="T47" fmla="*/ 453 h 1771"/>
                  <a:gd name="T48" fmla="*/ 1247 w 5581"/>
                  <a:gd name="T49" fmla="*/ 357 h 1771"/>
                  <a:gd name="T50" fmla="*/ 1404 w 5581"/>
                  <a:gd name="T51" fmla="*/ 350 h 1771"/>
                  <a:gd name="T52" fmla="*/ 1498 w 5581"/>
                  <a:gd name="T53" fmla="*/ 326 h 1771"/>
                  <a:gd name="T54" fmla="*/ 1613 w 5581"/>
                  <a:gd name="T55" fmla="*/ 324 h 1771"/>
                  <a:gd name="T56" fmla="*/ 1708 w 5581"/>
                  <a:gd name="T57" fmla="*/ 361 h 1771"/>
                  <a:gd name="T58" fmla="*/ 1890 w 5581"/>
                  <a:gd name="T59" fmla="*/ 379 h 1771"/>
                  <a:gd name="T60" fmla="*/ 1840 w 5581"/>
                  <a:gd name="T61" fmla="*/ 359 h 1771"/>
                  <a:gd name="T62" fmla="*/ 1685 w 5581"/>
                  <a:gd name="T63" fmla="*/ 317 h 1771"/>
                  <a:gd name="T64" fmla="*/ 1526 w 5581"/>
                  <a:gd name="T65" fmla="*/ 278 h 1771"/>
                  <a:gd name="T66" fmla="*/ 1325 w 5581"/>
                  <a:gd name="T67" fmla="*/ 301 h 1771"/>
                  <a:gd name="T68" fmla="*/ 1166 w 5581"/>
                  <a:gd name="T69" fmla="*/ 271 h 1771"/>
                  <a:gd name="T70" fmla="*/ 1110 w 5581"/>
                  <a:gd name="T71" fmla="*/ 235 h 1771"/>
                  <a:gd name="T72" fmla="*/ 1132 w 5581"/>
                  <a:gd name="T73" fmla="*/ 178 h 1771"/>
                  <a:gd name="T74" fmla="*/ 1130 w 5581"/>
                  <a:gd name="T75" fmla="*/ 82 h 1771"/>
                  <a:gd name="T76" fmla="*/ 1095 w 5581"/>
                  <a:gd name="T77" fmla="*/ 197 h 1771"/>
                  <a:gd name="T78" fmla="*/ 1020 w 5581"/>
                  <a:gd name="T79" fmla="*/ 258 h 1771"/>
                  <a:gd name="T80" fmla="*/ 903 w 5581"/>
                  <a:gd name="T81" fmla="*/ 251 h 1771"/>
                  <a:gd name="T82" fmla="*/ 825 w 5581"/>
                  <a:gd name="T83" fmla="*/ 203 h 1771"/>
                  <a:gd name="T84" fmla="*/ 799 w 5581"/>
                  <a:gd name="T85" fmla="*/ 124 h 1771"/>
                  <a:gd name="T86" fmla="*/ 822 w 5581"/>
                  <a:gd name="T87" fmla="*/ 43 h 1771"/>
                  <a:gd name="T88" fmla="*/ 825 w 5581"/>
                  <a:gd name="T89" fmla="*/ 13 h 1771"/>
                  <a:gd name="T90" fmla="*/ 784 w 5581"/>
                  <a:gd name="T91" fmla="*/ 98 h 1771"/>
                  <a:gd name="T92" fmla="*/ 801 w 5581"/>
                  <a:gd name="T93" fmla="*/ 202 h 1771"/>
                  <a:gd name="T94" fmla="*/ 736 w 5581"/>
                  <a:gd name="T95" fmla="*/ 263 h 1771"/>
                  <a:gd name="T96" fmla="*/ 603 w 5581"/>
                  <a:gd name="T97" fmla="*/ 256 h 1771"/>
                  <a:gd name="T98" fmla="*/ 556 w 5581"/>
                  <a:gd name="T99" fmla="*/ 146 h 1771"/>
                  <a:gd name="T100" fmla="*/ 562 w 5581"/>
                  <a:gd name="T101" fmla="*/ 46 h 1771"/>
                  <a:gd name="T102" fmla="*/ 535 w 5581"/>
                  <a:gd name="T103" fmla="*/ 147 h 1771"/>
                  <a:gd name="T104" fmla="*/ 545 w 5581"/>
                  <a:gd name="T105" fmla="*/ 222 h 1771"/>
                  <a:gd name="T106" fmla="*/ 524 w 5581"/>
                  <a:gd name="T107" fmla="*/ 265 h 1771"/>
                  <a:gd name="T108" fmla="*/ 375 w 5581"/>
                  <a:gd name="T109" fmla="*/ 331 h 1771"/>
                  <a:gd name="T110" fmla="*/ 268 w 5581"/>
                  <a:gd name="T111" fmla="*/ 332 h 1771"/>
                  <a:gd name="T112" fmla="*/ 230 w 5581"/>
                  <a:gd name="T113" fmla="*/ 336 h 1771"/>
                  <a:gd name="T114" fmla="*/ 193 w 5581"/>
                  <a:gd name="T115" fmla="*/ 437 h 1771"/>
                  <a:gd name="T116" fmla="*/ 113 w 5581"/>
                  <a:gd name="T117" fmla="*/ 480 h 17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81"/>
                  <a:gd name="T178" fmla="*/ 0 h 1771"/>
                  <a:gd name="T179" fmla="*/ 5581 w 5581"/>
                  <a:gd name="T180" fmla="*/ 1771 h 17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81" h="1771">
                    <a:moveTo>
                      <a:pt x="0" y="1073"/>
                    </a:moveTo>
                    <a:lnTo>
                      <a:pt x="26" y="1100"/>
                    </a:lnTo>
                    <a:lnTo>
                      <a:pt x="52" y="1127"/>
                    </a:lnTo>
                    <a:lnTo>
                      <a:pt x="77" y="1155"/>
                    </a:lnTo>
                    <a:lnTo>
                      <a:pt x="101" y="1184"/>
                    </a:lnTo>
                    <a:lnTo>
                      <a:pt x="126" y="1213"/>
                    </a:lnTo>
                    <a:lnTo>
                      <a:pt x="150" y="1242"/>
                    </a:lnTo>
                    <a:lnTo>
                      <a:pt x="174" y="1270"/>
                    </a:lnTo>
                    <a:lnTo>
                      <a:pt x="199" y="1298"/>
                    </a:lnTo>
                    <a:lnTo>
                      <a:pt x="178" y="1300"/>
                    </a:lnTo>
                    <a:lnTo>
                      <a:pt x="159" y="1304"/>
                    </a:lnTo>
                    <a:lnTo>
                      <a:pt x="143" y="1310"/>
                    </a:lnTo>
                    <a:lnTo>
                      <a:pt x="128" y="1317"/>
                    </a:lnTo>
                    <a:lnTo>
                      <a:pt x="115" y="1326"/>
                    </a:lnTo>
                    <a:lnTo>
                      <a:pt x="104" y="1336"/>
                    </a:lnTo>
                    <a:lnTo>
                      <a:pt x="95" y="1348"/>
                    </a:lnTo>
                    <a:lnTo>
                      <a:pt x="87" y="1361"/>
                    </a:lnTo>
                    <a:lnTo>
                      <a:pt x="81" y="1375"/>
                    </a:lnTo>
                    <a:lnTo>
                      <a:pt x="76" y="1389"/>
                    </a:lnTo>
                    <a:lnTo>
                      <a:pt x="72" y="1405"/>
                    </a:lnTo>
                    <a:lnTo>
                      <a:pt x="69" y="1422"/>
                    </a:lnTo>
                    <a:lnTo>
                      <a:pt x="68" y="1439"/>
                    </a:lnTo>
                    <a:lnTo>
                      <a:pt x="68" y="1457"/>
                    </a:lnTo>
                    <a:lnTo>
                      <a:pt x="68" y="1475"/>
                    </a:lnTo>
                    <a:lnTo>
                      <a:pt x="70" y="1494"/>
                    </a:lnTo>
                    <a:lnTo>
                      <a:pt x="72" y="1514"/>
                    </a:lnTo>
                    <a:lnTo>
                      <a:pt x="76" y="1534"/>
                    </a:lnTo>
                    <a:lnTo>
                      <a:pt x="79" y="1553"/>
                    </a:lnTo>
                    <a:lnTo>
                      <a:pt x="84" y="1573"/>
                    </a:lnTo>
                    <a:lnTo>
                      <a:pt x="94" y="1611"/>
                    </a:lnTo>
                    <a:lnTo>
                      <a:pt x="105" y="1648"/>
                    </a:lnTo>
                    <a:lnTo>
                      <a:pt x="117" y="1685"/>
                    </a:lnTo>
                    <a:lnTo>
                      <a:pt x="129" y="1717"/>
                    </a:lnTo>
                    <a:lnTo>
                      <a:pt x="140" y="1746"/>
                    </a:lnTo>
                    <a:lnTo>
                      <a:pt x="150" y="1771"/>
                    </a:lnTo>
                    <a:lnTo>
                      <a:pt x="147" y="1738"/>
                    </a:lnTo>
                    <a:lnTo>
                      <a:pt x="146" y="1706"/>
                    </a:lnTo>
                    <a:lnTo>
                      <a:pt x="145" y="1676"/>
                    </a:lnTo>
                    <a:lnTo>
                      <a:pt x="145" y="1647"/>
                    </a:lnTo>
                    <a:lnTo>
                      <a:pt x="146" y="1619"/>
                    </a:lnTo>
                    <a:lnTo>
                      <a:pt x="148" y="1594"/>
                    </a:lnTo>
                    <a:lnTo>
                      <a:pt x="151" y="1569"/>
                    </a:lnTo>
                    <a:lnTo>
                      <a:pt x="155" y="1546"/>
                    </a:lnTo>
                    <a:lnTo>
                      <a:pt x="160" y="1524"/>
                    </a:lnTo>
                    <a:lnTo>
                      <a:pt x="166" y="1503"/>
                    </a:lnTo>
                    <a:lnTo>
                      <a:pt x="173" y="1482"/>
                    </a:lnTo>
                    <a:lnTo>
                      <a:pt x="181" y="1462"/>
                    </a:lnTo>
                    <a:lnTo>
                      <a:pt x="190" y="1444"/>
                    </a:lnTo>
                    <a:lnTo>
                      <a:pt x="200" y="1426"/>
                    </a:lnTo>
                    <a:lnTo>
                      <a:pt x="211" y="1410"/>
                    </a:lnTo>
                    <a:lnTo>
                      <a:pt x="222" y="1393"/>
                    </a:lnTo>
                    <a:lnTo>
                      <a:pt x="235" y="1378"/>
                    </a:lnTo>
                    <a:lnTo>
                      <a:pt x="249" y="1363"/>
                    </a:lnTo>
                    <a:lnTo>
                      <a:pt x="263" y="1348"/>
                    </a:lnTo>
                    <a:lnTo>
                      <a:pt x="279" y="1333"/>
                    </a:lnTo>
                    <a:lnTo>
                      <a:pt x="295" y="1319"/>
                    </a:lnTo>
                    <a:lnTo>
                      <a:pt x="313" y="1305"/>
                    </a:lnTo>
                    <a:lnTo>
                      <a:pt x="332" y="1292"/>
                    </a:lnTo>
                    <a:lnTo>
                      <a:pt x="352" y="1278"/>
                    </a:lnTo>
                    <a:lnTo>
                      <a:pt x="395" y="1251"/>
                    </a:lnTo>
                    <a:lnTo>
                      <a:pt x="441" y="1224"/>
                    </a:lnTo>
                    <a:lnTo>
                      <a:pt x="492" y="1195"/>
                    </a:lnTo>
                    <a:lnTo>
                      <a:pt x="548" y="1164"/>
                    </a:lnTo>
                    <a:lnTo>
                      <a:pt x="575" y="1144"/>
                    </a:lnTo>
                    <a:lnTo>
                      <a:pt x="602" y="1124"/>
                    </a:lnTo>
                    <a:lnTo>
                      <a:pt x="628" y="1104"/>
                    </a:lnTo>
                    <a:lnTo>
                      <a:pt x="654" y="1084"/>
                    </a:lnTo>
                    <a:lnTo>
                      <a:pt x="680" y="1064"/>
                    </a:lnTo>
                    <a:lnTo>
                      <a:pt x="705" y="1044"/>
                    </a:lnTo>
                    <a:lnTo>
                      <a:pt x="731" y="1024"/>
                    </a:lnTo>
                    <a:lnTo>
                      <a:pt x="757" y="1003"/>
                    </a:lnTo>
                    <a:lnTo>
                      <a:pt x="750" y="1017"/>
                    </a:lnTo>
                    <a:lnTo>
                      <a:pt x="744" y="1032"/>
                    </a:lnTo>
                    <a:lnTo>
                      <a:pt x="738" y="1046"/>
                    </a:lnTo>
                    <a:lnTo>
                      <a:pt x="734" y="1060"/>
                    </a:lnTo>
                    <a:lnTo>
                      <a:pt x="731" y="1075"/>
                    </a:lnTo>
                    <a:lnTo>
                      <a:pt x="728" y="1089"/>
                    </a:lnTo>
                    <a:lnTo>
                      <a:pt x="727" y="1104"/>
                    </a:lnTo>
                    <a:lnTo>
                      <a:pt x="726" y="1119"/>
                    </a:lnTo>
                    <a:lnTo>
                      <a:pt x="726" y="1134"/>
                    </a:lnTo>
                    <a:lnTo>
                      <a:pt x="726" y="1148"/>
                    </a:lnTo>
                    <a:lnTo>
                      <a:pt x="728" y="1163"/>
                    </a:lnTo>
                    <a:lnTo>
                      <a:pt x="730" y="1178"/>
                    </a:lnTo>
                    <a:lnTo>
                      <a:pt x="733" y="1194"/>
                    </a:lnTo>
                    <a:lnTo>
                      <a:pt x="736" y="1209"/>
                    </a:lnTo>
                    <a:lnTo>
                      <a:pt x="740" y="1223"/>
                    </a:lnTo>
                    <a:lnTo>
                      <a:pt x="745" y="1238"/>
                    </a:lnTo>
                    <a:lnTo>
                      <a:pt x="751" y="1252"/>
                    </a:lnTo>
                    <a:lnTo>
                      <a:pt x="757" y="1266"/>
                    </a:lnTo>
                    <a:lnTo>
                      <a:pt x="763" y="1280"/>
                    </a:lnTo>
                    <a:lnTo>
                      <a:pt x="770" y="1294"/>
                    </a:lnTo>
                    <a:lnTo>
                      <a:pt x="778" y="1307"/>
                    </a:lnTo>
                    <a:lnTo>
                      <a:pt x="786" y="1320"/>
                    </a:lnTo>
                    <a:lnTo>
                      <a:pt x="795" y="1333"/>
                    </a:lnTo>
                    <a:lnTo>
                      <a:pt x="804" y="1346"/>
                    </a:lnTo>
                    <a:lnTo>
                      <a:pt x="813" y="1358"/>
                    </a:lnTo>
                    <a:lnTo>
                      <a:pt x="823" y="1369"/>
                    </a:lnTo>
                    <a:lnTo>
                      <a:pt x="835" y="1380"/>
                    </a:lnTo>
                    <a:lnTo>
                      <a:pt x="845" y="1391"/>
                    </a:lnTo>
                    <a:lnTo>
                      <a:pt x="856" y="1401"/>
                    </a:lnTo>
                    <a:lnTo>
                      <a:pt x="868" y="1410"/>
                    </a:lnTo>
                    <a:lnTo>
                      <a:pt x="879" y="1419"/>
                    </a:lnTo>
                    <a:lnTo>
                      <a:pt x="891" y="1427"/>
                    </a:lnTo>
                    <a:lnTo>
                      <a:pt x="872" y="1391"/>
                    </a:lnTo>
                    <a:lnTo>
                      <a:pt x="856" y="1357"/>
                    </a:lnTo>
                    <a:lnTo>
                      <a:pt x="842" y="1324"/>
                    </a:lnTo>
                    <a:lnTo>
                      <a:pt x="830" y="1295"/>
                    </a:lnTo>
                    <a:lnTo>
                      <a:pt x="824" y="1280"/>
                    </a:lnTo>
                    <a:lnTo>
                      <a:pt x="820" y="1266"/>
                    </a:lnTo>
                    <a:lnTo>
                      <a:pt x="817" y="1253"/>
                    </a:lnTo>
                    <a:lnTo>
                      <a:pt x="814" y="1239"/>
                    </a:lnTo>
                    <a:lnTo>
                      <a:pt x="811" y="1226"/>
                    </a:lnTo>
                    <a:lnTo>
                      <a:pt x="809" y="1213"/>
                    </a:lnTo>
                    <a:lnTo>
                      <a:pt x="808" y="1200"/>
                    </a:lnTo>
                    <a:lnTo>
                      <a:pt x="808" y="1187"/>
                    </a:lnTo>
                    <a:lnTo>
                      <a:pt x="808" y="1173"/>
                    </a:lnTo>
                    <a:lnTo>
                      <a:pt x="809" y="1160"/>
                    </a:lnTo>
                    <a:lnTo>
                      <a:pt x="810" y="1147"/>
                    </a:lnTo>
                    <a:lnTo>
                      <a:pt x="813" y="1134"/>
                    </a:lnTo>
                    <a:lnTo>
                      <a:pt x="815" y="1121"/>
                    </a:lnTo>
                    <a:lnTo>
                      <a:pt x="819" y="1108"/>
                    </a:lnTo>
                    <a:lnTo>
                      <a:pt x="823" y="1094"/>
                    </a:lnTo>
                    <a:lnTo>
                      <a:pt x="829" y="1080"/>
                    </a:lnTo>
                    <a:lnTo>
                      <a:pt x="840" y="1051"/>
                    </a:lnTo>
                    <a:lnTo>
                      <a:pt x="854" y="1020"/>
                    </a:lnTo>
                    <a:lnTo>
                      <a:pt x="871" y="985"/>
                    </a:lnTo>
                    <a:lnTo>
                      <a:pt x="891" y="950"/>
                    </a:lnTo>
                    <a:lnTo>
                      <a:pt x="916" y="943"/>
                    </a:lnTo>
                    <a:lnTo>
                      <a:pt x="951" y="934"/>
                    </a:lnTo>
                    <a:lnTo>
                      <a:pt x="995" y="923"/>
                    </a:lnTo>
                    <a:lnTo>
                      <a:pt x="1044" y="909"/>
                    </a:lnTo>
                    <a:lnTo>
                      <a:pt x="1099" y="893"/>
                    </a:lnTo>
                    <a:lnTo>
                      <a:pt x="1158" y="876"/>
                    </a:lnTo>
                    <a:lnTo>
                      <a:pt x="1218" y="858"/>
                    </a:lnTo>
                    <a:lnTo>
                      <a:pt x="1278" y="837"/>
                    </a:lnTo>
                    <a:lnTo>
                      <a:pt x="1339" y="817"/>
                    </a:lnTo>
                    <a:lnTo>
                      <a:pt x="1397" y="797"/>
                    </a:lnTo>
                    <a:lnTo>
                      <a:pt x="1450" y="776"/>
                    </a:lnTo>
                    <a:lnTo>
                      <a:pt x="1499" y="756"/>
                    </a:lnTo>
                    <a:lnTo>
                      <a:pt x="1521" y="746"/>
                    </a:lnTo>
                    <a:lnTo>
                      <a:pt x="1541" y="736"/>
                    </a:lnTo>
                    <a:lnTo>
                      <a:pt x="1559" y="727"/>
                    </a:lnTo>
                    <a:lnTo>
                      <a:pt x="1574" y="717"/>
                    </a:lnTo>
                    <a:lnTo>
                      <a:pt x="1587" y="708"/>
                    </a:lnTo>
                    <a:lnTo>
                      <a:pt x="1598" y="699"/>
                    </a:lnTo>
                    <a:lnTo>
                      <a:pt x="1605" y="689"/>
                    </a:lnTo>
                    <a:lnTo>
                      <a:pt x="1610" y="681"/>
                    </a:lnTo>
                    <a:lnTo>
                      <a:pt x="1626" y="685"/>
                    </a:lnTo>
                    <a:lnTo>
                      <a:pt x="1671" y="694"/>
                    </a:lnTo>
                    <a:lnTo>
                      <a:pt x="1702" y="701"/>
                    </a:lnTo>
                    <a:lnTo>
                      <a:pt x="1737" y="707"/>
                    </a:lnTo>
                    <a:lnTo>
                      <a:pt x="1776" y="713"/>
                    </a:lnTo>
                    <a:lnTo>
                      <a:pt x="1819" y="718"/>
                    </a:lnTo>
                    <a:lnTo>
                      <a:pt x="1863" y="723"/>
                    </a:lnTo>
                    <a:lnTo>
                      <a:pt x="1909" y="726"/>
                    </a:lnTo>
                    <a:lnTo>
                      <a:pt x="1932" y="727"/>
                    </a:lnTo>
                    <a:lnTo>
                      <a:pt x="1956" y="728"/>
                    </a:lnTo>
                    <a:lnTo>
                      <a:pt x="1979" y="728"/>
                    </a:lnTo>
                    <a:lnTo>
                      <a:pt x="2002" y="727"/>
                    </a:lnTo>
                    <a:lnTo>
                      <a:pt x="2025" y="726"/>
                    </a:lnTo>
                    <a:lnTo>
                      <a:pt x="2047" y="724"/>
                    </a:lnTo>
                    <a:lnTo>
                      <a:pt x="2069" y="722"/>
                    </a:lnTo>
                    <a:lnTo>
                      <a:pt x="2090" y="719"/>
                    </a:lnTo>
                    <a:lnTo>
                      <a:pt x="2110" y="715"/>
                    </a:lnTo>
                    <a:lnTo>
                      <a:pt x="2131" y="710"/>
                    </a:lnTo>
                    <a:lnTo>
                      <a:pt x="2150" y="705"/>
                    </a:lnTo>
                    <a:lnTo>
                      <a:pt x="2168" y="698"/>
                    </a:lnTo>
                    <a:lnTo>
                      <a:pt x="2203" y="684"/>
                    </a:lnTo>
                    <a:lnTo>
                      <a:pt x="2236" y="672"/>
                    </a:lnTo>
                    <a:lnTo>
                      <a:pt x="2268" y="662"/>
                    </a:lnTo>
                    <a:lnTo>
                      <a:pt x="2300" y="654"/>
                    </a:lnTo>
                    <a:lnTo>
                      <a:pt x="2330" y="648"/>
                    </a:lnTo>
                    <a:lnTo>
                      <a:pt x="2358" y="643"/>
                    </a:lnTo>
                    <a:lnTo>
                      <a:pt x="2385" y="640"/>
                    </a:lnTo>
                    <a:lnTo>
                      <a:pt x="2411" y="639"/>
                    </a:lnTo>
                    <a:lnTo>
                      <a:pt x="2437" y="639"/>
                    </a:lnTo>
                    <a:lnTo>
                      <a:pt x="2461" y="641"/>
                    </a:lnTo>
                    <a:lnTo>
                      <a:pt x="2484" y="645"/>
                    </a:lnTo>
                    <a:lnTo>
                      <a:pt x="2507" y="650"/>
                    </a:lnTo>
                    <a:lnTo>
                      <a:pt x="2528" y="656"/>
                    </a:lnTo>
                    <a:lnTo>
                      <a:pt x="2549" y="665"/>
                    </a:lnTo>
                    <a:lnTo>
                      <a:pt x="2569" y="674"/>
                    </a:lnTo>
                    <a:lnTo>
                      <a:pt x="2588" y="685"/>
                    </a:lnTo>
                    <a:lnTo>
                      <a:pt x="2608" y="699"/>
                    </a:lnTo>
                    <a:lnTo>
                      <a:pt x="2626" y="712"/>
                    </a:lnTo>
                    <a:lnTo>
                      <a:pt x="2644" y="728"/>
                    </a:lnTo>
                    <a:lnTo>
                      <a:pt x="2662" y="744"/>
                    </a:lnTo>
                    <a:lnTo>
                      <a:pt x="2679" y="762"/>
                    </a:lnTo>
                    <a:lnTo>
                      <a:pt x="2696" y="781"/>
                    </a:lnTo>
                    <a:lnTo>
                      <a:pt x="2712" y="801"/>
                    </a:lnTo>
                    <a:lnTo>
                      <a:pt x="2729" y="823"/>
                    </a:lnTo>
                    <a:lnTo>
                      <a:pt x="2745" y="845"/>
                    </a:lnTo>
                    <a:lnTo>
                      <a:pt x="2762" y="870"/>
                    </a:lnTo>
                    <a:lnTo>
                      <a:pt x="2778" y="895"/>
                    </a:lnTo>
                    <a:lnTo>
                      <a:pt x="2794" y="921"/>
                    </a:lnTo>
                    <a:lnTo>
                      <a:pt x="2827" y="976"/>
                    </a:lnTo>
                    <a:lnTo>
                      <a:pt x="2860" y="1036"/>
                    </a:lnTo>
                    <a:lnTo>
                      <a:pt x="2853" y="1001"/>
                    </a:lnTo>
                    <a:lnTo>
                      <a:pt x="2845" y="968"/>
                    </a:lnTo>
                    <a:lnTo>
                      <a:pt x="2838" y="935"/>
                    </a:lnTo>
                    <a:lnTo>
                      <a:pt x="2832" y="902"/>
                    </a:lnTo>
                    <a:lnTo>
                      <a:pt x="2825" y="870"/>
                    </a:lnTo>
                    <a:lnTo>
                      <a:pt x="2819" y="837"/>
                    </a:lnTo>
                    <a:lnTo>
                      <a:pt x="2813" y="805"/>
                    </a:lnTo>
                    <a:lnTo>
                      <a:pt x="2807" y="773"/>
                    </a:lnTo>
                    <a:lnTo>
                      <a:pt x="2822" y="769"/>
                    </a:lnTo>
                    <a:lnTo>
                      <a:pt x="2861" y="759"/>
                    </a:lnTo>
                    <a:lnTo>
                      <a:pt x="2920" y="746"/>
                    </a:lnTo>
                    <a:lnTo>
                      <a:pt x="2989" y="732"/>
                    </a:lnTo>
                    <a:lnTo>
                      <a:pt x="3025" y="726"/>
                    </a:lnTo>
                    <a:lnTo>
                      <a:pt x="3062" y="720"/>
                    </a:lnTo>
                    <a:lnTo>
                      <a:pt x="3100" y="715"/>
                    </a:lnTo>
                    <a:lnTo>
                      <a:pt x="3135" y="712"/>
                    </a:lnTo>
                    <a:lnTo>
                      <a:pt x="3168" y="711"/>
                    </a:lnTo>
                    <a:lnTo>
                      <a:pt x="3198" y="711"/>
                    </a:lnTo>
                    <a:lnTo>
                      <a:pt x="3212" y="712"/>
                    </a:lnTo>
                    <a:lnTo>
                      <a:pt x="3225" y="714"/>
                    </a:lnTo>
                    <a:lnTo>
                      <a:pt x="3236" y="716"/>
                    </a:lnTo>
                    <a:lnTo>
                      <a:pt x="3247" y="719"/>
                    </a:lnTo>
                    <a:lnTo>
                      <a:pt x="3269" y="728"/>
                    </a:lnTo>
                    <a:lnTo>
                      <a:pt x="3290" y="738"/>
                    </a:lnTo>
                    <a:lnTo>
                      <a:pt x="3311" y="748"/>
                    </a:lnTo>
                    <a:lnTo>
                      <a:pt x="3331" y="759"/>
                    </a:lnTo>
                    <a:lnTo>
                      <a:pt x="3350" y="771"/>
                    </a:lnTo>
                    <a:lnTo>
                      <a:pt x="3369" y="783"/>
                    </a:lnTo>
                    <a:lnTo>
                      <a:pt x="3388" y="796"/>
                    </a:lnTo>
                    <a:lnTo>
                      <a:pt x="3406" y="810"/>
                    </a:lnTo>
                    <a:lnTo>
                      <a:pt x="3424" y="824"/>
                    </a:lnTo>
                    <a:lnTo>
                      <a:pt x="3440" y="839"/>
                    </a:lnTo>
                    <a:lnTo>
                      <a:pt x="3456" y="854"/>
                    </a:lnTo>
                    <a:lnTo>
                      <a:pt x="3471" y="871"/>
                    </a:lnTo>
                    <a:lnTo>
                      <a:pt x="3486" y="888"/>
                    </a:lnTo>
                    <a:lnTo>
                      <a:pt x="3500" y="905"/>
                    </a:lnTo>
                    <a:lnTo>
                      <a:pt x="3513" y="922"/>
                    </a:lnTo>
                    <a:lnTo>
                      <a:pt x="3526" y="940"/>
                    </a:lnTo>
                    <a:lnTo>
                      <a:pt x="3538" y="959"/>
                    </a:lnTo>
                    <a:lnTo>
                      <a:pt x="3549" y="978"/>
                    </a:lnTo>
                    <a:lnTo>
                      <a:pt x="3559" y="997"/>
                    </a:lnTo>
                    <a:lnTo>
                      <a:pt x="3570" y="1017"/>
                    </a:lnTo>
                    <a:lnTo>
                      <a:pt x="3579" y="1038"/>
                    </a:lnTo>
                    <a:lnTo>
                      <a:pt x="3587" y="1059"/>
                    </a:lnTo>
                    <a:lnTo>
                      <a:pt x="3595" y="1080"/>
                    </a:lnTo>
                    <a:lnTo>
                      <a:pt x="3602" y="1101"/>
                    </a:lnTo>
                    <a:lnTo>
                      <a:pt x="3608" y="1123"/>
                    </a:lnTo>
                    <a:lnTo>
                      <a:pt x="3613" y="1145"/>
                    </a:lnTo>
                    <a:lnTo>
                      <a:pt x="3618" y="1167"/>
                    </a:lnTo>
                    <a:lnTo>
                      <a:pt x="3621" y="1190"/>
                    </a:lnTo>
                    <a:lnTo>
                      <a:pt x="3624" y="1213"/>
                    </a:lnTo>
                    <a:lnTo>
                      <a:pt x="3626" y="1236"/>
                    </a:lnTo>
                    <a:lnTo>
                      <a:pt x="3628" y="1259"/>
                    </a:lnTo>
                    <a:lnTo>
                      <a:pt x="3628" y="1282"/>
                    </a:lnTo>
                    <a:lnTo>
                      <a:pt x="3639" y="1273"/>
                    </a:lnTo>
                    <a:lnTo>
                      <a:pt x="3648" y="1262"/>
                    </a:lnTo>
                    <a:lnTo>
                      <a:pt x="3656" y="1250"/>
                    </a:lnTo>
                    <a:lnTo>
                      <a:pt x="3662" y="1237"/>
                    </a:lnTo>
                    <a:lnTo>
                      <a:pt x="3667" y="1224"/>
                    </a:lnTo>
                    <a:lnTo>
                      <a:pt x="3671" y="1210"/>
                    </a:lnTo>
                    <a:lnTo>
                      <a:pt x="3674" y="1196"/>
                    </a:lnTo>
                    <a:lnTo>
                      <a:pt x="3676" y="1181"/>
                    </a:lnTo>
                    <a:lnTo>
                      <a:pt x="3676" y="1164"/>
                    </a:lnTo>
                    <a:lnTo>
                      <a:pt x="3676" y="1149"/>
                    </a:lnTo>
                    <a:lnTo>
                      <a:pt x="3675" y="1132"/>
                    </a:lnTo>
                    <a:lnTo>
                      <a:pt x="3672" y="1116"/>
                    </a:lnTo>
                    <a:lnTo>
                      <a:pt x="3669" y="1099"/>
                    </a:lnTo>
                    <a:lnTo>
                      <a:pt x="3665" y="1083"/>
                    </a:lnTo>
                    <a:lnTo>
                      <a:pt x="3661" y="1066"/>
                    </a:lnTo>
                    <a:lnTo>
                      <a:pt x="3655" y="1049"/>
                    </a:lnTo>
                    <a:lnTo>
                      <a:pt x="3649" y="1032"/>
                    </a:lnTo>
                    <a:lnTo>
                      <a:pt x="3643" y="1014"/>
                    </a:lnTo>
                    <a:lnTo>
                      <a:pt x="3636" y="998"/>
                    </a:lnTo>
                    <a:lnTo>
                      <a:pt x="3629" y="981"/>
                    </a:lnTo>
                    <a:lnTo>
                      <a:pt x="3613" y="950"/>
                    </a:lnTo>
                    <a:lnTo>
                      <a:pt x="3596" y="920"/>
                    </a:lnTo>
                    <a:lnTo>
                      <a:pt x="3578" y="892"/>
                    </a:lnTo>
                    <a:lnTo>
                      <a:pt x="3560" y="867"/>
                    </a:lnTo>
                    <a:lnTo>
                      <a:pt x="3542" y="844"/>
                    </a:lnTo>
                    <a:lnTo>
                      <a:pt x="3526" y="826"/>
                    </a:lnTo>
                    <a:lnTo>
                      <a:pt x="3546" y="829"/>
                    </a:lnTo>
                    <a:lnTo>
                      <a:pt x="3602" y="834"/>
                    </a:lnTo>
                    <a:lnTo>
                      <a:pt x="3682" y="842"/>
                    </a:lnTo>
                    <a:lnTo>
                      <a:pt x="3779" y="848"/>
                    </a:lnTo>
                    <a:lnTo>
                      <a:pt x="3830" y="851"/>
                    </a:lnTo>
                    <a:lnTo>
                      <a:pt x="3883" y="852"/>
                    </a:lnTo>
                    <a:lnTo>
                      <a:pt x="3935" y="852"/>
                    </a:lnTo>
                    <a:lnTo>
                      <a:pt x="3985" y="851"/>
                    </a:lnTo>
                    <a:lnTo>
                      <a:pt x="4009" y="850"/>
                    </a:lnTo>
                    <a:lnTo>
                      <a:pt x="4033" y="848"/>
                    </a:lnTo>
                    <a:lnTo>
                      <a:pt x="4056" y="846"/>
                    </a:lnTo>
                    <a:lnTo>
                      <a:pt x="4077" y="843"/>
                    </a:lnTo>
                    <a:lnTo>
                      <a:pt x="4097" y="840"/>
                    </a:lnTo>
                    <a:lnTo>
                      <a:pt x="4116" y="836"/>
                    </a:lnTo>
                    <a:lnTo>
                      <a:pt x="4133" y="831"/>
                    </a:lnTo>
                    <a:lnTo>
                      <a:pt x="4148" y="826"/>
                    </a:lnTo>
                    <a:lnTo>
                      <a:pt x="4179" y="816"/>
                    </a:lnTo>
                    <a:lnTo>
                      <a:pt x="4211" y="808"/>
                    </a:lnTo>
                    <a:lnTo>
                      <a:pt x="4243" y="799"/>
                    </a:lnTo>
                    <a:lnTo>
                      <a:pt x="4276" y="792"/>
                    </a:lnTo>
                    <a:lnTo>
                      <a:pt x="4309" y="786"/>
                    </a:lnTo>
                    <a:lnTo>
                      <a:pt x="4343" y="780"/>
                    </a:lnTo>
                    <a:lnTo>
                      <a:pt x="4377" y="776"/>
                    </a:lnTo>
                    <a:lnTo>
                      <a:pt x="4410" y="773"/>
                    </a:lnTo>
                    <a:lnTo>
                      <a:pt x="4442" y="771"/>
                    </a:lnTo>
                    <a:lnTo>
                      <a:pt x="4474" y="770"/>
                    </a:lnTo>
                    <a:lnTo>
                      <a:pt x="4505" y="771"/>
                    </a:lnTo>
                    <a:lnTo>
                      <a:pt x="4536" y="774"/>
                    </a:lnTo>
                    <a:lnTo>
                      <a:pt x="4565" y="778"/>
                    </a:lnTo>
                    <a:lnTo>
                      <a:pt x="4592" y="783"/>
                    </a:lnTo>
                    <a:lnTo>
                      <a:pt x="4605" y="787"/>
                    </a:lnTo>
                    <a:lnTo>
                      <a:pt x="4618" y="790"/>
                    </a:lnTo>
                    <a:lnTo>
                      <a:pt x="4630" y="795"/>
                    </a:lnTo>
                    <a:lnTo>
                      <a:pt x="4642" y="799"/>
                    </a:lnTo>
                    <a:lnTo>
                      <a:pt x="4671" y="812"/>
                    </a:lnTo>
                    <a:lnTo>
                      <a:pt x="4702" y="824"/>
                    </a:lnTo>
                    <a:lnTo>
                      <a:pt x="4731" y="834"/>
                    </a:lnTo>
                    <a:lnTo>
                      <a:pt x="4760" y="844"/>
                    </a:lnTo>
                    <a:lnTo>
                      <a:pt x="4788" y="853"/>
                    </a:lnTo>
                    <a:lnTo>
                      <a:pt x="4817" y="863"/>
                    </a:lnTo>
                    <a:lnTo>
                      <a:pt x="4846" y="870"/>
                    </a:lnTo>
                    <a:lnTo>
                      <a:pt x="4875" y="877"/>
                    </a:lnTo>
                    <a:lnTo>
                      <a:pt x="4904" y="884"/>
                    </a:lnTo>
                    <a:lnTo>
                      <a:pt x="4932" y="889"/>
                    </a:lnTo>
                    <a:lnTo>
                      <a:pt x="4961" y="894"/>
                    </a:lnTo>
                    <a:lnTo>
                      <a:pt x="4989" y="899"/>
                    </a:lnTo>
                    <a:lnTo>
                      <a:pt x="5047" y="906"/>
                    </a:lnTo>
                    <a:lnTo>
                      <a:pt x="5104" y="911"/>
                    </a:lnTo>
                    <a:lnTo>
                      <a:pt x="5161" y="915"/>
                    </a:lnTo>
                    <a:lnTo>
                      <a:pt x="5219" y="917"/>
                    </a:lnTo>
                    <a:lnTo>
                      <a:pt x="5277" y="919"/>
                    </a:lnTo>
                    <a:lnTo>
                      <a:pt x="5337" y="919"/>
                    </a:lnTo>
                    <a:lnTo>
                      <a:pt x="5396" y="919"/>
                    </a:lnTo>
                    <a:lnTo>
                      <a:pt x="5457" y="918"/>
                    </a:lnTo>
                    <a:lnTo>
                      <a:pt x="5519" y="918"/>
                    </a:lnTo>
                    <a:lnTo>
                      <a:pt x="5581" y="918"/>
                    </a:lnTo>
                    <a:lnTo>
                      <a:pt x="5574" y="917"/>
                    </a:lnTo>
                    <a:lnTo>
                      <a:pt x="5555" y="915"/>
                    </a:lnTo>
                    <a:lnTo>
                      <a:pt x="5524" y="911"/>
                    </a:lnTo>
                    <a:lnTo>
                      <a:pt x="5483" y="906"/>
                    </a:lnTo>
                    <a:lnTo>
                      <a:pt x="5434" y="899"/>
                    </a:lnTo>
                    <a:lnTo>
                      <a:pt x="5379" y="891"/>
                    </a:lnTo>
                    <a:lnTo>
                      <a:pt x="5317" y="882"/>
                    </a:lnTo>
                    <a:lnTo>
                      <a:pt x="5253" y="872"/>
                    </a:lnTo>
                    <a:lnTo>
                      <a:pt x="5187" y="862"/>
                    </a:lnTo>
                    <a:lnTo>
                      <a:pt x="5120" y="849"/>
                    </a:lnTo>
                    <a:lnTo>
                      <a:pt x="5054" y="836"/>
                    </a:lnTo>
                    <a:lnTo>
                      <a:pt x="4990" y="822"/>
                    </a:lnTo>
                    <a:lnTo>
                      <a:pt x="4960" y="815"/>
                    </a:lnTo>
                    <a:lnTo>
                      <a:pt x="4931" y="808"/>
                    </a:lnTo>
                    <a:lnTo>
                      <a:pt x="4903" y="801"/>
                    </a:lnTo>
                    <a:lnTo>
                      <a:pt x="4878" y="793"/>
                    </a:lnTo>
                    <a:lnTo>
                      <a:pt x="4853" y="786"/>
                    </a:lnTo>
                    <a:lnTo>
                      <a:pt x="4830" y="778"/>
                    </a:lnTo>
                    <a:lnTo>
                      <a:pt x="4810" y="770"/>
                    </a:lnTo>
                    <a:lnTo>
                      <a:pt x="4792" y="762"/>
                    </a:lnTo>
                    <a:lnTo>
                      <a:pt x="4749" y="742"/>
                    </a:lnTo>
                    <a:lnTo>
                      <a:pt x="4706" y="725"/>
                    </a:lnTo>
                    <a:lnTo>
                      <a:pt x="4662" y="711"/>
                    </a:lnTo>
                    <a:lnTo>
                      <a:pt x="4618" y="700"/>
                    </a:lnTo>
                    <a:lnTo>
                      <a:pt x="4575" y="690"/>
                    </a:lnTo>
                    <a:lnTo>
                      <a:pt x="4531" y="683"/>
                    </a:lnTo>
                    <a:lnTo>
                      <a:pt x="4487" y="678"/>
                    </a:lnTo>
                    <a:lnTo>
                      <a:pt x="4443" y="675"/>
                    </a:lnTo>
                    <a:lnTo>
                      <a:pt x="4399" y="674"/>
                    </a:lnTo>
                    <a:lnTo>
                      <a:pt x="4355" y="674"/>
                    </a:lnTo>
                    <a:lnTo>
                      <a:pt x="4311" y="676"/>
                    </a:lnTo>
                    <a:lnTo>
                      <a:pt x="4267" y="679"/>
                    </a:lnTo>
                    <a:lnTo>
                      <a:pt x="4223" y="682"/>
                    </a:lnTo>
                    <a:lnTo>
                      <a:pt x="4178" y="687"/>
                    </a:lnTo>
                    <a:lnTo>
                      <a:pt x="4134" y="692"/>
                    </a:lnTo>
                    <a:lnTo>
                      <a:pt x="4090" y="698"/>
                    </a:lnTo>
                    <a:lnTo>
                      <a:pt x="4002" y="709"/>
                    </a:lnTo>
                    <a:lnTo>
                      <a:pt x="3914" y="720"/>
                    </a:lnTo>
                    <a:lnTo>
                      <a:pt x="3869" y="724"/>
                    </a:lnTo>
                    <a:lnTo>
                      <a:pt x="3826" y="728"/>
                    </a:lnTo>
                    <a:lnTo>
                      <a:pt x="3782" y="731"/>
                    </a:lnTo>
                    <a:lnTo>
                      <a:pt x="3739" y="732"/>
                    </a:lnTo>
                    <a:lnTo>
                      <a:pt x="3694" y="732"/>
                    </a:lnTo>
                    <a:lnTo>
                      <a:pt x="3651" y="731"/>
                    </a:lnTo>
                    <a:lnTo>
                      <a:pt x="3608" y="728"/>
                    </a:lnTo>
                    <a:lnTo>
                      <a:pt x="3564" y="724"/>
                    </a:lnTo>
                    <a:lnTo>
                      <a:pt x="3520" y="717"/>
                    </a:lnTo>
                    <a:lnTo>
                      <a:pt x="3478" y="708"/>
                    </a:lnTo>
                    <a:lnTo>
                      <a:pt x="3435" y="696"/>
                    </a:lnTo>
                    <a:lnTo>
                      <a:pt x="3391" y="681"/>
                    </a:lnTo>
                    <a:lnTo>
                      <a:pt x="3358" y="669"/>
                    </a:lnTo>
                    <a:lnTo>
                      <a:pt x="3328" y="658"/>
                    </a:lnTo>
                    <a:lnTo>
                      <a:pt x="3301" y="647"/>
                    </a:lnTo>
                    <a:lnTo>
                      <a:pt x="3277" y="637"/>
                    </a:lnTo>
                    <a:lnTo>
                      <a:pt x="3255" y="627"/>
                    </a:lnTo>
                    <a:lnTo>
                      <a:pt x="3236" y="618"/>
                    </a:lnTo>
                    <a:lnTo>
                      <a:pt x="3219" y="609"/>
                    </a:lnTo>
                    <a:lnTo>
                      <a:pt x="3206" y="601"/>
                    </a:lnTo>
                    <a:lnTo>
                      <a:pt x="3184" y="588"/>
                    </a:lnTo>
                    <a:lnTo>
                      <a:pt x="3171" y="578"/>
                    </a:lnTo>
                    <a:lnTo>
                      <a:pt x="3163" y="571"/>
                    </a:lnTo>
                    <a:lnTo>
                      <a:pt x="3161" y="569"/>
                    </a:lnTo>
                    <a:lnTo>
                      <a:pt x="3170" y="570"/>
                    </a:lnTo>
                    <a:lnTo>
                      <a:pt x="3178" y="568"/>
                    </a:lnTo>
                    <a:lnTo>
                      <a:pt x="3185" y="564"/>
                    </a:lnTo>
                    <a:lnTo>
                      <a:pt x="3192" y="557"/>
                    </a:lnTo>
                    <a:lnTo>
                      <a:pt x="3199" y="548"/>
                    </a:lnTo>
                    <a:lnTo>
                      <a:pt x="3205" y="536"/>
                    </a:lnTo>
                    <a:lnTo>
                      <a:pt x="3210" y="522"/>
                    </a:lnTo>
                    <a:lnTo>
                      <a:pt x="3216" y="507"/>
                    </a:lnTo>
                    <a:lnTo>
                      <a:pt x="3220" y="490"/>
                    </a:lnTo>
                    <a:lnTo>
                      <a:pt x="3224" y="472"/>
                    </a:lnTo>
                    <a:lnTo>
                      <a:pt x="3228" y="453"/>
                    </a:lnTo>
                    <a:lnTo>
                      <a:pt x="3232" y="432"/>
                    </a:lnTo>
                    <a:lnTo>
                      <a:pt x="3237" y="388"/>
                    </a:lnTo>
                    <a:lnTo>
                      <a:pt x="3243" y="341"/>
                    </a:lnTo>
                    <a:lnTo>
                      <a:pt x="3246" y="294"/>
                    </a:lnTo>
                    <a:lnTo>
                      <a:pt x="3248" y="248"/>
                    </a:lnTo>
                    <a:lnTo>
                      <a:pt x="3249" y="202"/>
                    </a:lnTo>
                    <a:lnTo>
                      <a:pt x="3250" y="160"/>
                    </a:lnTo>
                    <a:lnTo>
                      <a:pt x="3249" y="93"/>
                    </a:lnTo>
                    <a:lnTo>
                      <a:pt x="3247" y="54"/>
                    </a:lnTo>
                    <a:lnTo>
                      <a:pt x="3242" y="102"/>
                    </a:lnTo>
                    <a:lnTo>
                      <a:pt x="3234" y="151"/>
                    </a:lnTo>
                    <a:lnTo>
                      <a:pt x="3226" y="200"/>
                    </a:lnTo>
                    <a:lnTo>
                      <a:pt x="3216" y="251"/>
                    </a:lnTo>
                    <a:lnTo>
                      <a:pt x="3210" y="276"/>
                    </a:lnTo>
                    <a:lnTo>
                      <a:pt x="3204" y="300"/>
                    </a:lnTo>
                    <a:lnTo>
                      <a:pt x="3196" y="324"/>
                    </a:lnTo>
                    <a:lnTo>
                      <a:pt x="3189" y="348"/>
                    </a:lnTo>
                    <a:lnTo>
                      <a:pt x="3180" y="371"/>
                    </a:lnTo>
                    <a:lnTo>
                      <a:pt x="3171" y="395"/>
                    </a:lnTo>
                    <a:lnTo>
                      <a:pt x="3161" y="417"/>
                    </a:lnTo>
                    <a:lnTo>
                      <a:pt x="3150" y="438"/>
                    </a:lnTo>
                    <a:lnTo>
                      <a:pt x="3139" y="459"/>
                    </a:lnTo>
                    <a:lnTo>
                      <a:pt x="3126" y="479"/>
                    </a:lnTo>
                    <a:lnTo>
                      <a:pt x="3112" y="498"/>
                    </a:lnTo>
                    <a:lnTo>
                      <a:pt x="3098" y="516"/>
                    </a:lnTo>
                    <a:lnTo>
                      <a:pt x="3082" y="533"/>
                    </a:lnTo>
                    <a:lnTo>
                      <a:pt x="3065" y="550"/>
                    </a:lnTo>
                    <a:lnTo>
                      <a:pt x="3047" y="565"/>
                    </a:lnTo>
                    <a:lnTo>
                      <a:pt x="3028" y="578"/>
                    </a:lnTo>
                    <a:lnTo>
                      <a:pt x="3008" y="591"/>
                    </a:lnTo>
                    <a:lnTo>
                      <a:pt x="2986" y="601"/>
                    </a:lnTo>
                    <a:lnTo>
                      <a:pt x="2963" y="611"/>
                    </a:lnTo>
                    <a:lnTo>
                      <a:pt x="2939" y="619"/>
                    </a:lnTo>
                    <a:lnTo>
                      <a:pt x="2913" y="625"/>
                    </a:lnTo>
                    <a:lnTo>
                      <a:pt x="2886" y="629"/>
                    </a:lnTo>
                    <a:lnTo>
                      <a:pt x="2858" y="632"/>
                    </a:lnTo>
                    <a:lnTo>
                      <a:pt x="2828" y="633"/>
                    </a:lnTo>
                    <a:lnTo>
                      <a:pt x="2794" y="633"/>
                    </a:lnTo>
                    <a:lnTo>
                      <a:pt x="2760" y="632"/>
                    </a:lnTo>
                    <a:lnTo>
                      <a:pt x="2726" y="630"/>
                    </a:lnTo>
                    <a:lnTo>
                      <a:pt x="2695" y="627"/>
                    </a:lnTo>
                    <a:lnTo>
                      <a:pt x="2664" y="624"/>
                    </a:lnTo>
                    <a:lnTo>
                      <a:pt x="2634" y="620"/>
                    </a:lnTo>
                    <a:lnTo>
                      <a:pt x="2606" y="615"/>
                    </a:lnTo>
                    <a:lnTo>
                      <a:pt x="2578" y="609"/>
                    </a:lnTo>
                    <a:lnTo>
                      <a:pt x="2551" y="603"/>
                    </a:lnTo>
                    <a:lnTo>
                      <a:pt x="2527" y="596"/>
                    </a:lnTo>
                    <a:lnTo>
                      <a:pt x="2503" y="588"/>
                    </a:lnTo>
                    <a:lnTo>
                      <a:pt x="2481" y="579"/>
                    </a:lnTo>
                    <a:lnTo>
                      <a:pt x="2460" y="570"/>
                    </a:lnTo>
                    <a:lnTo>
                      <a:pt x="2440" y="560"/>
                    </a:lnTo>
                    <a:lnTo>
                      <a:pt x="2421" y="549"/>
                    </a:lnTo>
                    <a:lnTo>
                      <a:pt x="2404" y="537"/>
                    </a:lnTo>
                    <a:lnTo>
                      <a:pt x="2386" y="522"/>
                    </a:lnTo>
                    <a:lnTo>
                      <a:pt x="2369" y="507"/>
                    </a:lnTo>
                    <a:lnTo>
                      <a:pt x="2354" y="492"/>
                    </a:lnTo>
                    <a:lnTo>
                      <a:pt x="2341" y="476"/>
                    </a:lnTo>
                    <a:lnTo>
                      <a:pt x="2329" y="460"/>
                    </a:lnTo>
                    <a:lnTo>
                      <a:pt x="2318" y="443"/>
                    </a:lnTo>
                    <a:lnTo>
                      <a:pt x="2309" y="427"/>
                    </a:lnTo>
                    <a:lnTo>
                      <a:pt x="2301" y="409"/>
                    </a:lnTo>
                    <a:lnTo>
                      <a:pt x="2295" y="392"/>
                    </a:lnTo>
                    <a:lnTo>
                      <a:pt x="2290" y="374"/>
                    </a:lnTo>
                    <a:lnTo>
                      <a:pt x="2286" y="355"/>
                    </a:lnTo>
                    <a:lnTo>
                      <a:pt x="2283" y="337"/>
                    </a:lnTo>
                    <a:lnTo>
                      <a:pt x="2282" y="319"/>
                    </a:lnTo>
                    <a:lnTo>
                      <a:pt x="2282" y="301"/>
                    </a:lnTo>
                    <a:lnTo>
                      <a:pt x="2283" y="283"/>
                    </a:lnTo>
                    <a:lnTo>
                      <a:pt x="2285" y="265"/>
                    </a:lnTo>
                    <a:lnTo>
                      <a:pt x="2288" y="246"/>
                    </a:lnTo>
                    <a:lnTo>
                      <a:pt x="2292" y="228"/>
                    </a:lnTo>
                    <a:lnTo>
                      <a:pt x="2297" y="209"/>
                    </a:lnTo>
                    <a:lnTo>
                      <a:pt x="2303" y="191"/>
                    </a:lnTo>
                    <a:lnTo>
                      <a:pt x="2310" y="173"/>
                    </a:lnTo>
                    <a:lnTo>
                      <a:pt x="2319" y="156"/>
                    </a:lnTo>
                    <a:lnTo>
                      <a:pt x="2327" y="139"/>
                    </a:lnTo>
                    <a:lnTo>
                      <a:pt x="2337" y="122"/>
                    </a:lnTo>
                    <a:lnTo>
                      <a:pt x="2348" y="105"/>
                    </a:lnTo>
                    <a:lnTo>
                      <a:pt x="2359" y="89"/>
                    </a:lnTo>
                    <a:lnTo>
                      <a:pt x="2371" y="73"/>
                    </a:lnTo>
                    <a:lnTo>
                      <a:pt x="2384" y="57"/>
                    </a:lnTo>
                    <a:lnTo>
                      <a:pt x="2397" y="42"/>
                    </a:lnTo>
                    <a:lnTo>
                      <a:pt x="2411" y="27"/>
                    </a:lnTo>
                    <a:lnTo>
                      <a:pt x="2426" y="13"/>
                    </a:lnTo>
                    <a:lnTo>
                      <a:pt x="2442" y="0"/>
                    </a:lnTo>
                    <a:lnTo>
                      <a:pt x="2417" y="5"/>
                    </a:lnTo>
                    <a:lnTo>
                      <a:pt x="2395" y="12"/>
                    </a:lnTo>
                    <a:lnTo>
                      <a:pt x="2374" y="21"/>
                    </a:lnTo>
                    <a:lnTo>
                      <a:pt x="2354" y="32"/>
                    </a:lnTo>
                    <a:lnTo>
                      <a:pt x="2336" y="44"/>
                    </a:lnTo>
                    <a:lnTo>
                      <a:pt x="2320" y="59"/>
                    </a:lnTo>
                    <a:lnTo>
                      <a:pt x="2305" y="75"/>
                    </a:lnTo>
                    <a:lnTo>
                      <a:pt x="2292" y="92"/>
                    </a:lnTo>
                    <a:lnTo>
                      <a:pt x="2280" y="110"/>
                    </a:lnTo>
                    <a:lnTo>
                      <a:pt x="2268" y="129"/>
                    </a:lnTo>
                    <a:lnTo>
                      <a:pt x="2259" y="149"/>
                    </a:lnTo>
                    <a:lnTo>
                      <a:pt x="2252" y="170"/>
                    </a:lnTo>
                    <a:lnTo>
                      <a:pt x="2246" y="192"/>
                    </a:lnTo>
                    <a:lnTo>
                      <a:pt x="2241" y="215"/>
                    </a:lnTo>
                    <a:lnTo>
                      <a:pt x="2238" y="238"/>
                    </a:lnTo>
                    <a:lnTo>
                      <a:pt x="2236" y="261"/>
                    </a:lnTo>
                    <a:lnTo>
                      <a:pt x="2235" y="285"/>
                    </a:lnTo>
                    <a:lnTo>
                      <a:pt x="2236" y="308"/>
                    </a:lnTo>
                    <a:lnTo>
                      <a:pt x="2237" y="332"/>
                    </a:lnTo>
                    <a:lnTo>
                      <a:pt x="2241" y="356"/>
                    </a:lnTo>
                    <a:lnTo>
                      <a:pt x="2245" y="380"/>
                    </a:lnTo>
                    <a:lnTo>
                      <a:pt x="2251" y="403"/>
                    </a:lnTo>
                    <a:lnTo>
                      <a:pt x="2257" y="426"/>
                    </a:lnTo>
                    <a:lnTo>
                      <a:pt x="2266" y="448"/>
                    </a:lnTo>
                    <a:lnTo>
                      <a:pt x="2276" y="469"/>
                    </a:lnTo>
                    <a:lnTo>
                      <a:pt x="2286" y="490"/>
                    </a:lnTo>
                    <a:lnTo>
                      <a:pt x="2298" y="509"/>
                    </a:lnTo>
                    <a:lnTo>
                      <a:pt x="2310" y="528"/>
                    </a:lnTo>
                    <a:lnTo>
                      <a:pt x="2324" y="546"/>
                    </a:lnTo>
                    <a:lnTo>
                      <a:pt x="2339" y="562"/>
                    </a:lnTo>
                    <a:lnTo>
                      <a:pt x="2355" y="577"/>
                    </a:lnTo>
                    <a:lnTo>
                      <a:pt x="2372" y="590"/>
                    </a:lnTo>
                    <a:lnTo>
                      <a:pt x="2325" y="600"/>
                    </a:lnTo>
                    <a:lnTo>
                      <a:pt x="2268" y="612"/>
                    </a:lnTo>
                    <a:lnTo>
                      <a:pt x="2205" y="623"/>
                    </a:lnTo>
                    <a:lnTo>
                      <a:pt x="2136" y="633"/>
                    </a:lnTo>
                    <a:lnTo>
                      <a:pt x="2100" y="638"/>
                    </a:lnTo>
                    <a:lnTo>
                      <a:pt x="2064" y="642"/>
                    </a:lnTo>
                    <a:lnTo>
                      <a:pt x="2027" y="645"/>
                    </a:lnTo>
                    <a:lnTo>
                      <a:pt x="1991" y="648"/>
                    </a:lnTo>
                    <a:lnTo>
                      <a:pt x="1954" y="649"/>
                    </a:lnTo>
                    <a:lnTo>
                      <a:pt x="1917" y="649"/>
                    </a:lnTo>
                    <a:lnTo>
                      <a:pt x="1882" y="648"/>
                    </a:lnTo>
                    <a:lnTo>
                      <a:pt x="1847" y="646"/>
                    </a:lnTo>
                    <a:lnTo>
                      <a:pt x="1813" y="642"/>
                    </a:lnTo>
                    <a:lnTo>
                      <a:pt x="1780" y="636"/>
                    </a:lnTo>
                    <a:lnTo>
                      <a:pt x="1750" y="629"/>
                    </a:lnTo>
                    <a:lnTo>
                      <a:pt x="1721" y="620"/>
                    </a:lnTo>
                    <a:lnTo>
                      <a:pt x="1694" y="609"/>
                    </a:lnTo>
                    <a:lnTo>
                      <a:pt x="1669" y="595"/>
                    </a:lnTo>
                    <a:lnTo>
                      <a:pt x="1647" y="579"/>
                    </a:lnTo>
                    <a:lnTo>
                      <a:pt x="1627" y="561"/>
                    </a:lnTo>
                    <a:lnTo>
                      <a:pt x="1610" y="541"/>
                    </a:lnTo>
                    <a:lnTo>
                      <a:pt x="1597" y="516"/>
                    </a:lnTo>
                    <a:lnTo>
                      <a:pt x="1587" y="490"/>
                    </a:lnTo>
                    <a:lnTo>
                      <a:pt x="1581" y="461"/>
                    </a:lnTo>
                    <a:lnTo>
                      <a:pt x="1579" y="429"/>
                    </a:lnTo>
                    <a:lnTo>
                      <a:pt x="1581" y="393"/>
                    </a:lnTo>
                    <a:lnTo>
                      <a:pt x="1588" y="353"/>
                    </a:lnTo>
                    <a:lnTo>
                      <a:pt x="1599" y="311"/>
                    </a:lnTo>
                    <a:lnTo>
                      <a:pt x="1605" y="287"/>
                    </a:lnTo>
                    <a:lnTo>
                      <a:pt x="1610" y="264"/>
                    </a:lnTo>
                    <a:lnTo>
                      <a:pt x="1613" y="242"/>
                    </a:lnTo>
                    <a:lnTo>
                      <a:pt x="1615" y="222"/>
                    </a:lnTo>
                    <a:lnTo>
                      <a:pt x="1616" y="202"/>
                    </a:lnTo>
                    <a:lnTo>
                      <a:pt x="1615" y="184"/>
                    </a:lnTo>
                    <a:lnTo>
                      <a:pt x="1614" y="168"/>
                    </a:lnTo>
                    <a:lnTo>
                      <a:pt x="1613" y="154"/>
                    </a:lnTo>
                    <a:lnTo>
                      <a:pt x="1609" y="129"/>
                    </a:lnTo>
                    <a:lnTo>
                      <a:pt x="1604" y="111"/>
                    </a:lnTo>
                    <a:lnTo>
                      <a:pt x="1601" y="101"/>
                    </a:lnTo>
                    <a:lnTo>
                      <a:pt x="1599" y="97"/>
                    </a:lnTo>
                    <a:lnTo>
                      <a:pt x="1595" y="107"/>
                    </a:lnTo>
                    <a:lnTo>
                      <a:pt x="1585" y="133"/>
                    </a:lnTo>
                    <a:lnTo>
                      <a:pt x="1571" y="173"/>
                    </a:lnTo>
                    <a:lnTo>
                      <a:pt x="1556" y="223"/>
                    </a:lnTo>
                    <a:lnTo>
                      <a:pt x="1549" y="249"/>
                    </a:lnTo>
                    <a:lnTo>
                      <a:pt x="1542" y="276"/>
                    </a:lnTo>
                    <a:lnTo>
                      <a:pt x="1536" y="303"/>
                    </a:lnTo>
                    <a:lnTo>
                      <a:pt x="1531" y="330"/>
                    </a:lnTo>
                    <a:lnTo>
                      <a:pt x="1528" y="356"/>
                    </a:lnTo>
                    <a:lnTo>
                      <a:pt x="1526" y="381"/>
                    </a:lnTo>
                    <a:lnTo>
                      <a:pt x="1526" y="393"/>
                    </a:lnTo>
                    <a:lnTo>
                      <a:pt x="1527" y="404"/>
                    </a:lnTo>
                    <a:lnTo>
                      <a:pt x="1528" y="414"/>
                    </a:lnTo>
                    <a:lnTo>
                      <a:pt x="1530" y="424"/>
                    </a:lnTo>
                    <a:lnTo>
                      <a:pt x="1533" y="442"/>
                    </a:lnTo>
                    <a:lnTo>
                      <a:pt x="1537" y="459"/>
                    </a:lnTo>
                    <a:lnTo>
                      <a:pt x="1541" y="475"/>
                    </a:lnTo>
                    <a:lnTo>
                      <a:pt x="1545" y="489"/>
                    </a:lnTo>
                    <a:lnTo>
                      <a:pt x="1552" y="514"/>
                    </a:lnTo>
                    <a:lnTo>
                      <a:pt x="1557" y="538"/>
                    </a:lnTo>
                    <a:lnTo>
                      <a:pt x="1558" y="548"/>
                    </a:lnTo>
                    <a:lnTo>
                      <a:pt x="1558" y="559"/>
                    </a:lnTo>
                    <a:lnTo>
                      <a:pt x="1557" y="569"/>
                    </a:lnTo>
                    <a:lnTo>
                      <a:pt x="1554" y="579"/>
                    </a:lnTo>
                    <a:lnTo>
                      <a:pt x="1550" y="589"/>
                    </a:lnTo>
                    <a:lnTo>
                      <a:pt x="1544" y="600"/>
                    </a:lnTo>
                    <a:lnTo>
                      <a:pt x="1535" y="611"/>
                    </a:lnTo>
                    <a:lnTo>
                      <a:pt x="1524" y="622"/>
                    </a:lnTo>
                    <a:lnTo>
                      <a:pt x="1517" y="629"/>
                    </a:lnTo>
                    <a:lnTo>
                      <a:pt x="1508" y="636"/>
                    </a:lnTo>
                    <a:lnTo>
                      <a:pt x="1497" y="644"/>
                    </a:lnTo>
                    <a:lnTo>
                      <a:pt x="1485" y="651"/>
                    </a:lnTo>
                    <a:lnTo>
                      <a:pt x="1455" y="667"/>
                    </a:lnTo>
                    <a:lnTo>
                      <a:pt x="1422" y="683"/>
                    </a:lnTo>
                    <a:lnTo>
                      <a:pt x="1384" y="701"/>
                    </a:lnTo>
                    <a:lnTo>
                      <a:pt x="1343" y="718"/>
                    </a:lnTo>
                    <a:lnTo>
                      <a:pt x="1299" y="735"/>
                    </a:lnTo>
                    <a:lnTo>
                      <a:pt x="1254" y="751"/>
                    </a:lnTo>
                    <a:lnTo>
                      <a:pt x="1208" y="766"/>
                    </a:lnTo>
                    <a:lnTo>
                      <a:pt x="1161" y="780"/>
                    </a:lnTo>
                    <a:lnTo>
                      <a:pt x="1115" y="793"/>
                    </a:lnTo>
                    <a:lnTo>
                      <a:pt x="1071" y="804"/>
                    </a:lnTo>
                    <a:lnTo>
                      <a:pt x="1029" y="813"/>
                    </a:lnTo>
                    <a:lnTo>
                      <a:pt x="990" y="820"/>
                    </a:lnTo>
                    <a:lnTo>
                      <a:pt x="971" y="823"/>
                    </a:lnTo>
                    <a:lnTo>
                      <a:pt x="954" y="825"/>
                    </a:lnTo>
                    <a:lnTo>
                      <a:pt x="938" y="826"/>
                    </a:lnTo>
                    <a:lnTo>
                      <a:pt x="923" y="826"/>
                    </a:lnTo>
                    <a:lnTo>
                      <a:pt x="894" y="825"/>
                    </a:lnTo>
                    <a:lnTo>
                      <a:pt x="863" y="822"/>
                    </a:lnTo>
                    <a:lnTo>
                      <a:pt x="832" y="818"/>
                    </a:lnTo>
                    <a:lnTo>
                      <a:pt x="798" y="813"/>
                    </a:lnTo>
                    <a:lnTo>
                      <a:pt x="766" y="806"/>
                    </a:lnTo>
                    <a:lnTo>
                      <a:pt x="733" y="799"/>
                    </a:lnTo>
                    <a:lnTo>
                      <a:pt x="702" y="791"/>
                    </a:lnTo>
                    <a:lnTo>
                      <a:pt x="671" y="783"/>
                    </a:lnTo>
                    <a:lnTo>
                      <a:pt x="615" y="768"/>
                    </a:lnTo>
                    <a:lnTo>
                      <a:pt x="571" y="754"/>
                    </a:lnTo>
                    <a:lnTo>
                      <a:pt x="542" y="744"/>
                    </a:lnTo>
                    <a:lnTo>
                      <a:pt x="532" y="741"/>
                    </a:lnTo>
                    <a:lnTo>
                      <a:pt x="563" y="759"/>
                    </a:lnTo>
                    <a:lnTo>
                      <a:pt x="595" y="778"/>
                    </a:lnTo>
                    <a:lnTo>
                      <a:pt x="626" y="797"/>
                    </a:lnTo>
                    <a:lnTo>
                      <a:pt x="656" y="815"/>
                    </a:lnTo>
                    <a:lnTo>
                      <a:pt x="688" y="834"/>
                    </a:lnTo>
                    <a:lnTo>
                      <a:pt x="718" y="853"/>
                    </a:lnTo>
                    <a:lnTo>
                      <a:pt x="748" y="873"/>
                    </a:lnTo>
                    <a:lnTo>
                      <a:pt x="778" y="891"/>
                    </a:lnTo>
                    <a:lnTo>
                      <a:pt x="763" y="903"/>
                    </a:lnTo>
                    <a:lnTo>
                      <a:pt x="721" y="936"/>
                    </a:lnTo>
                    <a:lnTo>
                      <a:pt x="693" y="957"/>
                    </a:lnTo>
                    <a:lnTo>
                      <a:pt x="660" y="981"/>
                    </a:lnTo>
                    <a:lnTo>
                      <a:pt x="625" y="1007"/>
                    </a:lnTo>
                    <a:lnTo>
                      <a:pt x="588" y="1034"/>
                    </a:lnTo>
                    <a:lnTo>
                      <a:pt x="550" y="1060"/>
                    </a:lnTo>
                    <a:lnTo>
                      <a:pt x="512" y="1085"/>
                    </a:lnTo>
                    <a:lnTo>
                      <a:pt x="473" y="1108"/>
                    </a:lnTo>
                    <a:lnTo>
                      <a:pt x="436" y="1128"/>
                    </a:lnTo>
                    <a:lnTo>
                      <a:pt x="419" y="1137"/>
                    </a:lnTo>
                    <a:lnTo>
                      <a:pt x="402" y="1145"/>
                    </a:lnTo>
                    <a:lnTo>
                      <a:pt x="386" y="1152"/>
                    </a:lnTo>
                    <a:lnTo>
                      <a:pt x="371" y="1157"/>
                    </a:lnTo>
                    <a:lnTo>
                      <a:pt x="357" y="1161"/>
                    </a:lnTo>
                    <a:lnTo>
                      <a:pt x="344" y="1164"/>
                    </a:lnTo>
                    <a:lnTo>
                      <a:pt x="332" y="1165"/>
                    </a:lnTo>
                    <a:lnTo>
                      <a:pt x="322" y="1164"/>
                    </a:lnTo>
                    <a:lnTo>
                      <a:pt x="301" y="1161"/>
                    </a:lnTo>
                    <a:lnTo>
                      <a:pt x="279" y="1157"/>
                    </a:lnTo>
                    <a:lnTo>
                      <a:pt x="254" y="1152"/>
                    </a:lnTo>
                    <a:lnTo>
                      <a:pt x="229" y="1145"/>
                    </a:lnTo>
                    <a:lnTo>
                      <a:pt x="175" y="1131"/>
                    </a:lnTo>
                    <a:lnTo>
                      <a:pt x="123" y="1115"/>
                    </a:lnTo>
                    <a:lnTo>
                      <a:pt x="75" y="1099"/>
                    </a:lnTo>
                    <a:lnTo>
                      <a:pt x="36" y="1086"/>
                    </a:lnTo>
                    <a:lnTo>
                      <a:pt x="9" y="1077"/>
                    </a:lnTo>
                    <a:lnTo>
                      <a:pt x="0" y="1073"/>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35" name="Freeform 123">
                <a:extLst>
                  <a:ext uri="{FF2B5EF4-FFF2-40B4-BE49-F238E27FC236}">
                    <a16:creationId xmlns:a16="http://schemas.microsoft.com/office/drawing/2014/main" id="{4F5747BD-0AD9-4FE0-BCB2-D3F69AC71DB2}"/>
                  </a:ext>
                </a:extLst>
              </p:cNvPr>
              <p:cNvSpPr>
                <a:spLocks/>
              </p:cNvSpPr>
              <p:nvPr/>
            </p:nvSpPr>
            <p:spPr bwMode="auto">
              <a:xfrm>
                <a:off x="2756" y="3141"/>
                <a:ext cx="804" cy="204"/>
              </a:xfrm>
              <a:custGeom>
                <a:avLst/>
                <a:gdLst>
                  <a:gd name="T0" fmla="*/ 88 w 2292"/>
                  <a:gd name="T1" fmla="*/ 84 h 494"/>
                  <a:gd name="T2" fmla="*/ 101 w 2292"/>
                  <a:gd name="T3" fmla="*/ 102 h 494"/>
                  <a:gd name="T4" fmla="*/ 116 w 2292"/>
                  <a:gd name="T5" fmla="*/ 122 h 494"/>
                  <a:gd name="T6" fmla="*/ 125 w 2292"/>
                  <a:gd name="T7" fmla="*/ 132 h 494"/>
                  <a:gd name="T8" fmla="*/ 137 w 2292"/>
                  <a:gd name="T9" fmla="*/ 143 h 494"/>
                  <a:gd name="T10" fmla="*/ 149 w 2292"/>
                  <a:gd name="T11" fmla="*/ 155 h 494"/>
                  <a:gd name="T12" fmla="*/ 163 w 2292"/>
                  <a:gd name="T13" fmla="*/ 165 h 494"/>
                  <a:gd name="T14" fmla="*/ 178 w 2292"/>
                  <a:gd name="T15" fmla="*/ 175 h 494"/>
                  <a:gd name="T16" fmla="*/ 194 w 2292"/>
                  <a:gd name="T17" fmla="*/ 185 h 494"/>
                  <a:gd name="T18" fmla="*/ 211 w 2292"/>
                  <a:gd name="T19" fmla="*/ 192 h 494"/>
                  <a:gd name="T20" fmla="*/ 230 w 2292"/>
                  <a:gd name="T21" fmla="*/ 198 h 494"/>
                  <a:gd name="T22" fmla="*/ 250 w 2292"/>
                  <a:gd name="T23" fmla="*/ 202 h 494"/>
                  <a:gd name="T24" fmla="*/ 271 w 2292"/>
                  <a:gd name="T25" fmla="*/ 203 h 494"/>
                  <a:gd name="T26" fmla="*/ 315 w 2292"/>
                  <a:gd name="T27" fmla="*/ 201 h 494"/>
                  <a:gd name="T28" fmla="*/ 361 w 2292"/>
                  <a:gd name="T29" fmla="*/ 198 h 494"/>
                  <a:gd name="T30" fmla="*/ 406 w 2292"/>
                  <a:gd name="T31" fmla="*/ 192 h 494"/>
                  <a:gd name="T32" fmla="*/ 448 w 2292"/>
                  <a:gd name="T33" fmla="*/ 185 h 494"/>
                  <a:gd name="T34" fmla="*/ 486 w 2292"/>
                  <a:gd name="T35" fmla="*/ 179 h 494"/>
                  <a:gd name="T36" fmla="*/ 515 w 2292"/>
                  <a:gd name="T37" fmla="*/ 173 h 494"/>
                  <a:gd name="T38" fmla="*/ 534 w 2292"/>
                  <a:gd name="T39" fmla="*/ 169 h 494"/>
                  <a:gd name="T40" fmla="*/ 541 w 2292"/>
                  <a:gd name="T41" fmla="*/ 168 h 494"/>
                  <a:gd name="T42" fmla="*/ 569 w 2292"/>
                  <a:gd name="T43" fmla="*/ 168 h 494"/>
                  <a:gd name="T44" fmla="*/ 631 w 2292"/>
                  <a:gd name="T45" fmla="*/ 168 h 494"/>
                  <a:gd name="T46" fmla="*/ 666 w 2292"/>
                  <a:gd name="T47" fmla="*/ 167 h 494"/>
                  <a:gd name="T48" fmla="*/ 699 w 2292"/>
                  <a:gd name="T49" fmla="*/ 164 h 494"/>
                  <a:gd name="T50" fmla="*/ 728 w 2292"/>
                  <a:gd name="T51" fmla="*/ 159 h 494"/>
                  <a:gd name="T52" fmla="*/ 738 w 2292"/>
                  <a:gd name="T53" fmla="*/ 156 h 494"/>
                  <a:gd name="T54" fmla="*/ 747 w 2292"/>
                  <a:gd name="T55" fmla="*/ 152 h 494"/>
                  <a:gd name="T56" fmla="*/ 760 w 2292"/>
                  <a:gd name="T57" fmla="*/ 143 h 494"/>
                  <a:gd name="T58" fmla="*/ 771 w 2292"/>
                  <a:gd name="T59" fmla="*/ 133 h 494"/>
                  <a:gd name="T60" fmla="*/ 781 w 2292"/>
                  <a:gd name="T61" fmla="*/ 122 h 494"/>
                  <a:gd name="T62" fmla="*/ 789 w 2292"/>
                  <a:gd name="T63" fmla="*/ 111 h 494"/>
                  <a:gd name="T64" fmla="*/ 799 w 2292"/>
                  <a:gd name="T65" fmla="*/ 93 h 494"/>
                  <a:gd name="T66" fmla="*/ 803 w 2292"/>
                  <a:gd name="T67" fmla="*/ 86 h 494"/>
                  <a:gd name="T68" fmla="*/ 791 w 2292"/>
                  <a:gd name="T69" fmla="*/ 94 h 494"/>
                  <a:gd name="T70" fmla="*/ 777 w 2292"/>
                  <a:gd name="T71" fmla="*/ 103 h 494"/>
                  <a:gd name="T72" fmla="*/ 756 w 2292"/>
                  <a:gd name="T73" fmla="*/ 112 h 494"/>
                  <a:gd name="T74" fmla="*/ 729 w 2292"/>
                  <a:gd name="T75" fmla="*/ 122 h 494"/>
                  <a:gd name="T76" fmla="*/ 713 w 2292"/>
                  <a:gd name="T77" fmla="*/ 127 h 494"/>
                  <a:gd name="T78" fmla="*/ 696 w 2292"/>
                  <a:gd name="T79" fmla="*/ 131 h 494"/>
                  <a:gd name="T80" fmla="*/ 677 w 2292"/>
                  <a:gd name="T81" fmla="*/ 134 h 494"/>
                  <a:gd name="T82" fmla="*/ 657 w 2292"/>
                  <a:gd name="T83" fmla="*/ 137 h 494"/>
                  <a:gd name="T84" fmla="*/ 634 w 2292"/>
                  <a:gd name="T85" fmla="*/ 138 h 494"/>
                  <a:gd name="T86" fmla="*/ 611 w 2292"/>
                  <a:gd name="T87" fmla="*/ 139 h 494"/>
                  <a:gd name="T88" fmla="*/ 587 w 2292"/>
                  <a:gd name="T89" fmla="*/ 140 h 494"/>
                  <a:gd name="T90" fmla="*/ 563 w 2292"/>
                  <a:gd name="T91" fmla="*/ 141 h 494"/>
                  <a:gd name="T92" fmla="*/ 511 w 2292"/>
                  <a:gd name="T93" fmla="*/ 147 h 494"/>
                  <a:gd name="T94" fmla="*/ 459 w 2292"/>
                  <a:gd name="T95" fmla="*/ 154 h 494"/>
                  <a:gd name="T96" fmla="*/ 407 w 2292"/>
                  <a:gd name="T97" fmla="*/ 162 h 494"/>
                  <a:gd name="T98" fmla="*/ 359 w 2292"/>
                  <a:gd name="T99" fmla="*/ 168 h 494"/>
                  <a:gd name="T100" fmla="*/ 315 w 2292"/>
                  <a:gd name="T101" fmla="*/ 171 h 494"/>
                  <a:gd name="T102" fmla="*/ 296 w 2292"/>
                  <a:gd name="T103" fmla="*/ 171 h 494"/>
                  <a:gd name="T104" fmla="*/ 279 w 2292"/>
                  <a:gd name="T105" fmla="*/ 170 h 494"/>
                  <a:gd name="T106" fmla="*/ 263 w 2292"/>
                  <a:gd name="T107" fmla="*/ 168 h 494"/>
                  <a:gd name="T108" fmla="*/ 250 w 2292"/>
                  <a:gd name="T109" fmla="*/ 163 h 494"/>
                  <a:gd name="T110" fmla="*/ 223 w 2292"/>
                  <a:gd name="T111" fmla="*/ 149 h 494"/>
                  <a:gd name="T112" fmla="*/ 190 w 2292"/>
                  <a:gd name="T113" fmla="*/ 129 h 494"/>
                  <a:gd name="T114" fmla="*/ 155 w 2292"/>
                  <a:gd name="T115" fmla="*/ 105 h 494"/>
                  <a:gd name="T116" fmla="*/ 121 w 2292"/>
                  <a:gd name="T117" fmla="*/ 81 h 494"/>
                  <a:gd name="T118" fmla="*/ 63 w 2292"/>
                  <a:gd name="T119" fmla="*/ 38 h 494"/>
                  <a:gd name="T120" fmla="*/ 39 w 2292"/>
                  <a:gd name="T121" fmla="*/ 20 h 4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92"/>
                  <a:gd name="T184" fmla="*/ 0 h 494"/>
                  <a:gd name="T185" fmla="*/ 2292 w 2292"/>
                  <a:gd name="T186" fmla="*/ 494 h 4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92" h="494">
                    <a:moveTo>
                      <a:pt x="0" y="0"/>
                    </a:moveTo>
                    <a:lnTo>
                      <a:pt x="252" y="204"/>
                    </a:lnTo>
                    <a:lnTo>
                      <a:pt x="261" y="216"/>
                    </a:lnTo>
                    <a:lnTo>
                      <a:pt x="288" y="249"/>
                    </a:lnTo>
                    <a:lnTo>
                      <a:pt x="307" y="271"/>
                    </a:lnTo>
                    <a:lnTo>
                      <a:pt x="331" y="296"/>
                    </a:lnTo>
                    <a:lnTo>
                      <a:pt x="344" y="309"/>
                    </a:lnTo>
                    <a:lnTo>
                      <a:pt x="358" y="322"/>
                    </a:lnTo>
                    <a:lnTo>
                      <a:pt x="373" y="336"/>
                    </a:lnTo>
                    <a:lnTo>
                      <a:pt x="390" y="349"/>
                    </a:lnTo>
                    <a:lnTo>
                      <a:pt x="407" y="363"/>
                    </a:lnTo>
                    <a:lnTo>
                      <a:pt x="425" y="376"/>
                    </a:lnTo>
                    <a:lnTo>
                      <a:pt x="444" y="389"/>
                    </a:lnTo>
                    <a:lnTo>
                      <a:pt x="465" y="402"/>
                    </a:lnTo>
                    <a:lnTo>
                      <a:pt x="485" y="414"/>
                    </a:lnTo>
                    <a:lnTo>
                      <a:pt x="507" y="426"/>
                    </a:lnTo>
                    <a:lnTo>
                      <a:pt x="530" y="438"/>
                    </a:lnTo>
                    <a:lnTo>
                      <a:pt x="553" y="449"/>
                    </a:lnTo>
                    <a:lnTo>
                      <a:pt x="578" y="459"/>
                    </a:lnTo>
                    <a:lnTo>
                      <a:pt x="603" y="468"/>
                    </a:lnTo>
                    <a:lnTo>
                      <a:pt x="630" y="475"/>
                    </a:lnTo>
                    <a:lnTo>
                      <a:pt x="657" y="482"/>
                    </a:lnTo>
                    <a:lnTo>
                      <a:pt x="684" y="487"/>
                    </a:lnTo>
                    <a:lnTo>
                      <a:pt x="713" y="491"/>
                    </a:lnTo>
                    <a:lnTo>
                      <a:pt x="742" y="493"/>
                    </a:lnTo>
                    <a:lnTo>
                      <a:pt x="773" y="494"/>
                    </a:lnTo>
                    <a:lnTo>
                      <a:pt x="835" y="493"/>
                    </a:lnTo>
                    <a:lnTo>
                      <a:pt x="898" y="490"/>
                    </a:lnTo>
                    <a:lnTo>
                      <a:pt x="964" y="486"/>
                    </a:lnTo>
                    <a:lnTo>
                      <a:pt x="1029" y="481"/>
                    </a:lnTo>
                    <a:lnTo>
                      <a:pt x="1095" y="474"/>
                    </a:lnTo>
                    <a:lnTo>
                      <a:pt x="1159" y="467"/>
                    </a:lnTo>
                    <a:lnTo>
                      <a:pt x="1221" y="459"/>
                    </a:lnTo>
                    <a:lnTo>
                      <a:pt x="1280" y="451"/>
                    </a:lnTo>
                    <a:lnTo>
                      <a:pt x="1335" y="442"/>
                    </a:lnTo>
                    <a:lnTo>
                      <a:pt x="1386" y="435"/>
                    </a:lnTo>
                    <a:lnTo>
                      <a:pt x="1432" y="428"/>
                    </a:lnTo>
                    <a:lnTo>
                      <a:pt x="1470" y="421"/>
                    </a:lnTo>
                    <a:lnTo>
                      <a:pt x="1502" y="416"/>
                    </a:lnTo>
                    <a:lnTo>
                      <a:pt x="1525" y="411"/>
                    </a:lnTo>
                    <a:lnTo>
                      <a:pt x="1540" y="409"/>
                    </a:lnTo>
                    <a:lnTo>
                      <a:pt x="1545" y="408"/>
                    </a:lnTo>
                    <a:lnTo>
                      <a:pt x="1566" y="408"/>
                    </a:lnTo>
                    <a:lnTo>
                      <a:pt x="1623" y="409"/>
                    </a:lnTo>
                    <a:lnTo>
                      <a:pt x="1704" y="410"/>
                    </a:lnTo>
                    <a:lnTo>
                      <a:pt x="1800" y="409"/>
                    </a:lnTo>
                    <a:lnTo>
                      <a:pt x="1850" y="408"/>
                    </a:lnTo>
                    <a:lnTo>
                      <a:pt x="1901" y="406"/>
                    </a:lnTo>
                    <a:lnTo>
                      <a:pt x="1950" y="403"/>
                    </a:lnTo>
                    <a:lnTo>
                      <a:pt x="1996" y="399"/>
                    </a:lnTo>
                    <a:lnTo>
                      <a:pt x="2038" y="394"/>
                    </a:lnTo>
                    <a:lnTo>
                      <a:pt x="2077" y="387"/>
                    </a:lnTo>
                    <a:lnTo>
                      <a:pt x="2093" y="384"/>
                    </a:lnTo>
                    <a:lnTo>
                      <a:pt x="2107" y="380"/>
                    </a:lnTo>
                    <a:lnTo>
                      <a:pt x="2120" y="375"/>
                    </a:lnTo>
                    <a:lnTo>
                      <a:pt x="2131" y="370"/>
                    </a:lnTo>
                    <a:lnTo>
                      <a:pt x="2150" y="360"/>
                    </a:lnTo>
                    <a:lnTo>
                      <a:pt x="2168" y="348"/>
                    </a:lnTo>
                    <a:lnTo>
                      <a:pt x="2185" y="336"/>
                    </a:lnTo>
                    <a:lnTo>
                      <a:pt x="2201" y="323"/>
                    </a:lnTo>
                    <a:lnTo>
                      <a:pt x="2215" y="310"/>
                    </a:lnTo>
                    <a:lnTo>
                      <a:pt x="2229" y="296"/>
                    </a:lnTo>
                    <a:lnTo>
                      <a:pt x="2241" y="282"/>
                    </a:lnTo>
                    <a:lnTo>
                      <a:pt x="2252" y="269"/>
                    </a:lnTo>
                    <a:lnTo>
                      <a:pt x="2269" y="246"/>
                    </a:lnTo>
                    <a:lnTo>
                      <a:pt x="2282" y="227"/>
                    </a:lnTo>
                    <a:lnTo>
                      <a:pt x="2289" y="214"/>
                    </a:lnTo>
                    <a:lnTo>
                      <a:pt x="2292" y="209"/>
                    </a:lnTo>
                    <a:lnTo>
                      <a:pt x="2283" y="215"/>
                    </a:lnTo>
                    <a:lnTo>
                      <a:pt x="2258" y="229"/>
                    </a:lnTo>
                    <a:lnTo>
                      <a:pt x="2240" y="239"/>
                    </a:lnTo>
                    <a:lnTo>
                      <a:pt x="2217" y="250"/>
                    </a:lnTo>
                    <a:lnTo>
                      <a:pt x="2188" y="262"/>
                    </a:lnTo>
                    <a:lnTo>
                      <a:pt x="2157" y="273"/>
                    </a:lnTo>
                    <a:lnTo>
                      <a:pt x="2121" y="286"/>
                    </a:lnTo>
                    <a:lnTo>
                      <a:pt x="2080" y="298"/>
                    </a:lnTo>
                    <a:lnTo>
                      <a:pt x="2059" y="303"/>
                    </a:lnTo>
                    <a:lnTo>
                      <a:pt x="2035" y="309"/>
                    </a:lnTo>
                    <a:lnTo>
                      <a:pt x="2011" y="314"/>
                    </a:lnTo>
                    <a:lnTo>
                      <a:pt x="1986" y="318"/>
                    </a:lnTo>
                    <a:lnTo>
                      <a:pt x="1960" y="323"/>
                    </a:lnTo>
                    <a:lnTo>
                      <a:pt x="1932" y="327"/>
                    </a:lnTo>
                    <a:lnTo>
                      <a:pt x="1904" y="330"/>
                    </a:lnTo>
                    <a:lnTo>
                      <a:pt x="1874" y="333"/>
                    </a:lnTo>
                    <a:lnTo>
                      <a:pt x="1843" y="335"/>
                    </a:lnTo>
                    <a:lnTo>
                      <a:pt x="1811" y="337"/>
                    </a:lnTo>
                    <a:lnTo>
                      <a:pt x="1779" y="338"/>
                    </a:lnTo>
                    <a:lnTo>
                      <a:pt x="1745" y="338"/>
                    </a:lnTo>
                    <a:lnTo>
                      <a:pt x="1710" y="339"/>
                    </a:lnTo>
                    <a:lnTo>
                      <a:pt x="1676" y="340"/>
                    </a:lnTo>
                    <a:lnTo>
                      <a:pt x="1641" y="342"/>
                    </a:lnTo>
                    <a:lnTo>
                      <a:pt x="1606" y="344"/>
                    </a:lnTo>
                    <a:lnTo>
                      <a:pt x="1533" y="350"/>
                    </a:lnTo>
                    <a:lnTo>
                      <a:pt x="1459" y="357"/>
                    </a:lnTo>
                    <a:lnTo>
                      <a:pt x="1384" y="366"/>
                    </a:lnTo>
                    <a:lnTo>
                      <a:pt x="1309" y="375"/>
                    </a:lnTo>
                    <a:lnTo>
                      <a:pt x="1235" y="385"/>
                    </a:lnTo>
                    <a:lnTo>
                      <a:pt x="1163" y="394"/>
                    </a:lnTo>
                    <a:lnTo>
                      <a:pt x="1093" y="402"/>
                    </a:lnTo>
                    <a:lnTo>
                      <a:pt x="1024" y="409"/>
                    </a:lnTo>
                    <a:lnTo>
                      <a:pt x="960" y="414"/>
                    </a:lnTo>
                    <a:lnTo>
                      <a:pt x="899" y="417"/>
                    </a:lnTo>
                    <a:lnTo>
                      <a:pt x="871" y="418"/>
                    </a:lnTo>
                    <a:lnTo>
                      <a:pt x="844" y="417"/>
                    </a:lnTo>
                    <a:lnTo>
                      <a:pt x="819" y="416"/>
                    </a:lnTo>
                    <a:lnTo>
                      <a:pt x="795" y="414"/>
                    </a:lnTo>
                    <a:lnTo>
                      <a:pt x="772" y="412"/>
                    </a:lnTo>
                    <a:lnTo>
                      <a:pt x="750" y="408"/>
                    </a:lnTo>
                    <a:lnTo>
                      <a:pt x="731" y="403"/>
                    </a:lnTo>
                    <a:lnTo>
                      <a:pt x="714" y="397"/>
                    </a:lnTo>
                    <a:lnTo>
                      <a:pt x="677" y="382"/>
                    </a:lnTo>
                    <a:lnTo>
                      <a:pt x="636" y="362"/>
                    </a:lnTo>
                    <a:lnTo>
                      <a:pt x="590" y="339"/>
                    </a:lnTo>
                    <a:lnTo>
                      <a:pt x="543" y="314"/>
                    </a:lnTo>
                    <a:lnTo>
                      <a:pt x="494" y="286"/>
                    </a:lnTo>
                    <a:lnTo>
                      <a:pt x="443" y="256"/>
                    </a:lnTo>
                    <a:lnTo>
                      <a:pt x="393" y="226"/>
                    </a:lnTo>
                    <a:lnTo>
                      <a:pt x="345" y="197"/>
                    </a:lnTo>
                    <a:lnTo>
                      <a:pt x="254" y="141"/>
                    </a:lnTo>
                    <a:lnTo>
                      <a:pt x="181" y="93"/>
                    </a:lnTo>
                    <a:lnTo>
                      <a:pt x="132" y="61"/>
                    </a:lnTo>
                    <a:lnTo>
                      <a:pt x="112" y="48"/>
                    </a:lnTo>
                    <a:lnTo>
                      <a:pt x="0"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36" name="Freeform 124">
                <a:extLst>
                  <a:ext uri="{FF2B5EF4-FFF2-40B4-BE49-F238E27FC236}">
                    <a16:creationId xmlns:a16="http://schemas.microsoft.com/office/drawing/2014/main" id="{61F8FA59-DF78-4DF4-BBA7-7183677169E6}"/>
                  </a:ext>
                </a:extLst>
              </p:cNvPr>
              <p:cNvSpPr>
                <a:spLocks/>
              </p:cNvSpPr>
              <p:nvPr/>
            </p:nvSpPr>
            <p:spPr bwMode="auto">
              <a:xfrm>
                <a:off x="2918" y="2947"/>
                <a:ext cx="866" cy="333"/>
              </a:xfrm>
              <a:custGeom>
                <a:avLst/>
                <a:gdLst>
                  <a:gd name="T0" fmla="*/ 24 w 2479"/>
                  <a:gd name="T1" fmla="*/ 136 h 805"/>
                  <a:gd name="T2" fmla="*/ 60 w 2479"/>
                  <a:gd name="T3" fmla="*/ 139 h 805"/>
                  <a:gd name="T4" fmla="*/ 96 w 2479"/>
                  <a:gd name="T5" fmla="*/ 139 h 805"/>
                  <a:gd name="T6" fmla="*/ 131 w 2479"/>
                  <a:gd name="T7" fmla="*/ 137 h 805"/>
                  <a:gd name="T8" fmla="*/ 188 w 2479"/>
                  <a:gd name="T9" fmla="*/ 129 h 805"/>
                  <a:gd name="T10" fmla="*/ 256 w 2479"/>
                  <a:gd name="T11" fmla="*/ 115 h 805"/>
                  <a:gd name="T12" fmla="*/ 324 w 2479"/>
                  <a:gd name="T13" fmla="*/ 93 h 805"/>
                  <a:gd name="T14" fmla="*/ 367 w 2479"/>
                  <a:gd name="T15" fmla="*/ 66 h 805"/>
                  <a:gd name="T16" fmla="*/ 359 w 2479"/>
                  <a:gd name="T17" fmla="*/ 37 h 805"/>
                  <a:gd name="T18" fmla="*/ 349 w 2479"/>
                  <a:gd name="T19" fmla="*/ 9 h 805"/>
                  <a:gd name="T20" fmla="*/ 360 w 2479"/>
                  <a:gd name="T21" fmla="*/ 24 h 805"/>
                  <a:gd name="T22" fmla="*/ 386 w 2479"/>
                  <a:gd name="T23" fmla="*/ 54 h 805"/>
                  <a:gd name="T24" fmla="*/ 415 w 2479"/>
                  <a:gd name="T25" fmla="*/ 79 h 805"/>
                  <a:gd name="T26" fmla="*/ 447 w 2479"/>
                  <a:gd name="T27" fmla="*/ 98 h 805"/>
                  <a:gd name="T28" fmla="*/ 482 w 2479"/>
                  <a:gd name="T29" fmla="*/ 113 h 805"/>
                  <a:gd name="T30" fmla="*/ 518 w 2479"/>
                  <a:gd name="T31" fmla="*/ 124 h 805"/>
                  <a:gd name="T32" fmla="*/ 555 w 2479"/>
                  <a:gd name="T33" fmla="*/ 133 h 805"/>
                  <a:gd name="T34" fmla="*/ 631 w 2479"/>
                  <a:gd name="T35" fmla="*/ 146 h 805"/>
                  <a:gd name="T36" fmla="*/ 702 w 2479"/>
                  <a:gd name="T37" fmla="*/ 158 h 805"/>
                  <a:gd name="T38" fmla="*/ 764 w 2479"/>
                  <a:gd name="T39" fmla="*/ 201 h 805"/>
                  <a:gd name="T40" fmla="*/ 827 w 2479"/>
                  <a:gd name="T41" fmla="*/ 246 h 805"/>
                  <a:gd name="T42" fmla="*/ 861 w 2479"/>
                  <a:gd name="T43" fmla="*/ 289 h 805"/>
                  <a:gd name="T44" fmla="*/ 838 w 2479"/>
                  <a:gd name="T45" fmla="*/ 333 h 805"/>
                  <a:gd name="T46" fmla="*/ 807 w 2479"/>
                  <a:gd name="T47" fmla="*/ 292 h 805"/>
                  <a:gd name="T48" fmla="*/ 773 w 2479"/>
                  <a:gd name="T49" fmla="*/ 258 h 805"/>
                  <a:gd name="T50" fmla="*/ 735 w 2479"/>
                  <a:gd name="T51" fmla="*/ 230 h 805"/>
                  <a:gd name="T52" fmla="*/ 694 w 2479"/>
                  <a:gd name="T53" fmla="*/ 206 h 805"/>
                  <a:gd name="T54" fmla="*/ 651 w 2479"/>
                  <a:gd name="T55" fmla="*/ 187 h 805"/>
                  <a:gd name="T56" fmla="*/ 606 w 2479"/>
                  <a:gd name="T57" fmla="*/ 170 h 805"/>
                  <a:gd name="T58" fmla="*/ 546 w 2479"/>
                  <a:gd name="T59" fmla="*/ 151 h 805"/>
                  <a:gd name="T60" fmla="*/ 456 w 2479"/>
                  <a:gd name="T61" fmla="*/ 128 h 805"/>
                  <a:gd name="T62" fmla="*/ 395 w 2479"/>
                  <a:gd name="T63" fmla="*/ 108 h 805"/>
                  <a:gd name="T64" fmla="*/ 385 w 2479"/>
                  <a:gd name="T65" fmla="*/ 98 h 805"/>
                  <a:gd name="T66" fmla="*/ 324 w 2479"/>
                  <a:gd name="T67" fmla="*/ 123 h 805"/>
                  <a:gd name="T68" fmla="*/ 288 w 2479"/>
                  <a:gd name="T69" fmla="*/ 136 h 805"/>
                  <a:gd name="T70" fmla="*/ 252 w 2479"/>
                  <a:gd name="T71" fmla="*/ 146 h 805"/>
                  <a:gd name="T72" fmla="*/ 217 w 2479"/>
                  <a:gd name="T73" fmla="*/ 153 h 805"/>
                  <a:gd name="T74" fmla="*/ 181 w 2479"/>
                  <a:gd name="T75" fmla="*/ 158 h 805"/>
                  <a:gd name="T76" fmla="*/ 146 w 2479"/>
                  <a:gd name="T77" fmla="*/ 160 h 805"/>
                  <a:gd name="T78" fmla="*/ 110 w 2479"/>
                  <a:gd name="T79" fmla="*/ 159 h 805"/>
                  <a:gd name="T80" fmla="*/ 74 w 2479"/>
                  <a:gd name="T81" fmla="*/ 154 h 805"/>
                  <a:gd name="T82" fmla="*/ 37 w 2479"/>
                  <a:gd name="T83" fmla="*/ 146 h 805"/>
                  <a:gd name="T84" fmla="*/ 0 w 2479"/>
                  <a:gd name="T85" fmla="*/ 133 h 8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79"/>
                  <a:gd name="T130" fmla="*/ 0 h 805"/>
                  <a:gd name="T131" fmla="*/ 2479 w 2479"/>
                  <a:gd name="T132" fmla="*/ 805 h 8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79" h="805">
                    <a:moveTo>
                      <a:pt x="0" y="322"/>
                    </a:moveTo>
                    <a:lnTo>
                      <a:pt x="35" y="326"/>
                    </a:lnTo>
                    <a:lnTo>
                      <a:pt x="69" y="329"/>
                    </a:lnTo>
                    <a:lnTo>
                      <a:pt x="103" y="332"/>
                    </a:lnTo>
                    <a:lnTo>
                      <a:pt x="138" y="334"/>
                    </a:lnTo>
                    <a:lnTo>
                      <a:pt x="172" y="335"/>
                    </a:lnTo>
                    <a:lnTo>
                      <a:pt x="206" y="336"/>
                    </a:lnTo>
                    <a:lnTo>
                      <a:pt x="240" y="336"/>
                    </a:lnTo>
                    <a:lnTo>
                      <a:pt x="273" y="335"/>
                    </a:lnTo>
                    <a:lnTo>
                      <a:pt x="306" y="334"/>
                    </a:lnTo>
                    <a:lnTo>
                      <a:pt x="340" y="333"/>
                    </a:lnTo>
                    <a:lnTo>
                      <a:pt x="373" y="331"/>
                    </a:lnTo>
                    <a:lnTo>
                      <a:pt x="405" y="328"/>
                    </a:lnTo>
                    <a:lnTo>
                      <a:pt x="470" y="322"/>
                    </a:lnTo>
                    <a:lnTo>
                      <a:pt x="536" y="313"/>
                    </a:lnTo>
                    <a:lnTo>
                      <a:pt x="600" y="303"/>
                    </a:lnTo>
                    <a:lnTo>
                      <a:pt x="666" y="291"/>
                    </a:lnTo>
                    <a:lnTo>
                      <a:pt x="730" y="277"/>
                    </a:lnTo>
                    <a:lnTo>
                      <a:pt x="795" y="260"/>
                    </a:lnTo>
                    <a:lnTo>
                      <a:pt x="860" y="243"/>
                    </a:lnTo>
                    <a:lnTo>
                      <a:pt x="924" y="224"/>
                    </a:lnTo>
                    <a:lnTo>
                      <a:pt x="991" y="204"/>
                    </a:lnTo>
                    <a:lnTo>
                      <a:pt x="1056" y="183"/>
                    </a:lnTo>
                    <a:lnTo>
                      <a:pt x="1048" y="159"/>
                    </a:lnTo>
                    <a:lnTo>
                      <a:pt x="1040" y="136"/>
                    </a:lnTo>
                    <a:lnTo>
                      <a:pt x="1032" y="113"/>
                    </a:lnTo>
                    <a:lnTo>
                      <a:pt x="1024" y="89"/>
                    </a:lnTo>
                    <a:lnTo>
                      <a:pt x="1015" y="67"/>
                    </a:lnTo>
                    <a:lnTo>
                      <a:pt x="1006" y="45"/>
                    </a:lnTo>
                    <a:lnTo>
                      <a:pt x="997" y="22"/>
                    </a:lnTo>
                    <a:lnTo>
                      <a:pt x="987" y="0"/>
                    </a:lnTo>
                    <a:lnTo>
                      <a:pt x="1007" y="30"/>
                    </a:lnTo>
                    <a:lnTo>
                      <a:pt x="1029" y="58"/>
                    </a:lnTo>
                    <a:lnTo>
                      <a:pt x="1052" y="84"/>
                    </a:lnTo>
                    <a:lnTo>
                      <a:pt x="1076" y="109"/>
                    </a:lnTo>
                    <a:lnTo>
                      <a:pt x="1101" y="131"/>
                    </a:lnTo>
                    <a:lnTo>
                      <a:pt x="1129" y="152"/>
                    </a:lnTo>
                    <a:lnTo>
                      <a:pt x="1157" y="172"/>
                    </a:lnTo>
                    <a:lnTo>
                      <a:pt x="1185" y="190"/>
                    </a:lnTo>
                    <a:lnTo>
                      <a:pt x="1215" y="206"/>
                    </a:lnTo>
                    <a:lnTo>
                      <a:pt x="1245" y="222"/>
                    </a:lnTo>
                    <a:lnTo>
                      <a:pt x="1278" y="236"/>
                    </a:lnTo>
                    <a:lnTo>
                      <a:pt x="1310" y="249"/>
                    </a:lnTo>
                    <a:lnTo>
                      <a:pt x="1342" y="261"/>
                    </a:lnTo>
                    <a:lnTo>
                      <a:pt x="1376" y="273"/>
                    </a:lnTo>
                    <a:lnTo>
                      <a:pt x="1409" y="283"/>
                    </a:lnTo>
                    <a:lnTo>
                      <a:pt x="1445" y="292"/>
                    </a:lnTo>
                    <a:lnTo>
                      <a:pt x="1479" y="300"/>
                    </a:lnTo>
                    <a:lnTo>
                      <a:pt x="1514" y="308"/>
                    </a:lnTo>
                    <a:lnTo>
                      <a:pt x="1550" y="315"/>
                    </a:lnTo>
                    <a:lnTo>
                      <a:pt x="1585" y="321"/>
                    </a:lnTo>
                    <a:lnTo>
                      <a:pt x="1658" y="333"/>
                    </a:lnTo>
                    <a:lnTo>
                      <a:pt x="1729" y="343"/>
                    </a:lnTo>
                    <a:lnTo>
                      <a:pt x="1801" y="352"/>
                    </a:lnTo>
                    <a:lnTo>
                      <a:pt x="1871" y="361"/>
                    </a:lnTo>
                    <a:lnTo>
                      <a:pt x="1940" y="371"/>
                    </a:lnTo>
                    <a:lnTo>
                      <a:pt x="2006" y="381"/>
                    </a:lnTo>
                    <a:lnTo>
                      <a:pt x="2065" y="415"/>
                    </a:lnTo>
                    <a:lnTo>
                      <a:pt x="2124" y="451"/>
                    </a:lnTo>
                    <a:lnTo>
                      <a:pt x="2183" y="486"/>
                    </a:lnTo>
                    <a:lnTo>
                      <a:pt x="2243" y="521"/>
                    </a:lnTo>
                    <a:lnTo>
                      <a:pt x="2302" y="557"/>
                    </a:lnTo>
                    <a:lnTo>
                      <a:pt x="2361" y="594"/>
                    </a:lnTo>
                    <a:lnTo>
                      <a:pt x="2420" y="630"/>
                    </a:lnTo>
                    <a:lnTo>
                      <a:pt x="2479" y="666"/>
                    </a:lnTo>
                    <a:lnTo>
                      <a:pt x="2458" y="699"/>
                    </a:lnTo>
                    <a:lnTo>
                      <a:pt x="2436" y="733"/>
                    </a:lnTo>
                    <a:lnTo>
                      <a:pt x="2414" y="770"/>
                    </a:lnTo>
                    <a:lnTo>
                      <a:pt x="2392" y="805"/>
                    </a:lnTo>
                    <a:lnTo>
                      <a:pt x="2365" y="771"/>
                    </a:lnTo>
                    <a:lnTo>
                      <a:pt x="2336" y="737"/>
                    </a:lnTo>
                    <a:lnTo>
                      <a:pt x="2306" y="706"/>
                    </a:lnTo>
                    <a:lnTo>
                      <a:pt x="2275" y="677"/>
                    </a:lnTo>
                    <a:lnTo>
                      <a:pt x="2241" y="650"/>
                    </a:lnTo>
                    <a:lnTo>
                      <a:pt x="2207" y="624"/>
                    </a:lnTo>
                    <a:lnTo>
                      <a:pt x="2172" y="600"/>
                    </a:lnTo>
                    <a:lnTo>
                      <a:pt x="2136" y="576"/>
                    </a:lnTo>
                    <a:lnTo>
                      <a:pt x="2099" y="555"/>
                    </a:lnTo>
                    <a:lnTo>
                      <a:pt x="2060" y="535"/>
                    </a:lnTo>
                    <a:lnTo>
                      <a:pt x="2022" y="516"/>
                    </a:lnTo>
                    <a:lnTo>
                      <a:pt x="1982" y="498"/>
                    </a:lnTo>
                    <a:lnTo>
                      <a:pt x="1942" y="481"/>
                    </a:lnTo>
                    <a:lnTo>
                      <a:pt x="1900" y="465"/>
                    </a:lnTo>
                    <a:lnTo>
                      <a:pt x="1859" y="451"/>
                    </a:lnTo>
                    <a:lnTo>
                      <a:pt x="1817" y="437"/>
                    </a:lnTo>
                    <a:lnTo>
                      <a:pt x="1775" y="423"/>
                    </a:lnTo>
                    <a:lnTo>
                      <a:pt x="1732" y="410"/>
                    </a:lnTo>
                    <a:lnTo>
                      <a:pt x="1689" y="398"/>
                    </a:lnTo>
                    <a:lnTo>
                      <a:pt x="1646" y="387"/>
                    </a:lnTo>
                    <a:lnTo>
                      <a:pt x="1559" y="366"/>
                    </a:lnTo>
                    <a:lnTo>
                      <a:pt x="1472" y="346"/>
                    </a:lnTo>
                    <a:lnTo>
                      <a:pt x="1386" y="328"/>
                    </a:lnTo>
                    <a:lnTo>
                      <a:pt x="1301" y="309"/>
                    </a:lnTo>
                    <a:lnTo>
                      <a:pt x="1218" y="289"/>
                    </a:lnTo>
                    <a:lnTo>
                      <a:pt x="1137" y="269"/>
                    </a:lnTo>
                    <a:lnTo>
                      <a:pt x="1129" y="262"/>
                    </a:lnTo>
                    <a:lnTo>
                      <a:pt x="1121" y="254"/>
                    </a:lnTo>
                    <a:lnTo>
                      <a:pt x="1110" y="245"/>
                    </a:lnTo>
                    <a:lnTo>
                      <a:pt x="1099" y="236"/>
                    </a:lnTo>
                    <a:lnTo>
                      <a:pt x="1029" y="262"/>
                    </a:lnTo>
                    <a:lnTo>
                      <a:pt x="960" y="287"/>
                    </a:lnTo>
                    <a:lnTo>
                      <a:pt x="925" y="298"/>
                    </a:lnTo>
                    <a:lnTo>
                      <a:pt x="891" y="309"/>
                    </a:lnTo>
                    <a:lnTo>
                      <a:pt x="857" y="319"/>
                    </a:lnTo>
                    <a:lnTo>
                      <a:pt x="823" y="328"/>
                    </a:lnTo>
                    <a:lnTo>
                      <a:pt x="788" y="337"/>
                    </a:lnTo>
                    <a:lnTo>
                      <a:pt x="754" y="345"/>
                    </a:lnTo>
                    <a:lnTo>
                      <a:pt x="720" y="353"/>
                    </a:lnTo>
                    <a:lnTo>
                      <a:pt x="687" y="360"/>
                    </a:lnTo>
                    <a:lnTo>
                      <a:pt x="653" y="366"/>
                    </a:lnTo>
                    <a:lnTo>
                      <a:pt x="619" y="371"/>
                    </a:lnTo>
                    <a:lnTo>
                      <a:pt x="585" y="376"/>
                    </a:lnTo>
                    <a:lnTo>
                      <a:pt x="551" y="380"/>
                    </a:lnTo>
                    <a:lnTo>
                      <a:pt x="518" y="383"/>
                    </a:lnTo>
                    <a:lnTo>
                      <a:pt x="484" y="385"/>
                    </a:lnTo>
                    <a:lnTo>
                      <a:pt x="449" y="387"/>
                    </a:lnTo>
                    <a:lnTo>
                      <a:pt x="416" y="387"/>
                    </a:lnTo>
                    <a:lnTo>
                      <a:pt x="382" y="387"/>
                    </a:lnTo>
                    <a:lnTo>
                      <a:pt x="348" y="386"/>
                    </a:lnTo>
                    <a:lnTo>
                      <a:pt x="314" y="384"/>
                    </a:lnTo>
                    <a:lnTo>
                      <a:pt x="279" y="381"/>
                    </a:lnTo>
                    <a:lnTo>
                      <a:pt x="244" y="377"/>
                    </a:lnTo>
                    <a:lnTo>
                      <a:pt x="210" y="372"/>
                    </a:lnTo>
                    <a:lnTo>
                      <a:pt x="176" y="367"/>
                    </a:lnTo>
                    <a:lnTo>
                      <a:pt x="140" y="360"/>
                    </a:lnTo>
                    <a:lnTo>
                      <a:pt x="105" y="352"/>
                    </a:lnTo>
                    <a:lnTo>
                      <a:pt x="70" y="343"/>
                    </a:lnTo>
                    <a:lnTo>
                      <a:pt x="35" y="333"/>
                    </a:lnTo>
                    <a:lnTo>
                      <a:pt x="0" y="32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37" name="Freeform 125">
                <a:extLst>
                  <a:ext uri="{FF2B5EF4-FFF2-40B4-BE49-F238E27FC236}">
                    <a16:creationId xmlns:a16="http://schemas.microsoft.com/office/drawing/2014/main" id="{87787BF3-8534-4629-86B1-235A8F45F55F}"/>
                  </a:ext>
                </a:extLst>
              </p:cNvPr>
              <p:cNvSpPr>
                <a:spLocks/>
              </p:cNvSpPr>
              <p:nvPr/>
            </p:nvSpPr>
            <p:spPr bwMode="auto">
              <a:xfrm>
                <a:off x="3701" y="3034"/>
                <a:ext cx="463" cy="200"/>
              </a:xfrm>
              <a:custGeom>
                <a:avLst/>
                <a:gdLst>
                  <a:gd name="T0" fmla="*/ 4 w 1320"/>
                  <a:gd name="T1" fmla="*/ 63 h 483"/>
                  <a:gd name="T2" fmla="*/ 30 w 1320"/>
                  <a:gd name="T3" fmla="*/ 78 h 483"/>
                  <a:gd name="T4" fmla="*/ 61 w 1320"/>
                  <a:gd name="T5" fmla="*/ 94 h 483"/>
                  <a:gd name="T6" fmla="*/ 84 w 1320"/>
                  <a:gd name="T7" fmla="*/ 103 h 483"/>
                  <a:gd name="T8" fmla="*/ 108 w 1320"/>
                  <a:gd name="T9" fmla="*/ 111 h 483"/>
                  <a:gd name="T10" fmla="*/ 126 w 1320"/>
                  <a:gd name="T11" fmla="*/ 115 h 483"/>
                  <a:gd name="T12" fmla="*/ 137 w 1320"/>
                  <a:gd name="T13" fmla="*/ 116 h 483"/>
                  <a:gd name="T14" fmla="*/ 164 w 1320"/>
                  <a:gd name="T15" fmla="*/ 116 h 483"/>
                  <a:gd name="T16" fmla="*/ 208 w 1320"/>
                  <a:gd name="T17" fmla="*/ 113 h 483"/>
                  <a:gd name="T18" fmla="*/ 244 w 1320"/>
                  <a:gd name="T19" fmla="*/ 110 h 483"/>
                  <a:gd name="T20" fmla="*/ 265 w 1320"/>
                  <a:gd name="T21" fmla="*/ 107 h 483"/>
                  <a:gd name="T22" fmla="*/ 238 w 1320"/>
                  <a:gd name="T23" fmla="*/ 200 h 483"/>
                  <a:gd name="T24" fmla="*/ 248 w 1320"/>
                  <a:gd name="T25" fmla="*/ 185 h 483"/>
                  <a:gd name="T26" fmla="*/ 272 w 1320"/>
                  <a:gd name="T27" fmla="*/ 149 h 483"/>
                  <a:gd name="T28" fmla="*/ 287 w 1320"/>
                  <a:gd name="T29" fmla="*/ 130 h 483"/>
                  <a:gd name="T30" fmla="*/ 301 w 1320"/>
                  <a:gd name="T31" fmla="*/ 112 h 483"/>
                  <a:gd name="T32" fmla="*/ 314 w 1320"/>
                  <a:gd name="T33" fmla="*/ 98 h 483"/>
                  <a:gd name="T34" fmla="*/ 320 w 1320"/>
                  <a:gd name="T35" fmla="*/ 93 h 483"/>
                  <a:gd name="T36" fmla="*/ 325 w 1320"/>
                  <a:gd name="T37" fmla="*/ 89 h 483"/>
                  <a:gd name="T38" fmla="*/ 357 w 1320"/>
                  <a:gd name="T39" fmla="*/ 69 h 483"/>
                  <a:gd name="T40" fmla="*/ 403 w 1320"/>
                  <a:gd name="T41" fmla="*/ 39 h 483"/>
                  <a:gd name="T42" fmla="*/ 444 w 1320"/>
                  <a:gd name="T43" fmla="*/ 12 h 483"/>
                  <a:gd name="T44" fmla="*/ 462 w 1320"/>
                  <a:gd name="T45" fmla="*/ 0 h 483"/>
                  <a:gd name="T46" fmla="*/ 436 w 1320"/>
                  <a:gd name="T47" fmla="*/ 12 h 483"/>
                  <a:gd name="T48" fmla="*/ 374 w 1320"/>
                  <a:gd name="T49" fmla="*/ 38 h 483"/>
                  <a:gd name="T50" fmla="*/ 336 w 1320"/>
                  <a:gd name="T51" fmla="*/ 52 h 483"/>
                  <a:gd name="T52" fmla="*/ 299 w 1320"/>
                  <a:gd name="T53" fmla="*/ 64 h 483"/>
                  <a:gd name="T54" fmla="*/ 280 w 1320"/>
                  <a:gd name="T55" fmla="*/ 69 h 483"/>
                  <a:gd name="T56" fmla="*/ 263 w 1320"/>
                  <a:gd name="T57" fmla="*/ 72 h 483"/>
                  <a:gd name="T58" fmla="*/ 247 w 1320"/>
                  <a:gd name="T59" fmla="*/ 75 h 483"/>
                  <a:gd name="T60" fmla="*/ 233 w 1320"/>
                  <a:gd name="T61" fmla="*/ 76 h 483"/>
                  <a:gd name="T62" fmla="*/ 181 w 1320"/>
                  <a:gd name="T63" fmla="*/ 77 h 483"/>
                  <a:gd name="T64" fmla="*/ 134 w 1320"/>
                  <a:gd name="T65" fmla="*/ 79 h 483"/>
                  <a:gd name="T66" fmla="*/ 113 w 1320"/>
                  <a:gd name="T67" fmla="*/ 79 h 483"/>
                  <a:gd name="T68" fmla="*/ 93 w 1320"/>
                  <a:gd name="T69" fmla="*/ 79 h 483"/>
                  <a:gd name="T70" fmla="*/ 76 w 1320"/>
                  <a:gd name="T71" fmla="*/ 77 h 483"/>
                  <a:gd name="T72" fmla="*/ 60 w 1320"/>
                  <a:gd name="T73" fmla="*/ 73 h 483"/>
                  <a:gd name="T74" fmla="*/ 33 w 1320"/>
                  <a:gd name="T75" fmla="*/ 67 h 483"/>
                  <a:gd name="T76" fmla="*/ 14 w 1320"/>
                  <a:gd name="T77" fmla="*/ 63 h 483"/>
                  <a:gd name="T78" fmla="*/ 4 w 1320"/>
                  <a:gd name="T79" fmla="*/ 61 h 483"/>
                  <a:gd name="T80" fmla="*/ 0 w 1320"/>
                  <a:gd name="T81" fmla="*/ 60 h 4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20"/>
                  <a:gd name="T124" fmla="*/ 0 h 483"/>
                  <a:gd name="T125" fmla="*/ 1320 w 1320"/>
                  <a:gd name="T126" fmla="*/ 483 h 4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20" h="483">
                    <a:moveTo>
                      <a:pt x="0" y="145"/>
                    </a:moveTo>
                    <a:lnTo>
                      <a:pt x="11" y="151"/>
                    </a:lnTo>
                    <a:lnTo>
                      <a:pt x="41" y="166"/>
                    </a:lnTo>
                    <a:lnTo>
                      <a:pt x="86" y="188"/>
                    </a:lnTo>
                    <a:lnTo>
                      <a:pt x="143" y="212"/>
                    </a:lnTo>
                    <a:lnTo>
                      <a:pt x="175" y="226"/>
                    </a:lnTo>
                    <a:lnTo>
                      <a:pt x="208" y="238"/>
                    </a:lnTo>
                    <a:lnTo>
                      <a:pt x="241" y="249"/>
                    </a:lnTo>
                    <a:lnTo>
                      <a:pt x="275" y="259"/>
                    </a:lnTo>
                    <a:lnTo>
                      <a:pt x="309" y="268"/>
                    </a:lnTo>
                    <a:lnTo>
                      <a:pt x="344" y="274"/>
                    </a:lnTo>
                    <a:lnTo>
                      <a:pt x="360" y="277"/>
                    </a:lnTo>
                    <a:lnTo>
                      <a:pt x="376" y="278"/>
                    </a:lnTo>
                    <a:lnTo>
                      <a:pt x="392" y="279"/>
                    </a:lnTo>
                    <a:lnTo>
                      <a:pt x="407" y="280"/>
                    </a:lnTo>
                    <a:lnTo>
                      <a:pt x="470" y="279"/>
                    </a:lnTo>
                    <a:lnTo>
                      <a:pt x="534" y="276"/>
                    </a:lnTo>
                    <a:lnTo>
                      <a:pt x="594" y="273"/>
                    </a:lnTo>
                    <a:lnTo>
                      <a:pt x="650" y="269"/>
                    </a:lnTo>
                    <a:lnTo>
                      <a:pt x="697" y="265"/>
                    </a:lnTo>
                    <a:lnTo>
                      <a:pt x="734" y="262"/>
                    </a:lnTo>
                    <a:lnTo>
                      <a:pt x="758" y="259"/>
                    </a:lnTo>
                    <a:lnTo>
                      <a:pt x="767" y="258"/>
                    </a:lnTo>
                    <a:lnTo>
                      <a:pt x="681" y="483"/>
                    </a:lnTo>
                    <a:lnTo>
                      <a:pt x="689" y="473"/>
                    </a:lnTo>
                    <a:lnTo>
                      <a:pt x="710" y="446"/>
                    </a:lnTo>
                    <a:lnTo>
                      <a:pt x="741" y="408"/>
                    </a:lnTo>
                    <a:lnTo>
                      <a:pt x="778" y="361"/>
                    </a:lnTo>
                    <a:lnTo>
                      <a:pt x="798" y="338"/>
                    </a:lnTo>
                    <a:lnTo>
                      <a:pt x="820" y="314"/>
                    </a:lnTo>
                    <a:lnTo>
                      <a:pt x="840" y="292"/>
                    </a:lnTo>
                    <a:lnTo>
                      <a:pt x="860" y="271"/>
                    </a:lnTo>
                    <a:lnTo>
                      <a:pt x="879" y="252"/>
                    </a:lnTo>
                    <a:lnTo>
                      <a:pt x="897" y="236"/>
                    </a:lnTo>
                    <a:lnTo>
                      <a:pt x="906" y="230"/>
                    </a:lnTo>
                    <a:lnTo>
                      <a:pt x="913" y="224"/>
                    </a:lnTo>
                    <a:lnTo>
                      <a:pt x="921" y="218"/>
                    </a:lnTo>
                    <a:lnTo>
                      <a:pt x="928" y="215"/>
                    </a:lnTo>
                    <a:lnTo>
                      <a:pt x="964" y="195"/>
                    </a:lnTo>
                    <a:lnTo>
                      <a:pt x="1019" y="166"/>
                    </a:lnTo>
                    <a:lnTo>
                      <a:pt x="1082" y="131"/>
                    </a:lnTo>
                    <a:lnTo>
                      <a:pt x="1150" y="94"/>
                    </a:lnTo>
                    <a:lnTo>
                      <a:pt x="1214" y="59"/>
                    </a:lnTo>
                    <a:lnTo>
                      <a:pt x="1268" y="29"/>
                    </a:lnTo>
                    <a:lnTo>
                      <a:pt x="1306" y="8"/>
                    </a:lnTo>
                    <a:lnTo>
                      <a:pt x="1320" y="0"/>
                    </a:lnTo>
                    <a:lnTo>
                      <a:pt x="1300" y="8"/>
                    </a:lnTo>
                    <a:lnTo>
                      <a:pt x="1246" y="29"/>
                    </a:lnTo>
                    <a:lnTo>
                      <a:pt x="1167" y="59"/>
                    </a:lnTo>
                    <a:lnTo>
                      <a:pt x="1069" y="92"/>
                    </a:lnTo>
                    <a:lnTo>
                      <a:pt x="1016" y="109"/>
                    </a:lnTo>
                    <a:lnTo>
                      <a:pt x="961" y="125"/>
                    </a:lnTo>
                    <a:lnTo>
                      <a:pt x="907" y="141"/>
                    </a:lnTo>
                    <a:lnTo>
                      <a:pt x="853" y="154"/>
                    </a:lnTo>
                    <a:lnTo>
                      <a:pt x="827" y="161"/>
                    </a:lnTo>
                    <a:lnTo>
                      <a:pt x="801" y="166"/>
                    </a:lnTo>
                    <a:lnTo>
                      <a:pt x="776" y="171"/>
                    </a:lnTo>
                    <a:lnTo>
                      <a:pt x="751" y="175"/>
                    </a:lnTo>
                    <a:lnTo>
                      <a:pt x="728" y="178"/>
                    </a:lnTo>
                    <a:lnTo>
                      <a:pt x="706" y="181"/>
                    </a:lnTo>
                    <a:lnTo>
                      <a:pt x="685" y="182"/>
                    </a:lnTo>
                    <a:lnTo>
                      <a:pt x="665" y="183"/>
                    </a:lnTo>
                    <a:lnTo>
                      <a:pt x="590" y="184"/>
                    </a:lnTo>
                    <a:lnTo>
                      <a:pt x="518" y="186"/>
                    </a:lnTo>
                    <a:lnTo>
                      <a:pt x="449" y="188"/>
                    </a:lnTo>
                    <a:lnTo>
                      <a:pt x="384" y="190"/>
                    </a:lnTo>
                    <a:lnTo>
                      <a:pt x="353" y="191"/>
                    </a:lnTo>
                    <a:lnTo>
                      <a:pt x="324" y="191"/>
                    </a:lnTo>
                    <a:lnTo>
                      <a:pt x="294" y="191"/>
                    </a:lnTo>
                    <a:lnTo>
                      <a:pt x="267" y="190"/>
                    </a:lnTo>
                    <a:lnTo>
                      <a:pt x="241" y="188"/>
                    </a:lnTo>
                    <a:lnTo>
                      <a:pt x="217" y="185"/>
                    </a:lnTo>
                    <a:lnTo>
                      <a:pt x="193" y="182"/>
                    </a:lnTo>
                    <a:lnTo>
                      <a:pt x="172" y="177"/>
                    </a:lnTo>
                    <a:lnTo>
                      <a:pt x="130" y="170"/>
                    </a:lnTo>
                    <a:lnTo>
                      <a:pt x="94" y="163"/>
                    </a:lnTo>
                    <a:lnTo>
                      <a:pt x="65" y="158"/>
                    </a:lnTo>
                    <a:lnTo>
                      <a:pt x="41" y="153"/>
                    </a:lnTo>
                    <a:lnTo>
                      <a:pt x="23" y="150"/>
                    </a:lnTo>
                    <a:lnTo>
                      <a:pt x="10" y="147"/>
                    </a:lnTo>
                    <a:lnTo>
                      <a:pt x="2" y="146"/>
                    </a:lnTo>
                    <a:lnTo>
                      <a:pt x="0" y="14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38" name="Freeform 126">
                <a:extLst>
                  <a:ext uri="{FF2B5EF4-FFF2-40B4-BE49-F238E27FC236}">
                    <a16:creationId xmlns:a16="http://schemas.microsoft.com/office/drawing/2014/main" id="{13CCB343-0A85-4934-B157-6D6A24C91C34}"/>
                  </a:ext>
                </a:extLst>
              </p:cNvPr>
              <p:cNvSpPr>
                <a:spLocks/>
              </p:cNvSpPr>
              <p:nvPr/>
            </p:nvSpPr>
            <p:spPr bwMode="auto">
              <a:xfrm>
                <a:off x="2524" y="2932"/>
                <a:ext cx="1827" cy="621"/>
              </a:xfrm>
              <a:custGeom>
                <a:avLst/>
                <a:gdLst>
                  <a:gd name="T0" fmla="*/ 98 w 5211"/>
                  <a:gd name="T1" fmla="*/ 592 h 1502"/>
                  <a:gd name="T2" fmla="*/ 216 w 5211"/>
                  <a:gd name="T3" fmla="*/ 618 h 1502"/>
                  <a:gd name="T4" fmla="*/ 335 w 5211"/>
                  <a:gd name="T5" fmla="*/ 616 h 1502"/>
                  <a:gd name="T6" fmla="*/ 455 w 5211"/>
                  <a:gd name="T7" fmla="*/ 595 h 1502"/>
                  <a:gd name="T8" fmla="*/ 657 w 5211"/>
                  <a:gd name="T9" fmla="*/ 549 h 1502"/>
                  <a:gd name="T10" fmla="*/ 780 w 5211"/>
                  <a:gd name="T11" fmla="*/ 524 h 1502"/>
                  <a:gd name="T12" fmla="*/ 846 w 5211"/>
                  <a:gd name="T13" fmla="*/ 537 h 1502"/>
                  <a:gd name="T14" fmla="*/ 913 w 5211"/>
                  <a:gd name="T15" fmla="*/ 547 h 1502"/>
                  <a:gd name="T16" fmla="*/ 987 w 5211"/>
                  <a:gd name="T17" fmla="*/ 549 h 1502"/>
                  <a:gd name="T18" fmla="*/ 1059 w 5211"/>
                  <a:gd name="T19" fmla="*/ 540 h 1502"/>
                  <a:gd name="T20" fmla="*/ 1123 w 5211"/>
                  <a:gd name="T21" fmla="*/ 522 h 1502"/>
                  <a:gd name="T22" fmla="*/ 1183 w 5211"/>
                  <a:gd name="T23" fmla="*/ 511 h 1502"/>
                  <a:gd name="T24" fmla="*/ 1261 w 5211"/>
                  <a:gd name="T25" fmla="*/ 503 h 1502"/>
                  <a:gd name="T26" fmla="*/ 1293 w 5211"/>
                  <a:gd name="T27" fmla="*/ 488 h 1502"/>
                  <a:gd name="T28" fmla="*/ 1322 w 5211"/>
                  <a:gd name="T29" fmla="*/ 474 h 1502"/>
                  <a:gd name="T30" fmla="*/ 1350 w 5211"/>
                  <a:gd name="T31" fmla="*/ 472 h 1502"/>
                  <a:gd name="T32" fmla="*/ 1391 w 5211"/>
                  <a:gd name="T33" fmla="*/ 484 h 1502"/>
                  <a:gd name="T34" fmla="*/ 1487 w 5211"/>
                  <a:gd name="T35" fmla="*/ 466 h 1502"/>
                  <a:gd name="T36" fmla="*/ 1598 w 5211"/>
                  <a:gd name="T37" fmla="*/ 371 h 1502"/>
                  <a:gd name="T38" fmla="*/ 1657 w 5211"/>
                  <a:gd name="T39" fmla="*/ 309 h 1502"/>
                  <a:gd name="T40" fmla="*/ 1698 w 5211"/>
                  <a:gd name="T41" fmla="*/ 251 h 1502"/>
                  <a:gd name="T42" fmla="*/ 1797 w 5211"/>
                  <a:gd name="T43" fmla="*/ 57 h 1502"/>
                  <a:gd name="T44" fmla="*/ 1808 w 5211"/>
                  <a:gd name="T45" fmla="*/ 30 h 1502"/>
                  <a:gd name="T46" fmla="*/ 1703 w 5211"/>
                  <a:gd name="T47" fmla="*/ 201 h 1502"/>
                  <a:gd name="T48" fmla="*/ 1624 w 5211"/>
                  <a:gd name="T49" fmla="*/ 308 h 1502"/>
                  <a:gd name="T50" fmla="*/ 1563 w 5211"/>
                  <a:gd name="T51" fmla="*/ 369 h 1502"/>
                  <a:gd name="T52" fmla="*/ 1511 w 5211"/>
                  <a:gd name="T53" fmla="*/ 394 h 1502"/>
                  <a:gd name="T54" fmla="*/ 1463 w 5211"/>
                  <a:gd name="T55" fmla="*/ 406 h 1502"/>
                  <a:gd name="T56" fmla="*/ 1394 w 5211"/>
                  <a:gd name="T57" fmla="*/ 407 h 1502"/>
                  <a:gd name="T58" fmla="*/ 1357 w 5211"/>
                  <a:gd name="T59" fmla="*/ 396 h 1502"/>
                  <a:gd name="T60" fmla="*/ 1316 w 5211"/>
                  <a:gd name="T61" fmla="*/ 388 h 1502"/>
                  <a:gd name="T62" fmla="*/ 1235 w 5211"/>
                  <a:gd name="T63" fmla="*/ 419 h 1502"/>
                  <a:gd name="T64" fmla="*/ 1125 w 5211"/>
                  <a:gd name="T65" fmla="*/ 463 h 1502"/>
                  <a:gd name="T66" fmla="*/ 1030 w 5211"/>
                  <a:gd name="T67" fmla="*/ 487 h 1502"/>
                  <a:gd name="T68" fmla="*/ 950 w 5211"/>
                  <a:gd name="T69" fmla="*/ 490 h 1502"/>
                  <a:gd name="T70" fmla="*/ 841 w 5211"/>
                  <a:gd name="T71" fmla="*/ 479 h 1502"/>
                  <a:gd name="T72" fmla="*/ 794 w 5211"/>
                  <a:gd name="T73" fmla="*/ 478 h 1502"/>
                  <a:gd name="T74" fmla="*/ 728 w 5211"/>
                  <a:gd name="T75" fmla="*/ 509 h 1502"/>
                  <a:gd name="T76" fmla="*/ 677 w 5211"/>
                  <a:gd name="T77" fmla="*/ 522 h 1502"/>
                  <a:gd name="T78" fmla="*/ 629 w 5211"/>
                  <a:gd name="T79" fmla="*/ 522 h 1502"/>
                  <a:gd name="T80" fmla="*/ 590 w 5211"/>
                  <a:gd name="T81" fmla="*/ 501 h 1502"/>
                  <a:gd name="T82" fmla="*/ 559 w 5211"/>
                  <a:gd name="T83" fmla="*/ 500 h 1502"/>
                  <a:gd name="T84" fmla="*/ 504 w 5211"/>
                  <a:gd name="T85" fmla="*/ 531 h 1502"/>
                  <a:gd name="T86" fmla="*/ 435 w 5211"/>
                  <a:gd name="T87" fmla="*/ 548 h 1502"/>
                  <a:gd name="T88" fmla="*/ 364 w 5211"/>
                  <a:gd name="T89" fmla="*/ 550 h 1502"/>
                  <a:gd name="T90" fmla="*/ 301 w 5211"/>
                  <a:gd name="T91" fmla="*/ 537 h 1502"/>
                  <a:gd name="T92" fmla="*/ 248 w 5211"/>
                  <a:gd name="T93" fmla="*/ 495 h 1502"/>
                  <a:gd name="T94" fmla="*/ 186 w 5211"/>
                  <a:gd name="T95" fmla="*/ 421 h 1502"/>
                  <a:gd name="T96" fmla="*/ 229 w 5211"/>
                  <a:gd name="T97" fmla="*/ 511 h 1502"/>
                  <a:gd name="T98" fmla="*/ 239 w 5211"/>
                  <a:gd name="T99" fmla="*/ 578 h 1502"/>
                  <a:gd name="T100" fmla="*/ 193 w 5211"/>
                  <a:gd name="T101" fmla="*/ 587 h 1502"/>
                  <a:gd name="T102" fmla="*/ 139 w 5211"/>
                  <a:gd name="T103" fmla="*/ 583 h 1502"/>
                  <a:gd name="T104" fmla="*/ 40 w 5211"/>
                  <a:gd name="T105" fmla="*/ 557 h 15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11"/>
                  <a:gd name="T160" fmla="*/ 0 h 1502"/>
                  <a:gd name="T161" fmla="*/ 5211 w 5211"/>
                  <a:gd name="T162" fmla="*/ 1502 h 15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11" h="1502">
                    <a:moveTo>
                      <a:pt x="0" y="1309"/>
                    </a:moveTo>
                    <a:lnTo>
                      <a:pt x="56" y="1340"/>
                    </a:lnTo>
                    <a:lnTo>
                      <a:pt x="112" y="1368"/>
                    </a:lnTo>
                    <a:lnTo>
                      <a:pt x="169" y="1393"/>
                    </a:lnTo>
                    <a:lnTo>
                      <a:pt x="225" y="1415"/>
                    </a:lnTo>
                    <a:lnTo>
                      <a:pt x="281" y="1435"/>
                    </a:lnTo>
                    <a:lnTo>
                      <a:pt x="337" y="1451"/>
                    </a:lnTo>
                    <a:lnTo>
                      <a:pt x="393" y="1465"/>
                    </a:lnTo>
                    <a:lnTo>
                      <a:pt x="449" y="1477"/>
                    </a:lnTo>
                    <a:lnTo>
                      <a:pt x="506" y="1486"/>
                    </a:lnTo>
                    <a:lnTo>
                      <a:pt x="562" y="1493"/>
                    </a:lnTo>
                    <a:lnTo>
                      <a:pt x="617" y="1498"/>
                    </a:lnTo>
                    <a:lnTo>
                      <a:pt x="674" y="1501"/>
                    </a:lnTo>
                    <a:lnTo>
                      <a:pt x="730" y="1502"/>
                    </a:lnTo>
                    <a:lnTo>
                      <a:pt x="787" y="1502"/>
                    </a:lnTo>
                    <a:lnTo>
                      <a:pt x="843" y="1500"/>
                    </a:lnTo>
                    <a:lnTo>
                      <a:pt x="899" y="1496"/>
                    </a:lnTo>
                    <a:lnTo>
                      <a:pt x="956" y="1492"/>
                    </a:lnTo>
                    <a:lnTo>
                      <a:pt x="1013" y="1486"/>
                    </a:lnTo>
                    <a:lnTo>
                      <a:pt x="1069" y="1479"/>
                    </a:lnTo>
                    <a:lnTo>
                      <a:pt x="1127" y="1471"/>
                    </a:lnTo>
                    <a:lnTo>
                      <a:pt x="1183" y="1462"/>
                    </a:lnTo>
                    <a:lnTo>
                      <a:pt x="1240" y="1452"/>
                    </a:lnTo>
                    <a:lnTo>
                      <a:pt x="1298" y="1442"/>
                    </a:lnTo>
                    <a:lnTo>
                      <a:pt x="1355" y="1430"/>
                    </a:lnTo>
                    <a:lnTo>
                      <a:pt x="1470" y="1408"/>
                    </a:lnTo>
                    <a:lnTo>
                      <a:pt x="1585" y="1385"/>
                    </a:lnTo>
                    <a:lnTo>
                      <a:pt x="1702" y="1362"/>
                    </a:lnTo>
                    <a:lnTo>
                      <a:pt x="1819" y="1341"/>
                    </a:lnTo>
                    <a:lnTo>
                      <a:pt x="1877" y="1331"/>
                    </a:lnTo>
                    <a:lnTo>
                      <a:pt x="1936" y="1321"/>
                    </a:lnTo>
                    <a:lnTo>
                      <a:pt x="1994" y="1311"/>
                    </a:lnTo>
                    <a:lnTo>
                      <a:pt x="2052" y="1301"/>
                    </a:lnTo>
                    <a:lnTo>
                      <a:pt x="2111" y="1291"/>
                    </a:lnTo>
                    <a:lnTo>
                      <a:pt x="2169" y="1281"/>
                    </a:lnTo>
                    <a:lnTo>
                      <a:pt x="2227" y="1270"/>
                    </a:lnTo>
                    <a:lnTo>
                      <a:pt x="2286" y="1260"/>
                    </a:lnTo>
                    <a:lnTo>
                      <a:pt x="2309" y="1270"/>
                    </a:lnTo>
                    <a:lnTo>
                      <a:pt x="2333" y="1279"/>
                    </a:lnTo>
                    <a:lnTo>
                      <a:pt x="2359" y="1287"/>
                    </a:lnTo>
                    <a:lnTo>
                      <a:pt x="2386" y="1294"/>
                    </a:lnTo>
                    <a:lnTo>
                      <a:pt x="2416" y="1301"/>
                    </a:lnTo>
                    <a:lnTo>
                      <a:pt x="2445" y="1307"/>
                    </a:lnTo>
                    <a:lnTo>
                      <a:pt x="2476" y="1312"/>
                    </a:lnTo>
                    <a:lnTo>
                      <a:pt x="2507" y="1316"/>
                    </a:lnTo>
                    <a:lnTo>
                      <a:pt x="2540" y="1320"/>
                    </a:lnTo>
                    <a:lnTo>
                      <a:pt x="2574" y="1324"/>
                    </a:lnTo>
                    <a:lnTo>
                      <a:pt x="2608" y="1326"/>
                    </a:lnTo>
                    <a:lnTo>
                      <a:pt x="2642" y="1328"/>
                    </a:lnTo>
                    <a:lnTo>
                      <a:pt x="2676" y="1330"/>
                    </a:lnTo>
                    <a:lnTo>
                      <a:pt x="2711" y="1331"/>
                    </a:lnTo>
                    <a:lnTo>
                      <a:pt x="2747" y="1331"/>
                    </a:lnTo>
                    <a:lnTo>
                      <a:pt x="2783" y="1330"/>
                    </a:lnTo>
                    <a:lnTo>
                      <a:pt x="2818" y="1329"/>
                    </a:lnTo>
                    <a:lnTo>
                      <a:pt x="2853" y="1327"/>
                    </a:lnTo>
                    <a:lnTo>
                      <a:pt x="2889" y="1325"/>
                    </a:lnTo>
                    <a:lnTo>
                      <a:pt x="2924" y="1321"/>
                    </a:lnTo>
                    <a:lnTo>
                      <a:pt x="2958" y="1318"/>
                    </a:lnTo>
                    <a:lnTo>
                      <a:pt x="2991" y="1313"/>
                    </a:lnTo>
                    <a:lnTo>
                      <a:pt x="3024" y="1308"/>
                    </a:lnTo>
                    <a:lnTo>
                      <a:pt x="3058" y="1303"/>
                    </a:lnTo>
                    <a:lnTo>
                      <a:pt x="3089" y="1296"/>
                    </a:lnTo>
                    <a:lnTo>
                      <a:pt x="3120" y="1289"/>
                    </a:lnTo>
                    <a:lnTo>
                      <a:pt x="3149" y="1282"/>
                    </a:lnTo>
                    <a:lnTo>
                      <a:pt x="3178" y="1274"/>
                    </a:lnTo>
                    <a:lnTo>
                      <a:pt x="3206" y="1264"/>
                    </a:lnTo>
                    <a:lnTo>
                      <a:pt x="3232" y="1255"/>
                    </a:lnTo>
                    <a:lnTo>
                      <a:pt x="3256" y="1244"/>
                    </a:lnTo>
                    <a:lnTo>
                      <a:pt x="3279" y="1234"/>
                    </a:lnTo>
                    <a:lnTo>
                      <a:pt x="3292" y="1235"/>
                    </a:lnTo>
                    <a:lnTo>
                      <a:pt x="3326" y="1236"/>
                    </a:lnTo>
                    <a:lnTo>
                      <a:pt x="3377" y="1237"/>
                    </a:lnTo>
                    <a:lnTo>
                      <a:pt x="3437" y="1236"/>
                    </a:lnTo>
                    <a:lnTo>
                      <a:pt x="3470" y="1235"/>
                    </a:lnTo>
                    <a:lnTo>
                      <a:pt x="3503" y="1233"/>
                    </a:lnTo>
                    <a:lnTo>
                      <a:pt x="3537" y="1229"/>
                    </a:lnTo>
                    <a:lnTo>
                      <a:pt x="3569" y="1225"/>
                    </a:lnTo>
                    <a:lnTo>
                      <a:pt x="3600" y="1219"/>
                    </a:lnTo>
                    <a:lnTo>
                      <a:pt x="3628" y="1211"/>
                    </a:lnTo>
                    <a:lnTo>
                      <a:pt x="3641" y="1207"/>
                    </a:lnTo>
                    <a:lnTo>
                      <a:pt x="3654" y="1202"/>
                    </a:lnTo>
                    <a:lnTo>
                      <a:pt x="3665" y="1197"/>
                    </a:lnTo>
                    <a:lnTo>
                      <a:pt x="3676" y="1191"/>
                    </a:lnTo>
                    <a:lnTo>
                      <a:pt x="3691" y="1182"/>
                    </a:lnTo>
                    <a:lnTo>
                      <a:pt x="3705" y="1174"/>
                    </a:lnTo>
                    <a:lnTo>
                      <a:pt x="3719" y="1167"/>
                    </a:lnTo>
                    <a:lnTo>
                      <a:pt x="3733" y="1161"/>
                    </a:lnTo>
                    <a:lnTo>
                      <a:pt x="3747" y="1156"/>
                    </a:lnTo>
                    <a:lnTo>
                      <a:pt x="3761" y="1151"/>
                    </a:lnTo>
                    <a:lnTo>
                      <a:pt x="3775" y="1148"/>
                    </a:lnTo>
                    <a:lnTo>
                      <a:pt x="3788" y="1145"/>
                    </a:lnTo>
                    <a:lnTo>
                      <a:pt x="3802" y="1143"/>
                    </a:lnTo>
                    <a:lnTo>
                      <a:pt x="3815" y="1142"/>
                    </a:lnTo>
                    <a:lnTo>
                      <a:pt x="3828" y="1142"/>
                    </a:lnTo>
                    <a:lnTo>
                      <a:pt x="3841" y="1142"/>
                    </a:lnTo>
                    <a:lnTo>
                      <a:pt x="3855" y="1143"/>
                    </a:lnTo>
                    <a:lnTo>
                      <a:pt x="3868" y="1144"/>
                    </a:lnTo>
                    <a:lnTo>
                      <a:pt x="3881" y="1146"/>
                    </a:lnTo>
                    <a:lnTo>
                      <a:pt x="3894" y="1148"/>
                    </a:lnTo>
                    <a:lnTo>
                      <a:pt x="3920" y="1155"/>
                    </a:lnTo>
                    <a:lnTo>
                      <a:pt x="3945" y="1163"/>
                    </a:lnTo>
                    <a:lnTo>
                      <a:pt x="3971" y="1173"/>
                    </a:lnTo>
                    <a:lnTo>
                      <a:pt x="3996" y="1184"/>
                    </a:lnTo>
                    <a:lnTo>
                      <a:pt x="4048" y="1208"/>
                    </a:lnTo>
                    <a:lnTo>
                      <a:pt x="4100" y="1234"/>
                    </a:lnTo>
                    <a:lnTo>
                      <a:pt x="4146" y="1200"/>
                    </a:lnTo>
                    <a:lnTo>
                      <a:pt x="4196" y="1165"/>
                    </a:lnTo>
                    <a:lnTo>
                      <a:pt x="4246" y="1129"/>
                    </a:lnTo>
                    <a:lnTo>
                      <a:pt x="4298" y="1092"/>
                    </a:lnTo>
                    <a:lnTo>
                      <a:pt x="4352" y="1055"/>
                    </a:lnTo>
                    <a:lnTo>
                      <a:pt x="4405" y="1018"/>
                    </a:lnTo>
                    <a:lnTo>
                      <a:pt x="4458" y="979"/>
                    </a:lnTo>
                    <a:lnTo>
                      <a:pt x="4512" y="939"/>
                    </a:lnTo>
                    <a:lnTo>
                      <a:pt x="4563" y="899"/>
                    </a:lnTo>
                    <a:lnTo>
                      <a:pt x="4614" y="858"/>
                    </a:lnTo>
                    <a:lnTo>
                      <a:pt x="4638" y="837"/>
                    </a:lnTo>
                    <a:lnTo>
                      <a:pt x="4663" y="815"/>
                    </a:lnTo>
                    <a:lnTo>
                      <a:pt x="4686" y="794"/>
                    </a:lnTo>
                    <a:lnTo>
                      <a:pt x="4709" y="771"/>
                    </a:lnTo>
                    <a:lnTo>
                      <a:pt x="4731" y="749"/>
                    </a:lnTo>
                    <a:lnTo>
                      <a:pt x="4753" y="727"/>
                    </a:lnTo>
                    <a:lnTo>
                      <a:pt x="4773" y="704"/>
                    </a:lnTo>
                    <a:lnTo>
                      <a:pt x="4793" y="681"/>
                    </a:lnTo>
                    <a:lnTo>
                      <a:pt x="4812" y="657"/>
                    </a:lnTo>
                    <a:lnTo>
                      <a:pt x="4830" y="634"/>
                    </a:lnTo>
                    <a:lnTo>
                      <a:pt x="4847" y="609"/>
                    </a:lnTo>
                    <a:lnTo>
                      <a:pt x="4862" y="584"/>
                    </a:lnTo>
                    <a:lnTo>
                      <a:pt x="4909" y="510"/>
                    </a:lnTo>
                    <a:lnTo>
                      <a:pt x="4964" y="421"/>
                    </a:lnTo>
                    <a:lnTo>
                      <a:pt x="5022" y="325"/>
                    </a:lnTo>
                    <a:lnTo>
                      <a:pt x="5079" y="228"/>
                    </a:lnTo>
                    <a:lnTo>
                      <a:pt x="5131" y="139"/>
                    </a:lnTo>
                    <a:lnTo>
                      <a:pt x="5173" y="67"/>
                    </a:lnTo>
                    <a:lnTo>
                      <a:pt x="5201" y="18"/>
                    </a:lnTo>
                    <a:lnTo>
                      <a:pt x="5211" y="0"/>
                    </a:lnTo>
                    <a:lnTo>
                      <a:pt x="5205" y="9"/>
                    </a:lnTo>
                    <a:lnTo>
                      <a:pt x="5189" y="34"/>
                    </a:lnTo>
                    <a:lnTo>
                      <a:pt x="5162" y="73"/>
                    </a:lnTo>
                    <a:lnTo>
                      <a:pt x="5127" y="124"/>
                    </a:lnTo>
                    <a:lnTo>
                      <a:pt x="5084" y="185"/>
                    </a:lnTo>
                    <a:lnTo>
                      <a:pt x="5036" y="254"/>
                    </a:lnTo>
                    <a:lnTo>
                      <a:pt x="4982" y="329"/>
                    </a:lnTo>
                    <a:lnTo>
                      <a:pt x="4923" y="407"/>
                    </a:lnTo>
                    <a:lnTo>
                      <a:pt x="4862" y="487"/>
                    </a:lnTo>
                    <a:lnTo>
                      <a:pt x="4798" y="565"/>
                    </a:lnTo>
                    <a:lnTo>
                      <a:pt x="4766" y="604"/>
                    </a:lnTo>
                    <a:lnTo>
                      <a:pt x="4734" y="642"/>
                    </a:lnTo>
                    <a:lnTo>
                      <a:pt x="4702" y="678"/>
                    </a:lnTo>
                    <a:lnTo>
                      <a:pt x="4670" y="713"/>
                    </a:lnTo>
                    <a:lnTo>
                      <a:pt x="4638" y="746"/>
                    </a:lnTo>
                    <a:lnTo>
                      <a:pt x="4607" y="777"/>
                    </a:lnTo>
                    <a:lnTo>
                      <a:pt x="4577" y="806"/>
                    </a:lnTo>
                    <a:lnTo>
                      <a:pt x="4547" y="832"/>
                    </a:lnTo>
                    <a:lnTo>
                      <a:pt x="4518" y="856"/>
                    </a:lnTo>
                    <a:lnTo>
                      <a:pt x="4491" y="876"/>
                    </a:lnTo>
                    <a:lnTo>
                      <a:pt x="4463" y="893"/>
                    </a:lnTo>
                    <a:lnTo>
                      <a:pt x="4438" y="906"/>
                    </a:lnTo>
                    <a:lnTo>
                      <a:pt x="4413" y="918"/>
                    </a:lnTo>
                    <a:lnTo>
                      <a:pt x="4389" y="928"/>
                    </a:lnTo>
                    <a:lnTo>
                      <a:pt x="4365" y="938"/>
                    </a:lnTo>
                    <a:lnTo>
                      <a:pt x="4340" y="946"/>
                    </a:lnTo>
                    <a:lnTo>
                      <a:pt x="4315" y="955"/>
                    </a:lnTo>
                    <a:lnTo>
                      <a:pt x="4292" y="961"/>
                    </a:lnTo>
                    <a:lnTo>
                      <a:pt x="4268" y="967"/>
                    </a:lnTo>
                    <a:lnTo>
                      <a:pt x="4245" y="972"/>
                    </a:lnTo>
                    <a:lnTo>
                      <a:pt x="4222" y="977"/>
                    </a:lnTo>
                    <a:lnTo>
                      <a:pt x="4200" y="980"/>
                    </a:lnTo>
                    <a:lnTo>
                      <a:pt x="4178" y="983"/>
                    </a:lnTo>
                    <a:lnTo>
                      <a:pt x="4156" y="986"/>
                    </a:lnTo>
                    <a:lnTo>
                      <a:pt x="4115" y="989"/>
                    </a:lnTo>
                    <a:lnTo>
                      <a:pt x="4077" y="990"/>
                    </a:lnTo>
                    <a:lnTo>
                      <a:pt x="4041" y="990"/>
                    </a:lnTo>
                    <a:lnTo>
                      <a:pt x="4010" y="989"/>
                    </a:lnTo>
                    <a:lnTo>
                      <a:pt x="3981" y="986"/>
                    </a:lnTo>
                    <a:lnTo>
                      <a:pt x="3957" y="984"/>
                    </a:lnTo>
                    <a:lnTo>
                      <a:pt x="3924" y="979"/>
                    </a:lnTo>
                    <a:lnTo>
                      <a:pt x="3912" y="977"/>
                    </a:lnTo>
                    <a:lnTo>
                      <a:pt x="3908" y="974"/>
                    </a:lnTo>
                    <a:lnTo>
                      <a:pt x="3895" y="968"/>
                    </a:lnTo>
                    <a:lnTo>
                      <a:pt x="3874" y="960"/>
                    </a:lnTo>
                    <a:lnTo>
                      <a:pt x="3848" y="951"/>
                    </a:lnTo>
                    <a:lnTo>
                      <a:pt x="3831" y="947"/>
                    </a:lnTo>
                    <a:lnTo>
                      <a:pt x="3815" y="943"/>
                    </a:lnTo>
                    <a:lnTo>
                      <a:pt x="3797" y="941"/>
                    </a:lnTo>
                    <a:lnTo>
                      <a:pt x="3779" y="940"/>
                    </a:lnTo>
                    <a:lnTo>
                      <a:pt x="3759" y="940"/>
                    </a:lnTo>
                    <a:lnTo>
                      <a:pt x="3739" y="941"/>
                    </a:lnTo>
                    <a:lnTo>
                      <a:pt x="3719" y="944"/>
                    </a:lnTo>
                    <a:lnTo>
                      <a:pt x="3698" y="950"/>
                    </a:lnTo>
                    <a:lnTo>
                      <a:pt x="3649" y="967"/>
                    </a:lnTo>
                    <a:lnTo>
                      <a:pt x="3591" y="989"/>
                    </a:lnTo>
                    <a:lnTo>
                      <a:pt x="3525" y="1016"/>
                    </a:lnTo>
                    <a:lnTo>
                      <a:pt x="3448" y="1045"/>
                    </a:lnTo>
                    <a:lnTo>
                      <a:pt x="3406" y="1060"/>
                    </a:lnTo>
                    <a:lnTo>
                      <a:pt x="3362" y="1075"/>
                    </a:lnTo>
                    <a:lnTo>
                      <a:pt x="3314" y="1091"/>
                    </a:lnTo>
                    <a:lnTo>
                      <a:pt x="3264" y="1106"/>
                    </a:lnTo>
                    <a:lnTo>
                      <a:pt x="3212" y="1122"/>
                    </a:lnTo>
                    <a:lnTo>
                      <a:pt x="3156" y="1137"/>
                    </a:lnTo>
                    <a:lnTo>
                      <a:pt x="3099" y="1151"/>
                    </a:lnTo>
                    <a:lnTo>
                      <a:pt x="3038" y="1164"/>
                    </a:lnTo>
                    <a:lnTo>
                      <a:pt x="3005" y="1170"/>
                    </a:lnTo>
                    <a:lnTo>
                      <a:pt x="2972" y="1175"/>
                    </a:lnTo>
                    <a:lnTo>
                      <a:pt x="2940" y="1179"/>
                    </a:lnTo>
                    <a:lnTo>
                      <a:pt x="2907" y="1182"/>
                    </a:lnTo>
                    <a:lnTo>
                      <a:pt x="2874" y="1184"/>
                    </a:lnTo>
                    <a:lnTo>
                      <a:pt x="2841" y="1186"/>
                    </a:lnTo>
                    <a:lnTo>
                      <a:pt x="2809" y="1187"/>
                    </a:lnTo>
                    <a:lnTo>
                      <a:pt x="2777" y="1188"/>
                    </a:lnTo>
                    <a:lnTo>
                      <a:pt x="2713" y="1188"/>
                    </a:lnTo>
                    <a:lnTo>
                      <a:pt x="2652" y="1186"/>
                    </a:lnTo>
                    <a:lnTo>
                      <a:pt x="2594" y="1182"/>
                    </a:lnTo>
                    <a:lnTo>
                      <a:pt x="2538" y="1178"/>
                    </a:lnTo>
                    <a:lnTo>
                      <a:pt x="2487" y="1172"/>
                    </a:lnTo>
                    <a:lnTo>
                      <a:pt x="2441" y="1167"/>
                    </a:lnTo>
                    <a:lnTo>
                      <a:pt x="2400" y="1161"/>
                    </a:lnTo>
                    <a:lnTo>
                      <a:pt x="2364" y="1155"/>
                    </a:lnTo>
                    <a:lnTo>
                      <a:pt x="2336" y="1151"/>
                    </a:lnTo>
                    <a:lnTo>
                      <a:pt x="2315" y="1147"/>
                    </a:lnTo>
                    <a:lnTo>
                      <a:pt x="2301" y="1144"/>
                    </a:lnTo>
                    <a:lnTo>
                      <a:pt x="2297" y="1143"/>
                    </a:lnTo>
                    <a:lnTo>
                      <a:pt x="2267" y="1159"/>
                    </a:lnTo>
                    <a:lnTo>
                      <a:pt x="2231" y="1176"/>
                    </a:lnTo>
                    <a:lnTo>
                      <a:pt x="2192" y="1193"/>
                    </a:lnTo>
                    <a:lnTo>
                      <a:pt x="2149" y="1209"/>
                    </a:lnTo>
                    <a:lnTo>
                      <a:pt x="2127" y="1218"/>
                    </a:lnTo>
                    <a:lnTo>
                      <a:pt x="2104" y="1225"/>
                    </a:lnTo>
                    <a:lnTo>
                      <a:pt x="2080" y="1233"/>
                    </a:lnTo>
                    <a:lnTo>
                      <a:pt x="2056" y="1240"/>
                    </a:lnTo>
                    <a:lnTo>
                      <a:pt x="2031" y="1246"/>
                    </a:lnTo>
                    <a:lnTo>
                      <a:pt x="2007" y="1252"/>
                    </a:lnTo>
                    <a:lnTo>
                      <a:pt x="1983" y="1257"/>
                    </a:lnTo>
                    <a:lnTo>
                      <a:pt x="1958" y="1262"/>
                    </a:lnTo>
                    <a:lnTo>
                      <a:pt x="1934" y="1265"/>
                    </a:lnTo>
                    <a:lnTo>
                      <a:pt x="1909" y="1268"/>
                    </a:lnTo>
                    <a:lnTo>
                      <a:pt x="1885" y="1270"/>
                    </a:lnTo>
                    <a:lnTo>
                      <a:pt x="1862" y="1270"/>
                    </a:lnTo>
                    <a:lnTo>
                      <a:pt x="1839" y="1270"/>
                    </a:lnTo>
                    <a:lnTo>
                      <a:pt x="1817" y="1268"/>
                    </a:lnTo>
                    <a:lnTo>
                      <a:pt x="1795" y="1265"/>
                    </a:lnTo>
                    <a:lnTo>
                      <a:pt x="1774" y="1260"/>
                    </a:lnTo>
                    <a:lnTo>
                      <a:pt x="1754" y="1254"/>
                    </a:lnTo>
                    <a:lnTo>
                      <a:pt x="1734" y="1247"/>
                    </a:lnTo>
                    <a:lnTo>
                      <a:pt x="1717" y="1237"/>
                    </a:lnTo>
                    <a:lnTo>
                      <a:pt x="1700" y="1227"/>
                    </a:lnTo>
                    <a:lnTo>
                      <a:pt x="1685" y="1214"/>
                    </a:lnTo>
                    <a:lnTo>
                      <a:pt x="1671" y="1199"/>
                    </a:lnTo>
                    <a:lnTo>
                      <a:pt x="1658" y="1183"/>
                    </a:lnTo>
                    <a:lnTo>
                      <a:pt x="1648" y="1164"/>
                    </a:lnTo>
                    <a:lnTo>
                      <a:pt x="1632" y="1181"/>
                    </a:lnTo>
                    <a:lnTo>
                      <a:pt x="1615" y="1197"/>
                    </a:lnTo>
                    <a:lnTo>
                      <a:pt x="1595" y="1212"/>
                    </a:lnTo>
                    <a:lnTo>
                      <a:pt x="1573" y="1226"/>
                    </a:lnTo>
                    <a:lnTo>
                      <a:pt x="1549" y="1240"/>
                    </a:lnTo>
                    <a:lnTo>
                      <a:pt x="1524" y="1252"/>
                    </a:lnTo>
                    <a:lnTo>
                      <a:pt x="1497" y="1264"/>
                    </a:lnTo>
                    <a:lnTo>
                      <a:pt x="1469" y="1276"/>
                    </a:lnTo>
                    <a:lnTo>
                      <a:pt x="1440" y="1286"/>
                    </a:lnTo>
                    <a:lnTo>
                      <a:pt x="1408" y="1295"/>
                    </a:lnTo>
                    <a:lnTo>
                      <a:pt x="1377" y="1304"/>
                    </a:lnTo>
                    <a:lnTo>
                      <a:pt x="1345" y="1311"/>
                    </a:lnTo>
                    <a:lnTo>
                      <a:pt x="1312" y="1317"/>
                    </a:lnTo>
                    <a:lnTo>
                      <a:pt x="1278" y="1323"/>
                    </a:lnTo>
                    <a:lnTo>
                      <a:pt x="1243" y="1327"/>
                    </a:lnTo>
                    <a:lnTo>
                      <a:pt x="1209" y="1331"/>
                    </a:lnTo>
                    <a:lnTo>
                      <a:pt x="1175" y="1333"/>
                    </a:lnTo>
                    <a:lnTo>
                      <a:pt x="1141" y="1335"/>
                    </a:lnTo>
                    <a:lnTo>
                      <a:pt x="1107" y="1335"/>
                    </a:lnTo>
                    <a:lnTo>
                      <a:pt x="1073" y="1335"/>
                    </a:lnTo>
                    <a:lnTo>
                      <a:pt x="1040" y="1333"/>
                    </a:lnTo>
                    <a:lnTo>
                      <a:pt x="1007" y="1330"/>
                    </a:lnTo>
                    <a:lnTo>
                      <a:pt x="976" y="1326"/>
                    </a:lnTo>
                    <a:lnTo>
                      <a:pt x="945" y="1321"/>
                    </a:lnTo>
                    <a:lnTo>
                      <a:pt x="915" y="1315"/>
                    </a:lnTo>
                    <a:lnTo>
                      <a:pt x="887" y="1308"/>
                    </a:lnTo>
                    <a:lnTo>
                      <a:pt x="860" y="1300"/>
                    </a:lnTo>
                    <a:lnTo>
                      <a:pt x="835" y="1290"/>
                    </a:lnTo>
                    <a:lnTo>
                      <a:pt x="811" y="1280"/>
                    </a:lnTo>
                    <a:lnTo>
                      <a:pt x="789" y="1267"/>
                    </a:lnTo>
                    <a:lnTo>
                      <a:pt x="769" y="1253"/>
                    </a:lnTo>
                    <a:lnTo>
                      <a:pt x="751" y="1239"/>
                    </a:lnTo>
                    <a:lnTo>
                      <a:pt x="708" y="1200"/>
                    </a:lnTo>
                    <a:lnTo>
                      <a:pt x="666" y="1161"/>
                    </a:lnTo>
                    <a:lnTo>
                      <a:pt x="629" y="1124"/>
                    </a:lnTo>
                    <a:lnTo>
                      <a:pt x="594" y="1088"/>
                    </a:lnTo>
                    <a:lnTo>
                      <a:pt x="566" y="1058"/>
                    </a:lnTo>
                    <a:lnTo>
                      <a:pt x="544" y="1035"/>
                    </a:lnTo>
                    <a:lnTo>
                      <a:pt x="531" y="1020"/>
                    </a:lnTo>
                    <a:lnTo>
                      <a:pt x="526" y="1014"/>
                    </a:lnTo>
                    <a:lnTo>
                      <a:pt x="552" y="1058"/>
                    </a:lnTo>
                    <a:lnTo>
                      <a:pt x="577" y="1103"/>
                    </a:lnTo>
                    <a:lnTo>
                      <a:pt x="602" y="1149"/>
                    </a:lnTo>
                    <a:lnTo>
                      <a:pt x="628" y="1194"/>
                    </a:lnTo>
                    <a:lnTo>
                      <a:pt x="653" y="1239"/>
                    </a:lnTo>
                    <a:lnTo>
                      <a:pt x="678" y="1285"/>
                    </a:lnTo>
                    <a:lnTo>
                      <a:pt x="704" y="1329"/>
                    </a:lnTo>
                    <a:lnTo>
                      <a:pt x="730" y="1373"/>
                    </a:lnTo>
                    <a:lnTo>
                      <a:pt x="715" y="1384"/>
                    </a:lnTo>
                    <a:lnTo>
                      <a:pt x="699" y="1393"/>
                    </a:lnTo>
                    <a:lnTo>
                      <a:pt x="681" y="1400"/>
                    </a:lnTo>
                    <a:lnTo>
                      <a:pt x="662" y="1407"/>
                    </a:lnTo>
                    <a:lnTo>
                      <a:pt x="642" y="1412"/>
                    </a:lnTo>
                    <a:lnTo>
                      <a:pt x="620" y="1417"/>
                    </a:lnTo>
                    <a:lnTo>
                      <a:pt x="598" y="1420"/>
                    </a:lnTo>
                    <a:lnTo>
                      <a:pt x="575" y="1422"/>
                    </a:lnTo>
                    <a:lnTo>
                      <a:pt x="551" y="1423"/>
                    </a:lnTo>
                    <a:lnTo>
                      <a:pt x="526" y="1423"/>
                    </a:lnTo>
                    <a:lnTo>
                      <a:pt x="501" y="1423"/>
                    </a:lnTo>
                    <a:lnTo>
                      <a:pt x="476" y="1422"/>
                    </a:lnTo>
                    <a:lnTo>
                      <a:pt x="449" y="1420"/>
                    </a:lnTo>
                    <a:lnTo>
                      <a:pt x="422" y="1417"/>
                    </a:lnTo>
                    <a:lnTo>
                      <a:pt x="396" y="1413"/>
                    </a:lnTo>
                    <a:lnTo>
                      <a:pt x="369" y="1409"/>
                    </a:lnTo>
                    <a:lnTo>
                      <a:pt x="316" y="1400"/>
                    </a:lnTo>
                    <a:lnTo>
                      <a:pt x="262" y="1389"/>
                    </a:lnTo>
                    <a:lnTo>
                      <a:pt x="210" y="1376"/>
                    </a:lnTo>
                    <a:lnTo>
                      <a:pt x="161" y="1363"/>
                    </a:lnTo>
                    <a:lnTo>
                      <a:pt x="114" y="1349"/>
                    </a:lnTo>
                    <a:lnTo>
                      <a:pt x="71" y="1335"/>
                    </a:lnTo>
                    <a:lnTo>
                      <a:pt x="33" y="1322"/>
                    </a:lnTo>
                    <a:lnTo>
                      <a:pt x="0" y="130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39" name="Freeform 127">
                <a:extLst>
                  <a:ext uri="{FF2B5EF4-FFF2-40B4-BE49-F238E27FC236}">
                    <a16:creationId xmlns:a16="http://schemas.microsoft.com/office/drawing/2014/main" id="{1BFBA493-8599-49B7-9B9D-62F1476CC1BD}"/>
                  </a:ext>
                </a:extLst>
              </p:cNvPr>
              <p:cNvSpPr>
                <a:spLocks/>
              </p:cNvSpPr>
              <p:nvPr/>
            </p:nvSpPr>
            <p:spPr bwMode="auto">
              <a:xfrm>
                <a:off x="2877" y="1296"/>
                <a:ext cx="1218" cy="1148"/>
              </a:xfrm>
              <a:custGeom>
                <a:avLst/>
                <a:gdLst>
                  <a:gd name="T0" fmla="*/ 1189 w 3477"/>
                  <a:gd name="T1" fmla="*/ 18 h 2781"/>
                  <a:gd name="T2" fmla="*/ 1100 w 3477"/>
                  <a:gd name="T3" fmla="*/ 24 h 2781"/>
                  <a:gd name="T4" fmla="*/ 1035 w 3477"/>
                  <a:gd name="T5" fmla="*/ 35 h 2781"/>
                  <a:gd name="T6" fmla="*/ 968 w 3477"/>
                  <a:gd name="T7" fmla="*/ 51 h 2781"/>
                  <a:gd name="T8" fmla="*/ 903 w 3477"/>
                  <a:gd name="T9" fmla="*/ 76 h 2781"/>
                  <a:gd name="T10" fmla="*/ 847 w 3477"/>
                  <a:gd name="T11" fmla="*/ 111 h 2781"/>
                  <a:gd name="T12" fmla="*/ 799 w 3477"/>
                  <a:gd name="T13" fmla="*/ 169 h 2781"/>
                  <a:gd name="T14" fmla="*/ 753 w 3477"/>
                  <a:gd name="T15" fmla="*/ 243 h 2781"/>
                  <a:gd name="T16" fmla="*/ 720 w 3477"/>
                  <a:gd name="T17" fmla="*/ 295 h 2781"/>
                  <a:gd name="T18" fmla="*/ 695 w 3477"/>
                  <a:gd name="T19" fmla="*/ 324 h 2781"/>
                  <a:gd name="T20" fmla="*/ 668 w 3477"/>
                  <a:gd name="T21" fmla="*/ 349 h 2781"/>
                  <a:gd name="T22" fmla="*/ 598 w 3477"/>
                  <a:gd name="T23" fmla="*/ 403 h 2781"/>
                  <a:gd name="T24" fmla="*/ 509 w 3477"/>
                  <a:gd name="T25" fmla="*/ 468 h 2781"/>
                  <a:gd name="T26" fmla="*/ 457 w 3477"/>
                  <a:gd name="T27" fmla="*/ 510 h 2781"/>
                  <a:gd name="T28" fmla="*/ 417 w 3477"/>
                  <a:gd name="T29" fmla="*/ 547 h 2781"/>
                  <a:gd name="T30" fmla="*/ 381 w 3477"/>
                  <a:gd name="T31" fmla="*/ 590 h 2781"/>
                  <a:gd name="T32" fmla="*/ 349 w 3477"/>
                  <a:gd name="T33" fmla="*/ 638 h 2781"/>
                  <a:gd name="T34" fmla="*/ 320 w 3477"/>
                  <a:gd name="T35" fmla="*/ 694 h 2781"/>
                  <a:gd name="T36" fmla="*/ 283 w 3477"/>
                  <a:gd name="T37" fmla="*/ 791 h 2781"/>
                  <a:gd name="T38" fmla="*/ 251 w 3477"/>
                  <a:gd name="T39" fmla="*/ 864 h 2781"/>
                  <a:gd name="T40" fmla="*/ 219 w 3477"/>
                  <a:gd name="T41" fmla="*/ 916 h 2781"/>
                  <a:gd name="T42" fmla="*/ 176 w 3477"/>
                  <a:gd name="T43" fmla="*/ 969 h 2781"/>
                  <a:gd name="T44" fmla="*/ 117 w 3477"/>
                  <a:gd name="T45" fmla="*/ 1034 h 2781"/>
                  <a:gd name="T46" fmla="*/ 30 w 3477"/>
                  <a:gd name="T47" fmla="*/ 1121 h 2781"/>
                  <a:gd name="T48" fmla="*/ 4 w 3477"/>
                  <a:gd name="T49" fmla="*/ 1138 h 2781"/>
                  <a:gd name="T50" fmla="*/ 34 w 3477"/>
                  <a:gd name="T51" fmla="*/ 1090 h 2781"/>
                  <a:gd name="T52" fmla="*/ 94 w 3477"/>
                  <a:gd name="T53" fmla="*/ 1023 h 2781"/>
                  <a:gd name="T54" fmla="*/ 161 w 3477"/>
                  <a:gd name="T55" fmla="*/ 949 h 2781"/>
                  <a:gd name="T56" fmla="*/ 210 w 3477"/>
                  <a:gd name="T57" fmla="*/ 887 h 2781"/>
                  <a:gd name="T58" fmla="*/ 245 w 3477"/>
                  <a:gd name="T59" fmla="*/ 823 h 2781"/>
                  <a:gd name="T60" fmla="*/ 258 w 3477"/>
                  <a:gd name="T61" fmla="*/ 757 h 2781"/>
                  <a:gd name="T62" fmla="*/ 241 w 3477"/>
                  <a:gd name="T63" fmla="*/ 691 h 2781"/>
                  <a:gd name="T64" fmla="*/ 269 w 3477"/>
                  <a:gd name="T65" fmla="*/ 704 h 2781"/>
                  <a:gd name="T66" fmla="*/ 298 w 3477"/>
                  <a:gd name="T67" fmla="*/ 673 h 2781"/>
                  <a:gd name="T68" fmla="*/ 331 w 3477"/>
                  <a:gd name="T69" fmla="*/ 603 h 2781"/>
                  <a:gd name="T70" fmla="*/ 358 w 3477"/>
                  <a:gd name="T71" fmla="*/ 555 h 2781"/>
                  <a:gd name="T72" fmla="*/ 382 w 3477"/>
                  <a:gd name="T73" fmla="*/ 520 h 2781"/>
                  <a:gd name="T74" fmla="*/ 408 w 3477"/>
                  <a:gd name="T75" fmla="*/ 492 h 2781"/>
                  <a:gd name="T76" fmla="*/ 436 w 3477"/>
                  <a:gd name="T77" fmla="*/ 470 h 2781"/>
                  <a:gd name="T78" fmla="*/ 505 w 3477"/>
                  <a:gd name="T79" fmla="*/ 427 h 2781"/>
                  <a:gd name="T80" fmla="*/ 579 w 3477"/>
                  <a:gd name="T81" fmla="*/ 383 h 2781"/>
                  <a:gd name="T82" fmla="*/ 612 w 3477"/>
                  <a:gd name="T83" fmla="*/ 358 h 2781"/>
                  <a:gd name="T84" fmla="*/ 642 w 3477"/>
                  <a:gd name="T85" fmla="*/ 329 h 2781"/>
                  <a:gd name="T86" fmla="*/ 677 w 3477"/>
                  <a:gd name="T87" fmla="*/ 286 h 2781"/>
                  <a:gd name="T88" fmla="*/ 715 w 3477"/>
                  <a:gd name="T89" fmla="*/ 230 h 2781"/>
                  <a:gd name="T90" fmla="*/ 729 w 3477"/>
                  <a:gd name="T91" fmla="*/ 200 h 2781"/>
                  <a:gd name="T92" fmla="*/ 740 w 3477"/>
                  <a:gd name="T93" fmla="*/ 169 h 2781"/>
                  <a:gd name="T94" fmla="*/ 746 w 3477"/>
                  <a:gd name="T95" fmla="*/ 137 h 2781"/>
                  <a:gd name="T96" fmla="*/ 749 w 3477"/>
                  <a:gd name="T97" fmla="*/ 102 h 2781"/>
                  <a:gd name="T98" fmla="*/ 748 w 3477"/>
                  <a:gd name="T99" fmla="*/ 62 h 2781"/>
                  <a:gd name="T100" fmla="*/ 749 w 3477"/>
                  <a:gd name="T101" fmla="*/ 43 h 2781"/>
                  <a:gd name="T102" fmla="*/ 766 w 3477"/>
                  <a:gd name="T103" fmla="*/ 101 h 2781"/>
                  <a:gd name="T104" fmla="*/ 787 w 3477"/>
                  <a:gd name="T105" fmla="*/ 130 h 2781"/>
                  <a:gd name="T106" fmla="*/ 823 w 3477"/>
                  <a:gd name="T107" fmla="*/ 80 h 2781"/>
                  <a:gd name="T108" fmla="*/ 872 w 3477"/>
                  <a:gd name="T109" fmla="*/ 44 h 2781"/>
                  <a:gd name="T110" fmla="*/ 930 w 3477"/>
                  <a:gd name="T111" fmla="*/ 19 h 2781"/>
                  <a:gd name="T112" fmla="*/ 993 w 3477"/>
                  <a:gd name="T113" fmla="*/ 5 h 2781"/>
                  <a:gd name="T114" fmla="*/ 1059 w 3477"/>
                  <a:gd name="T115" fmla="*/ 0 h 2781"/>
                  <a:gd name="T116" fmla="*/ 1122 w 3477"/>
                  <a:gd name="T117" fmla="*/ 2 h 2781"/>
                  <a:gd name="T118" fmla="*/ 1180 w 3477"/>
                  <a:gd name="T119" fmla="*/ 10 h 27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77"/>
                  <a:gd name="T181" fmla="*/ 0 h 2781"/>
                  <a:gd name="T182" fmla="*/ 3477 w 3477"/>
                  <a:gd name="T183" fmla="*/ 2781 h 27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77" h="2781">
                    <a:moveTo>
                      <a:pt x="3477" y="44"/>
                    </a:moveTo>
                    <a:lnTo>
                      <a:pt x="3467" y="44"/>
                    </a:lnTo>
                    <a:lnTo>
                      <a:pt x="3439" y="44"/>
                    </a:lnTo>
                    <a:lnTo>
                      <a:pt x="3394" y="44"/>
                    </a:lnTo>
                    <a:lnTo>
                      <a:pt x="3336" y="46"/>
                    </a:lnTo>
                    <a:lnTo>
                      <a:pt x="3265" y="50"/>
                    </a:lnTo>
                    <a:lnTo>
                      <a:pt x="3185" y="55"/>
                    </a:lnTo>
                    <a:lnTo>
                      <a:pt x="3141" y="59"/>
                    </a:lnTo>
                    <a:lnTo>
                      <a:pt x="3097" y="64"/>
                    </a:lnTo>
                    <a:lnTo>
                      <a:pt x="3051" y="69"/>
                    </a:lnTo>
                    <a:lnTo>
                      <a:pt x="3004" y="76"/>
                    </a:lnTo>
                    <a:lnTo>
                      <a:pt x="2955" y="84"/>
                    </a:lnTo>
                    <a:lnTo>
                      <a:pt x="2907" y="92"/>
                    </a:lnTo>
                    <a:lnTo>
                      <a:pt x="2859" y="101"/>
                    </a:lnTo>
                    <a:lnTo>
                      <a:pt x="2810" y="112"/>
                    </a:lnTo>
                    <a:lnTo>
                      <a:pt x="2762" y="124"/>
                    </a:lnTo>
                    <a:lnTo>
                      <a:pt x="2714" y="136"/>
                    </a:lnTo>
                    <a:lnTo>
                      <a:pt x="2667" y="151"/>
                    </a:lnTo>
                    <a:lnTo>
                      <a:pt x="2621" y="166"/>
                    </a:lnTo>
                    <a:lnTo>
                      <a:pt x="2577" y="183"/>
                    </a:lnTo>
                    <a:lnTo>
                      <a:pt x="2535" y="202"/>
                    </a:lnTo>
                    <a:lnTo>
                      <a:pt x="2493" y="222"/>
                    </a:lnTo>
                    <a:lnTo>
                      <a:pt x="2455" y="245"/>
                    </a:lnTo>
                    <a:lnTo>
                      <a:pt x="2419" y="268"/>
                    </a:lnTo>
                    <a:lnTo>
                      <a:pt x="2386" y="293"/>
                    </a:lnTo>
                    <a:lnTo>
                      <a:pt x="2356" y="321"/>
                    </a:lnTo>
                    <a:lnTo>
                      <a:pt x="2328" y="350"/>
                    </a:lnTo>
                    <a:lnTo>
                      <a:pt x="2282" y="408"/>
                    </a:lnTo>
                    <a:lnTo>
                      <a:pt x="2242" y="460"/>
                    </a:lnTo>
                    <a:lnTo>
                      <a:pt x="2208" y="507"/>
                    </a:lnTo>
                    <a:lnTo>
                      <a:pt x="2177" y="549"/>
                    </a:lnTo>
                    <a:lnTo>
                      <a:pt x="2150" y="588"/>
                    </a:lnTo>
                    <a:lnTo>
                      <a:pt x="2126" y="622"/>
                    </a:lnTo>
                    <a:lnTo>
                      <a:pt x="2103" y="654"/>
                    </a:lnTo>
                    <a:lnTo>
                      <a:pt x="2080" y="684"/>
                    </a:lnTo>
                    <a:lnTo>
                      <a:pt x="2056" y="713"/>
                    </a:lnTo>
                    <a:lnTo>
                      <a:pt x="2029" y="742"/>
                    </a:lnTo>
                    <a:lnTo>
                      <a:pt x="2015" y="756"/>
                    </a:lnTo>
                    <a:lnTo>
                      <a:pt x="2000" y="770"/>
                    </a:lnTo>
                    <a:lnTo>
                      <a:pt x="1984" y="784"/>
                    </a:lnTo>
                    <a:lnTo>
                      <a:pt x="1967" y="799"/>
                    </a:lnTo>
                    <a:lnTo>
                      <a:pt x="1949" y="814"/>
                    </a:lnTo>
                    <a:lnTo>
                      <a:pt x="1929" y="829"/>
                    </a:lnTo>
                    <a:lnTo>
                      <a:pt x="1907" y="845"/>
                    </a:lnTo>
                    <a:lnTo>
                      <a:pt x="1884" y="861"/>
                    </a:lnTo>
                    <a:lnTo>
                      <a:pt x="1831" y="897"/>
                    </a:lnTo>
                    <a:lnTo>
                      <a:pt x="1771" y="935"/>
                    </a:lnTo>
                    <a:lnTo>
                      <a:pt x="1706" y="975"/>
                    </a:lnTo>
                    <a:lnTo>
                      <a:pt x="1642" y="1015"/>
                    </a:lnTo>
                    <a:lnTo>
                      <a:pt x="1579" y="1054"/>
                    </a:lnTo>
                    <a:lnTo>
                      <a:pt x="1515" y="1093"/>
                    </a:lnTo>
                    <a:lnTo>
                      <a:pt x="1453" y="1132"/>
                    </a:lnTo>
                    <a:lnTo>
                      <a:pt x="1393" y="1172"/>
                    </a:lnTo>
                    <a:lnTo>
                      <a:pt x="1362" y="1192"/>
                    </a:lnTo>
                    <a:lnTo>
                      <a:pt x="1333" y="1214"/>
                    </a:lnTo>
                    <a:lnTo>
                      <a:pt x="1304" y="1235"/>
                    </a:lnTo>
                    <a:lnTo>
                      <a:pt x="1275" y="1256"/>
                    </a:lnTo>
                    <a:lnTo>
                      <a:pt x="1247" y="1278"/>
                    </a:lnTo>
                    <a:lnTo>
                      <a:pt x="1218" y="1301"/>
                    </a:lnTo>
                    <a:lnTo>
                      <a:pt x="1191" y="1325"/>
                    </a:lnTo>
                    <a:lnTo>
                      <a:pt x="1164" y="1349"/>
                    </a:lnTo>
                    <a:lnTo>
                      <a:pt x="1138" y="1375"/>
                    </a:lnTo>
                    <a:lnTo>
                      <a:pt x="1113" y="1400"/>
                    </a:lnTo>
                    <a:lnTo>
                      <a:pt x="1088" y="1427"/>
                    </a:lnTo>
                    <a:lnTo>
                      <a:pt x="1063" y="1455"/>
                    </a:lnTo>
                    <a:lnTo>
                      <a:pt x="1039" y="1483"/>
                    </a:lnTo>
                    <a:lnTo>
                      <a:pt x="1017" y="1513"/>
                    </a:lnTo>
                    <a:lnTo>
                      <a:pt x="995" y="1545"/>
                    </a:lnTo>
                    <a:lnTo>
                      <a:pt x="973" y="1577"/>
                    </a:lnTo>
                    <a:lnTo>
                      <a:pt x="953" y="1610"/>
                    </a:lnTo>
                    <a:lnTo>
                      <a:pt x="933" y="1644"/>
                    </a:lnTo>
                    <a:lnTo>
                      <a:pt x="914" y="1680"/>
                    </a:lnTo>
                    <a:lnTo>
                      <a:pt x="895" y="1719"/>
                    </a:lnTo>
                    <a:lnTo>
                      <a:pt x="863" y="1791"/>
                    </a:lnTo>
                    <a:lnTo>
                      <a:pt x="834" y="1857"/>
                    </a:lnTo>
                    <a:lnTo>
                      <a:pt x="807" y="1915"/>
                    </a:lnTo>
                    <a:lnTo>
                      <a:pt x="783" y="1966"/>
                    </a:lnTo>
                    <a:lnTo>
                      <a:pt x="760" y="2012"/>
                    </a:lnTo>
                    <a:lnTo>
                      <a:pt x="737" y="2054"/>
                    </a:lnTo>
                    <a:lnTo>
                      <a:pt x="716" y="2091"/>
                    </a:lnTo>
                    <a:lnTo>
                      <a:pt x="694" y="2125"/>
                    </a:lnTo>
                    <a:lnTo>
                      <a:pt x="672" y="2157"/>
                    </a:lnTo>
                    <a:lnTo>
                      <a:pt x="650" y="2188"/>
                    </a:lnTo>
                    <a:lnTo>
                      <a:pt x="625" y="2218"/>
                    </a:lnTo>
                    <a:lnTo>
                      <a:pt x="599" y="2247"/>
                    </a:lnTo>
                    <a:lnTo>
                      <a:pt x="569" y="2278"/>
                    </a:lnTo>
                    <a:lnTo>
                      <a:pt x="537" y="2310"/>
                    </a:lnTo>
                    <a:lnTo>
                      <a:pt x="501" y="2346"/>
                    </a:lnTo>
                    <a:lnTo>
                      <a:pt x="461" y="2384"/>
                    </a:lnTo>
                    <a:lnTo>
                      <a:pt x="418" y="2424"/>
                    </a:lnTo>
                    <a:lnTo>
                      <a:pt x="376" y="2464"/>
                    </a:lnTo>
                    <a:lnTo>
                      <a:pt x="335" y="2503"/>
                    </a:lnTo>
                    <a:lnTo>
                      <a:pt x="294" y="2539"/>
                    </a:lnTo>
                    <a:lnTo>
                      <a:pt x="216" y="2606"/>
                    </a:lnTo>
                    <a:lnTo>
                      <a:pt x="146" y="2665"/>
                    </a:lnTo>
                    <a:lnTo>
                      <a:pt x="86" y="2713"/>
                    </a:lnTo>
                    <a:lnTo>
                      <a:pt x="40" y="2750"/>
                    </a:lnTo>
                    <a:lnTo>
                      <a:pt x="10" y="2773"/>
                    </a:lnTo>
                    <a:lnTo>
                      <a:pt x="0" y="2781"/>
                    </a:lnTo>
                    <a:lnTo>
                      <a:pt x="11" y="2754"/>
                    </a:lnTo>
                    <a:lnTo>
                      <a:pt x="27" y="2726"/>
                    </a:lnTo>
                    <a:lnTo>
                      <a:pt x="47" y="2697"/>
                    </a:lnTo>
                    <a:lnTo>
                      <a:pt x="71" y="2668"/>
                    </a:lnTo>
                    <a:lnTo>
                      <a:pt x="98" y="2637"/>
                    </a:lnTo>
                    <a:lnTo>
                      <a:pt x="128" y="2606"/>
                    </a:lnTo>
                    <a:lnTo>
                      <a:pt x="160" y="2574"/>
                    </a:lnTo>
                    <a:lnTo>
                      <a:pt x="194" y="2542"/>
                    </a:lnTo>
                    <a:lnTo>
                      <a:pt x="267" y="2475"/>
                    </a:lnTo>
                    <a:lnTo>
                      <a:pt x="344" y="2406"/>
                    </a:lnTo>
                    <a:lnTo>
                      <a:pt x="382" y="2370"/>
                    </a:lnTo>
                    <a:lnTo>
                      <a:pt x="421" y="2334"/>
                    </a:lnTo>
                    <a:lnTo>
                      <a:pt x="460" y="2298"/>
                    </a:lnTo>
                    <a:lnTo>
                      <a:pt x="497" y="2261"/>
                    </a:lnTo>
                    <a:lnTo>
                      <a:pt x="532" y="2224"/>
                    </a:lnTo>
                    <a:lnTo>
                      <a:pt x="566" y="2186"/>
                    </a:lnTo>
                    <a:lnTo>
                      <a:pt x="599" y="2148"/>
                    </a:lnTo>
                    <a:lnTo>
                      <a:pt x="629" y="2109"/>
                    </a:lnTo>
                    <a:lnTo>
                      <a:pt x="656" y="2071"/>
                    </a:lnTo>
                    <a:lnTo>
                      <a:pt x="679" y="2032"/>
                    </a:lnTo>
                    <a:lnTo>
                      <a:pt x="699" y="1992"/>
                    </a:lnTo>
                    <a:lnTo>
                      <a:pt x="715" y="1953"/>
                    </a:lnTo>
                    <a:lnTo>
                      <a:pt x="727" y="1913"/>
                    </a:lnTo>
                    <a:lnTo>
                      <a:pt x="735" y="1874"/>
                    </a:lnTo>
                    <a:lnTo>
                      <a:pt x="737" y="1833"/>
                    </a:lnTo>
                    <a:lnTo>
                      <a:pt x="734" y="1793"/>
                    </a:lnTo>
                    <a:lnTo>
                      <a:pt x="725" y="1753"/>
                    </a:lnTo>
                    <a:lnTo>
                      <a:pt x="710" y="1713"/>
                    </a:lnTo>
                    <a:lnTo>
                      <a:pt x="688" y="1672"/>
                    </a:lnTo>
                    <a:lnTo>
                      <a:pt x="660" y="1632"/>
                    </a:lnTo>
                    <a:lnTo>
                      <a:pt x="696" y="1656"/>
                    </a:lnTo>
                    <a:lnTo>
                      <a:pt x="732" y="1680"/>
                    </a:lnTo>
                    <a:lnTo>
                      <a:pt x="769" y="1705"/>
                    </a:lnTo>
                    <a:lnTo>
                      <a:pt x="805" y="1729"/>
                    </a:lnTo>
                    <a:lnTo>
                      <a:pt x="812" y="1711"/>
                    </a:lnTo>
                    <a:lnTo>
                      <a:pt x="835" y="1662"/>
                    </a:lnTo>
                    <a:lnTo>
                      <a:pt x="851" y="1629"/>
                    </a:lnTo>
                    <a:lnTo>
                      <a:pt x="870" y="1591"/>
                    </a:lnTo>
                    <a:lnTo>
                      <a:pt x="891" y="1550"/>
                    </a:lnTo>
                    <a:lnTo>
                      <a:pt x="917" y="1505"/>
                    </a:lnTo>
                    <a:lnTo>
                      <a:pt x="944" y="1459"/>
                    </a:lnTo>
                    <a:lnTo>
                      <a:pt x="973" y="1413"/>
                    </a:lnTo>
                    <a:lnTo>
                      <a:pt x="988" y="1390"/>
                    </a:lnTo>
                    <a:lnTo>
                      <a:pt x="1004" y="1366"/>
                    </a:lnTo>
                    <a:lnTo>
                      <a:pt x="1021" y="1343"/>
                    </a:lnTo>
                    <a:lnTo>
                      <a:pt x="1037" y="1321"/>
                    </a:lnTo>
                    <a:lnTo>
                      <a:pt x="1055" y="1300"/>
                    </a:lnTo>
                    <a:lnTo>
                      <a:pt x="1073" y="1279"/>
                    </a:lnTo>
                    <a:lnTo>
                      <a:pt x="1091" y="1259"/>
                    </a:lnTo>
                    <a:lnTo>
                      <a:pt x="1109" y="1240"/>
                    </a:lnTo>
                    <a:lnTo>
                      <a:pt x="1128" y="1223"/>
                    </a:lnTo>
                    <a:lnTo>
                      <a:pt x="1147" y="1205"/>
                    </a:lnTo>
                    <a:lnTo>
                      <a:pt x="1166" y="1190"/>
                    </a:lnTo>
                    <a:lnTo>
                      <a:pt x="1185" y="1176"/>
                    </a:lnTo>
                    <a:lnTo>
                      <a:pt x="1204" y="1163"/>
                    </a:lnTo>
                    <a:lnTo>
                      <a:pt x="1223" y="1150"/>
                    </a:lnTo>
                    <a:lnTo>
                      <a:pt x="1244" y="1137"/>
                    </a:lnTo>
                    <a:lnTo>
                      <a:pt x="1265" y="1125"/>
                    </a:lnTo>
                    <a:lnTo>
                      <a:pt x="1307" y="1102"/>
                    </a:lnTo>
                    <a:lnTo>
                      <a:pt x="1350" y="1079"/>
                    </a:lnTo>
                    <a:lnTo>
                      <a:pt x="1442" y="1034"/>
                    </a:lnTo>
                    <a:lnTo>
                      <a:pt x="1535" y="988"/>
                    </a:lnTo>
                    <a:lnTo>
                      <a:pt x="1583" y="964"/>
                    </a:lnTo>
                    <a:lnTo>
                      <a:pt x="1630" y="939"/>
                    </a:lnTo>
                    <a:lnTo>
                      <a:pt x="1653" y="926"/>
                    </a:lnTo>
                    <a:lnTo>
                      <a:pt x="1677" y="912"/>
                    </a:lnTo>
                    <a:lnTo>
                      <a:pt x="1700" y="897"/>
                    </a:lnTo>
                    <a:lnTo>
                      <a:pt x="1723" y="881"/>
                    </a:lnTo>
                    <a:lnTo>
                      <a:pt x="1746" y="866"/>
                    </a:lnTo>
                    <a:lnTo>
                      <a:pt x="1768" y="850"/>
                    </a:lnTo>
                    <a:lnTo>
                      <a:pt x="1790" y="833"/>
                    </a:lnTo>
                    <a:lnTo>
                      <a:pt x="1811" y="815"/>
                    </a:lnTo>
                    <a:lnTo>
                      <a:pt x="1833" y="797"/>
                    </a:lnTo>
                    <a:lnTo>
                      <a:pt x="1853" y="778"/>
                    </a:lnTo>
                    <a:lnTo>
                      <a:pt x="1875" y="758"/>
                    </a:lnTo>
                    <a:lnTo>
                      <a:pt x="1894" y="737"/>
                    </a:lnTo>
                    <a:lnTo>
                      <a:pt x="1933" y="693"/>
                    </a:lnTo>
                    <a:lnTo>
                      <a:pt x="1967" y="652"/>
                    </a:lnTo>
                    <a:lnTo>
                      <a:pt x="1998" y="613"/>
                    </a:lnTo>
                    <a:lnTo>
                      <a:pt x="2026" y="575"/>
                    </a:lnTo>
                    <a:lnTo>
                      <a:pt x="2040" y="556"/>
                    </a:lnTo>
                    <a:lnTo>
                      <a:pt x="2052" y="537"/>
                    </a:lnTo>
                    <a:lnTo>
                      <a:pt x="2063" y="519"/>
                    </a:lnTo>
                    <a:lnTo>
                      <a:pt x="2073" y="501"/>
                    </a:lnTo>
                    <a:lnTo>
                      <a:pt x="2082" y="483"/>
                    </a:lnTo>
                    <a:lnTo>
                      <a:pt x="2091" y="465"/>
                    </a:lnTo>
                    <a:lnTo>
                      <a:pt x="2099" y="446"/>
                    </a:lnTo>
                    <a:lnTo>
                      <a:pt x="2106" y="428"/>
                    </a:lnTo>
                    <a:lnTo>
                      <a:pt x="2112" y="409"/>
                    </a:lnTo>
                    <a:lnTo>
                      <a:pt x="2118" y="390"/>
                    </a:lnTo>
                    <a:lnTo>
                      <a:pt x="2123" y="370"/>
                    </a:lnTo>
                    <a:lnTo>
                      <a:pt x="2127" y="351"/>
                    </a:lnTo>
                    <a:lnTo>
                      <a:pt x="2131" y="331"/>
                    </a:lnTo>
                    <a:lnTo>
                      <a:pt x="2133" y="311"/>
                    </a:lnTo>
                    <a:lnTo>
                      <a:pt x="2135" y="290"/>
                    </a:lnTo>
                    <a:lnTo>
                      <a:pt x="2137" y="269"/>
                    </a:lnTo>
                    <a:lnTo>
                      <a:pt x="2138" y="247"/>
                    </a:lnTo>
                    <a:lnTo>
                      <a:pt x="2138" y="223"/>
                    </a:lnTo>
                    <a:lnTo>
                      <a:pt x="2137" y="200"/>
                    </a:lnTo>
                    <a:lnTo>
                      <a:pt x="2136" y="176"/>
                    </a:lnTo>
                    <a:lnTo>
                      <a:pt x="2134" y="151"/>
                    </a:lnTo>
                    <a:lnTo>
                      <a:pt x="2131" y="125"/>
                    </a:lnTo>
                    <a:lnTo>
                      <a:pt x="2128" y="99"/>
                    </a:lnTo>
                    <a:lnTo>
                      <a:pt x="2125" y="70"/>
                    </a:lnTo>
                    <a:lnTo>
                      <a:pt x="2137" y="105"/>
                    </a:lnTo>
                    <a:lnTo>
                      <a:pt x="2149" y="139"/>
                    </a:lnTo>
                    <a:lnTo>
                      <a:pt x="2161" y="174"/>
                    </a:lnTo>
                    <a:lnTo>
                      <a:pt x="2173" y="208"/>
                    </a:lnTo>
                    <a:lnTo>
                      <a:pt x="2186" y="244"/>
                    </a:lnTo>
                    <a:lnTo>
                      <a:pt x="2200" y="279"/>
                    </a:lnTo>
                    <a:lnTo>
                      <a:pt x="2213" y="314"/>
                    </a:lnTo>
                    <a:lnTo>
                      <a:pt x="2227" y="350"/>
                    </a:lnTo>
                    <a:lnTo>
                      <a:pt x="2246" y="314"/>
                    </a:lnTo>
                    <a:lnTo>
                      <a:pt x="2268" y="281"/>
                    </a:lnTo>
                    <a:lnTo>
                      <a:pt x="2292" y="250"/>
                    </a:lnTo>
                    <a:lnTo>
                      <a:pt x="2320" y="221"/>
                    </a:lnTo>
                    <a:lnTo>
                      <a:pt x="2349" y="194"/>
                    </a:lnTo>
                    <a:lnTo>
                      <a:pt x="2382" y="169"/>
                    </a:lnTo>
                    <a:lnTo>
                      <a:pt x="2416" y="146"/>
                    </a:lnTo>
                    <a:lnTo>
                      <a:pt x="2451" y="126"/>
                    </a:lnTo>
                    <a:lnTo>
                      <a:pt x="2489" y="107"/>
                    </a:lnTo>
                    <a:lnTo>
                      <a:pt x="2529" y="90"/>
                    </a:lnTo>
                    <a:lnTo>
                      <a:pt x="2570" y="73"/>
                    </a:lnTo>
                    <a:lnTo>
                      <a:pt x="2611" y="59"/>
                    </a:lnTo>
                    <a:lnTo>
                      <a:pt x="2654" y="47"/>
                    </a:lnTo>
                    <a:lnTo>
                      <a:pt x="2699" y="36"/>
                    </a:lnTo>
                    <a:lnTo>
                      <a:pt x="2744" y="27"/>
                    </a:lnTo>
                    <a:lnTo>
                      <a:pt x="2789" y="20"/>
                    </a:lnTo>
                    <a:lnTo>
                      <a:pt x="2835" y="13"/>
                    </a:lnTo>
                    <a:lnTo>
                      <a:pt x="2882" y="8"/>
                    </a:lnTo>
                    <a:lnTo>
                      <a:pt x="2929" y="5"/>
                    </a:lnTo>
                    <a:lnTo>
                      <a:pt x="2975" y="2"/>
                    </a:lnTo>
                    <a:lnTo>
                      <a:pt x="3022" y="1"/>
                    </a:lnTo>
                    <a:lnTo>
                      <a:pt x="3068" y="0"/>
                    </a:lnTo>
                    <a:lnTo>
                      <a:pt x="3113" y="1"/>
                    </a:lnTo>
                    <a:lnTo>
                      <a:pt x="3158" y="3"/>
                    </a:lnTo>
                    <a:lnTo>
                      <a:pt x="3203" y="5"/>
                    </a:lnTo>
                    <a:lnTo>
                      <a:pt x="3246" y="9"/>
                    </a:lnTo>
                    <a:lnTo>
                      <a:pt x="3288" y="13"/>
                    </a:lnTo>
                    <a:lnTo>
                      <a:pt x="3330" y="18"/>
                    </a:lnTo>
                    <a:lnTo>
                      <a:pt x="3369" y="23"/>
                    </a:lnTo>
                    <a:lnTo>
                      <a:pt x="3407" y="30"/>
                    </a:lnTo>
                    <a:lnTo>
                      <a:pt x="3443" y="36"/>
                    </a:lnTo>
                    <a:lnTo>
                      <a:pt x="3477" y="44"/>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40" name="Freeform 128">
                <a:extLst>
                  <a:ext uri="{FF2B5EF4-FFF2-40B4-BE49-F238E27FC236}">
                    <a16:creationId xmlns:a16="http://schemas.microsoft.com/office/drawing/2014/main" id="{06830D4C-8067-4AD4-BD5F-F8C8A2F49865}"/>
                  </a:ext>
                </a:extLst>
              </p:cNvPr>
              <p:cNvSpPr>
                <a:spLocks/>
              </p:cNvSpPr>
              <p:nvPr/>
            </p:nvSpPr>
            <p:spPr bwMode="auto">
              <a:xfrm>
                <a:off x="2715" y="1182"/>
                <a:ext cx="1031" cy="251"/>
              </a:xfrm>
              <a:custGeom>
                <a:avLst/>
                <a:gdLst>
                  <a:gd name="T0" fmla="*/ 1008 w 2946"/>
                  <a:gd name="T1" fmla="*/ 46 h 601"/>
                  <a:gd name="T2" fmla="*/ 972 w 2946"/>
                  <a:gd name="T3" fmla="*/ 20 h 601"/>
                  <a:gd name="T4" fmla="*/ 930 w 2946"/>
                  <a:gd name="T5" fmla="*/ 5 h 601"/>
                  <a:gd name="T6" fmla="*/ 885 w 2946"/>
                  <a:gd name="T7" fmla="*/ 0 h 601"/>
                  <a:gd name="T8" fmla="*/ 840 w 2946"/>
                  <a:gd name="T9" fmla="*/ 5 h 601"/>
                  <a:gd name="T10" fmla="*/ 796 w 2946"/>
                  <a:gd name="T11" fmla="*/ 20 h 601"/>
                  <a:gd name="T12" fmla="*/ 757 w 2946"/>
                  <a:gd name="T13" fmla="*/ 43 h 601"/>
                  <a:gd name="T14" fmla="*/ 724 w 2946"/>
                  <a:gd name="T15" fmla="*/ 75 h 601"/>
                  <a:gd name="T16" fmla="*/ 685 w 2946"/>
                  <a:gd name="T17" fmla="*/ 57 h 601"/>
                  <a:gd name="T18" fmla="*/ 643 w 2946"/>
                  <a:gd name="T19" fmla="*/ 35 h 601"/>
                  <a:gd name="T20" fmla="*/ 604 w 2946"/>
                  <a:gd name="T21" fmla="*/ 25 h 601"/>
                  <a:gd name="T22" fmla="*/ 566 w 2946"/>
                  <a:gd name="T23" fmla="*/ 25 h 601"/>
                  <a:gd name="T24" fmla="*/ 528 w 2946"/>
                  <a:gd name="T25" fmla="*/ 31 h 601"/>
                  <a:gd name="T26" fmla="*/ 459 w 2946"/>
                  <a:gd name="T27" fmla="*/ 46 h 601"/>
                  <a:gd name="T28" fmla="*/ 404 w 2946"/>
                  <a:gd name="T29" fmla="*/ 53 h 601"/>
                  <a:gd name="T30" fmla="*/ 374 w 2946"/>
                  <a:gd name="T31" fmla="*/ 49 h 601"/>
                  <a:gd name="T32" fmla="*/ 308 w 2946"/>
                  <a:gd name="T33" fmla="*/ 39 h 601"/>
                  <a:gd name="T34" fmla="*/ 232 w 2946"/>
                  <a:gd name="T35" fmla="*/ 36 h 601"/>
                  <a:gd name="T36" fmla="*/ 189 w 2946"/>
                  <a:gd name="T37" fmla="*/ 39 h 601"/>
                  <a:gd name="T38" fmla="*/ 151 w 2946"/>
                  <a:gd name="T39" fmla="*/ 49 h 601"/>
                  <a:gd name="T40" fmla="*/ 101 w 2946"/>
                  <a:gd name="T41" fmla="*/ 82 h 601"/>
                  <a:gd name="T42" fmla="*/ 21 w 2946"/>
                  <a:gd name="T43" fmla="*/ 139 h 601"/>
                  <a:gd name="T44" fmla="*/ 12 w 2946"/>
                  <a:gd name="T45" fmla="*/ 147 h 601"/>
                  <a:gd name="T46" fmla="*/ 58 w 2946"/>
                  <a:gd name="T47" fmla="*/ 122 h 601"/>
                  <a:gd name="T48" fmla="*/ 106 w 2946"/>
                  <a:gd name="T49" fmla="*/ 101 h 601"/>
                  <a:gd name="T50" fmla="*/ 154 w 2946"/>
                  <a:gd name="T51" fmla="*/ 87 h 601"/>
                  <a:gd name="T52" fmla="*/ 202 w 2946"/>
                  <a:gd name="T53" fmla="*/ 78 h 601"/>
                  <a:gd name="T54" fmla="*/ 251 w 2946"/>
                  <a:gd name="T55" fmla="*/ 75 h 601"/>
                  <a:gd name="T56" fmla="*/ 301 w 2946"/>
                  <a:gd name="T57" fmla="*/ 79 h 601"/>
                  <a:gd name="T58" fmla="*/ 351 w 2946"/>
                  <a:gd name="T59" fmla="*/ 89 h 601"/>
                  <a:gd name="T60" fmla="*/ 388 w 2946"/>
                  <a:gd name="T61" fmla="*/ 111 h 601"/>
                  <a:gd name="T62" fmla="*/ 385 w 2946"/>
                  <a:gd name="T63" fmla="*/ 146 h 601"/>
                  <a:gd name="T64" fmla="*/ 385 w 2946"/>
                  <a:gd name="T65" fmla="*/ 166 h 601"/>
                  <a:gd name="T66" fmla="*/ 406 w 2946"/>
                  <a:gd name="T67" fmla="*/ 142 h 601"/>
                  <a:gd name="T68" fmla="*/ 433 w 2946"/>
                  <a:gd name="T69" fmla="*/ 118 h 601"/>
                  <a:gd name="T70" fmla="*/ 463 w 2946"/>
                  <a:gd name="T71" fmla="*/ 96 h 601"/>
                  <a:gd name="T72" fmla="*/ 496 w 2946"/>
                  <a:gd name="T73" fmla="*/ 77 h 601"/>
                  <a:gd name="T74" fmla="*/ 530 w 2946"/>
                  <a:gd name="T75" fmla="*/ 63 h 601"/>
                  <a:gd name="T76" fmla="*/ 563 w 2946"/>
                  <a:gd name="T77" fmla="*/ 56 h 601"/>
                  <a:gd name="T78" fmla="*/ 594 w 2946"/>
                  <a:gd name="T79" fmla="*/ 56 h 601"/>
                  <a:gd name="T80" fmla="*/ 629 w 2946"/>
                  <a:gd name="T81" fmla="*/ 70 h 601"/>
                  <a:gd name="T82" fmla="*/ 670 w 2946"/>
                  <a:gd name="T83" fmla="*/ 93 h 601"/>
                  <a:gd name="T84" fmla="*/ 686 w 2946"/>
                  <a:gd name="T85" fmla="*/ 108 h 601"/>
                  <a:gd name="T86" fmla="*/ 696 w 2946"/>
                  <a:gd name="T87" fmla="*/ 125 h 601"/>
                  <a:gd name="T88" fmla="*/ 698 w 2946"/>
                  <a:gd name="T89" fmla="*/ 147 h 601"/>
                  <a:gd name="T90" fmla="*/ 693 w 2946"/>
                  <a:gd name="T91" fmla="*/ 193 h 601"/>
                  <a:gd name="T92" fmla="*/ 682 w 2946"/>
                  <a:gd name="T93" fmla="*/ 247 h 601"/>
                  <a:gd name="T94" fmla="*/ 683 w 2946"/>
                  <a:gd name="T95" fmla="*/ 250 h 601"/>
                  <a:gd name="T96" fmla="*/ 703 w 2946"/>
                  <a:gd name="T97" fmla="*/ 198 h 601"/>
                  <a:gd name="T98" fmla="*/ 728 w 2946"/>
                  <a:gd name="T99" fmla="*/ 145 h 601"/>
                  <a:gd name="T100" fmla="*/ 746 w 2946"/>
                  <a:gd name="T101" fmla="*/ 114 h 601"/>
                  <a:gd name="T102" fmla="*/ 766 w 2946"/>
                  <a:gd name="T103" fmla="*/ 89 h 601"/>
                  <a:gd name="T104" fmla="*/ 789 w 2946"/>
                  <a:gd name="T105" fmla="*/ 68 h 601"/>
                  <a:gd name="T106" fmla="*/ 832 w 2946"/>
                  <a:gd name="T107" fmla="*/ 53 h 601"/>
                  <a:gd name="T108" fmla="*/ 882 w 2946"/>
                  <a:gd name="T109" fmla="*/ 39 h 601"/>
                  <a:gd name="T110" fmla="*/ 917 w 2946"/>
                  <a:gd name="T111" fmla="*/ 36 h 601"/>
                  <a:gd name="T112" fmla="*/ 958 w 2946"/>
                  <a:gd name="T113" fmla="*/ 44 h 601"/>
                  <a:gd name="T114" fmla="*/ 1016 w 2946"/>
                  <a:gd name="T115" fmla="*/ 66 h 601"/>
                  <a:gd name="T116" fmla="*/ 1031 w 2946"/>
                  <a:gd name="T117" fmla="*/ 73 h 6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46"/>
                  <a:gd name="T178" fmla="*/ 0 h 601"/>
                  <a:gd name="T179" fmla="*/ 2946 w 2946"/>
                  <a:gd name="T180" fmla="*/ 601 h 6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46" h="601">
                    <a:moveTo>
                      <a:pt x="2946" y="175"/>
                    </a:moveTo>
                    <a:lnTo>
                      <a:pt x="2926" y="152"/>
                    </a:lnTo>
                    <a:lnTo>
                      <a:pt x="2904" y="130"/>
                    </a:lnTo>
                    <a:lnTo>
                      <a:pt x="2881" y="111"/>
                    </a:lnTo>
                    <a:lnTo>
                      <a:pt x="2857" y="93"/>
                    </a:lnTo>
                    <a:lnTo>
                      <a:pt x="2832" y="77"/>
                    </a:lnTo>
                    <a:lnTo>
                      <a:pt x="2804" y="62"/>
                    </a:lnTo>
                    <a:lnTo>
                      <a:pt x="2776" y="49"/>
                    </a:lnTo>
                    <a:lnTo>
                      <a:pt x="2748" y="37"/>
                    </a:lnTo>
                    <a:lnTo>
                      <a:pt x="2718" y="27"/>
                    </a:lnTo>
                    <a:lnTo>
                      <a:pt x="2688" y="18"/>
                    </a:lnTo>
                    <a:lnTo>
                      <a:pt x="2656" y="12"/>
                    </a:lnTo>
                    <a:lnTo>
                      <a:pt x="2625" y="7"/>
                    </a:lnTo>
                    <a:lnTo>
                      <a:pt x="2593" y="3"/>
                    </a:lnTo>
                    <a:lnTo>
                      <a:pt x="2561" y="1"/>
                    </a:lnTo>
                    <a:lnTo>
                      <a:pt x="2529" y="0"/>
                    </a:lnTo>
                    <a:lnTo>
                      <a:pt x="2495" y="1"/>
                    </a:lnTo>
                    <a:lnTo>
                      <a:pt x="2463" y="4"/>
                    </a:lnTo>
                    <a:lnTo>
                      <a:pt x="2431" y="7"/>
                    </a:lnTo>
                    <a:lnTo>
                      <a:pt x="2399" y="13"/>
                    </a:lnTo>
                    <a:lnTo>
                      <a:pt x="2367" y="19"/>
                    </a:lnTo>
                    <a:lnTo>
                      <a:pt x="2335" y="27"/>
                    </a:lnTo>
                    <a:lnTo>
                      <a:pt x="2304" y="38"/>
                    </a:lnTo>
                    <a:lnTo>
                      <a:pt x="2274" y="48"/>
                    </a:lnTo>
                    <a:lnTo>
                      <a:pt x="2245" y="60"/>
                    </a:lnTo>
                    <a:lnTo>
                      <a:pt x="2216" y="74"/>
                    </a:lnTo>
                    <a:lnTo>
                      <a:pt x="2189" y="88"/>
                    </a:lnTo>
                    <a:lnTo>
                      <a:pt x="2162" y="104"/>
                    </a:lnTo>
                    <a:lnTo>
                      <a:pt x="2137" y="121"/>
                    </a:lnTo>
                    <a:lnTo>
                      <a:pt x="2113" y="139"/>
                    </a:lnTo>
                    <a:lnTo>
                      <a:pt x="2090" y="159"/>
                    </a:lnTo>
                    <a:lnTo>
                      <a:pt x="2069" y="180"/>
                    </a:lnTo>
                    <a:lnTo>
                      <a:pt x="2050" y="203"/>
                    </a:lnTo>
                    <a:lnTo>
                      <a:pt x="2018" y="178"/>
                    </a:lnTo>
                    <a:lnTo>
                      <a:pt x="1986" y="156"/>
                    </a:lnTo>
                    <a:lnTo>
                      <a:pt x="1956" y="137"/>
                    </a:lnTo>
                    <a:lnTo>
                      <a:pt x="1926" y="120"/>
                    </a:lnTo>
                    <a:lnTo>
                      <a:pt x="1897" y="106"/>
                    </a:lnTo>
                    <a:lnTo>
                      <a:pt x="1868" y="94"/>
                    </a:lnTo>
                    <a:lnTo>
                      <a:pt x="1838" y="84"/>
                    </a:lnTo>
                    <a:lnTo>
                      <a:pt x="1810" y="75"/>
                    </a:lnTo>
                    <a:lnTo>
                      <a:pt x="1782" y="69"/>
                    </a:lnTo>
                    <a:lnTo>
                      <a:pt x="1755" y="64"/>
                    </a:lnTo>
                    <a:lnTo>
                      <a:pt x="1727" y="61"/>
                    </a:lnTo>
                    <a:lnTo>
                      <a:pt x="1700" y="59"/>
                    </a:lnTo>
                    <a:lnTo>
                      <a:pt x="1672" y="58"/>
                    </a:lnTo>
                    <a:lnTo>
                      <a:pt x="1645" y="58"/>
                    </a:lnTo>
                    <a:lnTo>
                      <a:pt x="1618" y="60"/>
                    </a:lnTo>
                    <a:lnTo>
                      <a:pt x="1592" y="62"/>
                    </a:lnTo>
                    <a:lnTo>
                      <a:pt x="1565" y="66"/>
                    </a:lnTo>
                    <a:lnTo>
                      <a:pt x="1538" y="70"/>
                    </a:lnTo>
                    <a:lnTo>
                      <a:pt x="1510" y="74"/>
                    </a:lnTo>
                    <a:lnTo>
                      <a:pt x="1482" y="79"/>
                    </a:lnTo>
                    <a:lnTo>
                      <a:pt x="1427" y="90"/>
                    </a:lnTo>
                    <a:lnTo>
                      <a:pt x="1369" y="100"/>
                    </a:lnTo>
                    <a:lnTo>
                      <a:pt x="1311" y="111"/>
                    </a:lnTo>
                    <a:lnTo>
                      <a:pt x="1251" y="119"/>
                    </a:lnTo>
                    <a:lnTo>
                      <a:pt x="1219" y="122"/>
                    </a:lnTo>
                    <a:lnTo>
                      <a:pt x="1187" y="125"/>
                    </a:lnTo>
                    <a:lnTo>
                      <a:pt x="1154" y="126"/>
                    </a:lnTo>
                    <a:lnTo>
                      <a:pt x="1121" y="127"/>
                    </a:lnTo>
                    <a:lnTo>
                      <a:pt x="1115" y="126"/>
                    </a:lnTo>
                    <a:lnTo>
                      <a:pt x="1098" y="123"/>
                    </a:lnTo>
                    <a:lnTo>
                      <a:pt x="1070" y="118"/>
                    </a:lnTo>
                    <a:lnTo>
                      <a:pt x="1032" y="112"/>
                    </a:lnTo>
                    <a:lnTo>
                      <a:pt x="988" y="106"/>
                    </a:lnTo>
                    <a:lnTo>
                      <a:pt x="937" y="100"/>
                    </a:lnTo>
                    <a:lnTo>
                      <a:pt x="881" y="94"/>
                    </a:lnTo>
                    <a:lnTo>
                      <a:pt x="821" y="90"/>
                    </a:lnTo>
                    <a:lnTo>
                      <a:pt x="760" y="87"/>
                    </a:lnTo>
                    <a:lnTo>
                      <a:pt x="696" y="85"/>
                    </a:lnTo>
                    <a:lnTo>
                      <a:pt x="664" y="86"/>
                    </a:lnTo>
                    <a:lnTo>
                      <a:pt x="633" y="87"/>
                    </a:lnTo>
                    <a:lnTo>
                      <a:pt x="602" y="88"/>
                    </a:lnTo>
                    <a:lnTo>
                      <a:pt x="572" y="91"/>
                    </a:lnTo>
                    <a:lnTo>
                      <a:pt x="541" y="94"/>
                    </a:lnTo>
                    <a:lnTo>
                      <a:pt x="512" y="99"/>
                    </a:lnTo>
                    <a:lnTo>
                      <a:pt x="484" y="104"/>
                    </a:lnTo>
                    <a:lnTo>
                      <a:pt x="457" y="111"/>
                    </a:lnTo>
                    <a:lnTo>
                      <a:pt x="432" y="118"/>
                    </a:lnTo>
                    <a:lnTo>
                      <a:pt x="408" y="127"/>
                    </a:lnTo>
                    <a:lnTo>
                      <a:pt x="385" y="137"/>
                    </a:lnTo>
                    <a:lnTo>
                      <a:pt x="364" y="148"/>
                    </a:lnTo>
                    <a:lnTo>
                      <a:pt x="289" y="197"/>
                    </a:lnTo>
                    <a:lnTo>
                      <a:pt x="219" y="240"/>
                    </a:lnTo>
                    <a:lnTo>
                      <a:pt x="157" y="277"/>
                    </a:lnTo>
                    <a:lnTo>
                      <a:pt x="104" y="309"/>
                    </a:lnTo>
                    <a:lnTo>
                      <a:pt x="60" y="334"/>
                    </a:lnTo>
                    <a:lnTo>
                      <a:pt x="27" y="354"/>
                    </a:lnTo>
                    <a:lnTo>
                      <a:pt x="7" y="365"/>
                    </a:lnTo>
                    <a:lnTo>
                      <a:pt x="0" y="369"/>
                    </a:lnTo>
                    <a:lnTo>
                      <a:pt x="33" y="351"/>
                    </a:lnTo>
                    <a:lnTo>
                      <a:pt x="66" y="335"/>
                    </a:lnTo>
                    <a:lnTo>
                      <a:pt x="100" y="320"/>
                    </a:lnTo>
                    <a:lnTo>
                      <a:pt x="133" y="305"/>
                    </a:lnTo>
                    <a:lnTo>
                      <a:pt x="167" y="292"/>
                    </a:lnTo>
                    <a:lnTo>
                      <a:pt x="200" y="278"/>
                    </a:lnTo>
                    <a:lnTo>
                      <a:pt x="234" y="266"/>
                    </a:lnTo>
                    <a:lnTo>
                      <a:pt x="269" y="254"/>
                    </a:lnTo>
                    <a:lnTo>
                      <a:pt x="302" y="243"/>
                    </a:lnTo>
                    <a:lnTo>
                      <a:pt x="336" y="233"/>
                    </a:lnTo>
                    <a:lnTo>
                      <a:pt x="370" y="224"/>
                    </a:lnTo>
                    <a:lnTo>
                      <a:pt x="404" y="216"/>
                    </a:lnTo>
                    <a:lnTo>
                      <a:pt x="440" y="208"/>
                    </a:lnTo>
                    <a:lnTo>
                      <a:pt x="474" y="201"/>
                    </a:lnTo>
                    <a:lnTo>
                      <a:pt x="508" y="196"/>
                    </a:lnTo>
                    <a:lnTo>
                      <a:pt x="543" y="190"/>
                    </a:lnTo>
                    <a:lnTo>
                      <a:pt x="578" y="186"/>
                    </a:lnTo>
                    <a:lnTo>
                      <a:pt x="613" y="183"/>
                    </a:lnTo>
                    <a:lnTo>
                      <a:pt x="648" y="180"/>
                    </a:lnTo>
                    <a:lnTo>
                      <a:pt x="682" y="179"/>
                    </a:lnTo>
                    <a:lnTo>
                      <a:pt x="717" y="179"/>
                    </a:lnTo>
                    <a:lnTo>
                      <a:pt x="753" y="180"/>
                    </a:lnTo>
                    <a:lnTo>
                      <a:pt x="788" y="181"/>
                    </a:lnTo>
                    <a:lnTo>
                      <a:pt x="824" y="184"/>
                    </a:lnTo>
                    <a:lnTo>
                      <a:pt x="859" y="188"/>
                    </a:lnTo>
                    <a:lnTo>
                      <a:pt x="895" y="194"/>
                    </a:lnTo>
                    <a:lnTo>
                      <a:pt x="931" y="199"/>
                    </a:lnTo>
                    <a:lnTo>
                      <a:pt x="966" y="206"/>
                    </a:lnTo>
                    <a:lnTo>
                      <a:pt x="1002" y="214"/>
                    </a:lnTo>
                    <a:lnTo>
                      <a:pt x="1038" y="224"/>
                    </a:lnTo>
                    <a:lnTo>
                      <a:pt x="1075" y="234"/>
                    </a:lnTo>
                    <a:lnTo>
                      <a:pt x="1111" y="245"/>
                    </a:lnTo>
                    <a:lnTo>
                      <a:pt x="1109" y="266"/>
                    </a:lnTo>
                    <a:lnTo>
                      <a:pt x="1107" y="286"/>
                    </a:lnTo>
                    <a:lnTo>
                      <a:pt x="1104" y="307"/>
                    </a:lnTo>
                    <a:lnTo>
                      <a:pt x="1102" y="328"/>
                    </a:lnTo>
                    <a:lnTo>
                      <a:pt x="1099" y="349"/>
                    </a:lnTo>
                    <a:lnTo>
                      <a:pt x="1096" y="371"/>
                    </a:lnTo>
                    <a:lnTo>
                      <a:pt x="1093" y="391"/>
                    </a:lnTo>
                    <a:lnTo>
                      <a:pt x="1089" y="412"/>
                    </a:lnTo>
                    <a:lnTo>
                      <a:pt x="1101" y="398"/>
                    </a:lnTo>
                    <a:lnTo>
                      <a:pt x="1114" y="383"/>
                    </a:lnTo>
                    <a:lnTo>
                      <a:pt x="1128" y="369"/>
                    </a:lnTo>
                    <a:lnTo>
                      <a:pt x="1144" y="354"/>
                    </a:lnTo>
                    <a:lnTo>
                      <a:pt x="1160" y="339"/>
                    </a:lnTo>
                    <a:lnTo>
                      <a:pt x="1177" y="325"/>
                    </a:lnTo>
                    <a:lnTo>
                      <a:pt x="1196" y="310"/>
                    </a:lnTo>
                    <a:lnTo>
                      <a:pt x="1216" y="296"/>
                    </a:lnTo>
                    <a:lnTo>
                      <a:pt x="1236" y="282"/>
                    </a:lnTo>
                    <a:lnTo>
                      <a:pt x="1257" y="269"/>
                    </a:lnTo>
                    <a:lnTo>
                      <a:pt x="1278" y="256"/>
                    </a:lnTo>
                    <a:lnTo>
                      <a:pt x="1300" y="243"/>
                    </a:lnTo>
                    <a:lnTo>
                      <a:pt x="1323" y="230"/>
                    </a:lnTo>
                    <a:lnTo>
                      <a:pt x="1346" y="218"/>
                    </a:lnTo>
                    <a:lnTo>
                      <a:pt x="1369" y="207"/>
                    </a:lnTo>
                    <a:lnTo>
                      <a:pt x="1394" y="196"/>
                    </a:lnTo>
                    <a:lnTo>
                      <a:pt x="1418" y="185"/>
                    </a:lnTo>
                    <a:lnTo>
                      <a:pt x="1442" y="175"/>
                    </a:lnTo>
                    <a:lnTo>
                      <a:pt x="1466" y="167"/>
                    </a:lnTo>
                    <a:lnTo>
                      <a:pt x="1490" y="159"/>
                    </a:lnTo>
                    <a:lnTo>
                      <a:pt x="1514" y="152"/>
                    </a:lnTo>
                    <a:lnTo>
                      <a:pt x="1539" y="146"/>
                    </a:lnTo>
                    <a:lnTo>
                      <a:pt x="1562" y="141"/>
                    </a:lnTo>
                    <a:lnTo>
                      <a:pt x="1586" y="137"/>
                    </a:lnTo>
                    <a:lnTo>
                      <a:pt x="1609" y="134"/>
                    </a:lnTo>
                    <a:lnTo>
                      <a:pt x="1631" y="132"/>
                    </a:lnTo>
                    <a:lnTo>
                      <a:pt x="1653" y="131"/>
                    </a:lnTo>
                    <a:lnTo>
                      <a:pt x="1675" y="132"/>
                    </a:lnTo>
                    <a:lnTo>
                      <a:pt x="1697" y="134"/>
                    </a:lnTo>
                    <a:lnTo>
                      <a:pt x="1717" y="137"/>
                    </a:lnTo>
                    <a:lnTo>
                      <a:pt x="1736" y="142"/>
                    </a:lnTo>
                    <a:lnTo>
                      <a:pt x="1755" y="148"/>
                    </a:lnTo>
                    <a:lnTo>
                      <a:pt x="1797" y="167"/>
                    </a:lnTo>
                    <a:lnTo>
                      <a:pt x="1835" y="184"/>
                    </a:lnTo>
                    <a:lnTo>
                      <a:pt x="1870" y="200"/>
                    </a:lnTo>
                    <a:lnTo>
                      <a:pt x="1900" y="215"/>
                    </a:lnTo>
                    <a:lnTo>
                      <a:pt x="1914" y="223"/>
                    </a:lnTo>
                    <a:lnTo>
                      <a:pt x="1927" y="231"/>
                    </a:lnTo>
                    <a:lnTo>
                      <a:pt x="1939" y="240"/>
                    </a:lnTo>
                    <a:lnTo>
                      <a:pt x="1950" y="249"/>
                    </a:lnTo>
                    <a:lnTo>
                      <a:pt x="1960" y="259"/>
                    </a:lnTo>
                    <a:lnTo>
                      <a:pt x="1969" y="269"/>
                    </a:lnTo>
                    <a:lnTo>
                      <a:pt x="1978" y="281"/>
                    </a:lnTo>
                    <a:lnTo>
                      <a:pt x="1985" y="293"/>
                    </a:lnTo>
                    <a:lnTo>
                      <a:pt x="1988" y="300"/>
                    </a:lnTo>
                    <a:lnTo>
                      <a:pt x="1990" y="309"/>
                    </a:lnTo>
                    <a:lnTo>
                      <a:pt x="1992" y="318"/>
                    </a:lnTo>
                    <a:lnTo>
                      <a:pt x="1993" y="328"/>
                    </a:lnTo>
                    <a:lnTo>
                      <a:pt x="1994" y="351"/>
                    </a:lnTo>
                    <a:lnTo>
                      <a:pt x="1992" y="378"/>
                    </a:lnTo>
                    <a:lnTo>
                      <a:pt x="1989" y="405"/>
                    </a:lnTo>
                    <a:lnTo>
                      <a:pt x="1984" y="433"/>
                    </a:lnTo>
                    <a:lnTo>
                      <a:pt x="1979" y="462"/>
                    </a:lnTo>
                    <a:lnTo>
                      <a:pt x="1973" y="490"/>
                    </a:lnTo>
                    <a:lnTo>
                      <a:pt x="1961" y="541"/>
                    </a:lnTo>
                    <a:lnTo>
                      <a:pt x="1952" y="580"/>
                    </a:lnTo>
                    <a:lnTo>
                      <a:pt x="1949" y="592"/>
                    </a:lnTo>
                    <a:lnTo>
                      <a:pt x="1948" y="599"/>
                    </a:lnTo>
                    <a:lnTo>
                      <a:pt x="1948" y="601"/>
                    </a:lnTo>
                    <a:lnTo>
                      <a:pt x="1949" y="600"/>
                    </a:lnTo>
                    <a:lnTo>
                      <a:pt x="1951" y="598"/>
                    </a:lnTo>
                    <a:lnTo>
                      <a:pt x="1953" y="594"/>
                    </a:lnTo>
                    <a:lnTo>
                      <a:pt x="1969" y="560"/>
                    </a:lnTo>
                    <a:lnTo>
                      <a:pt x="1994" y="505"/>
                    </a:lnTo>
                    <a:lnTo>
                      <a:pt x="2010" y="473"/>
                    </a:lnTo>
                    <a:lnTo>
                      <a:pt x="2029" y="438"/>
                    </a:lnTo>
                    <a:lnTo>
                      <a:pt x="2048" y="402"/>
                    </a:lnTo>
                    <a:lnTo>
                      <a:pt x="2070" y="365"/>
                    </a:lnTo>
                    <a:lnTo>
                      <a:pt x="2081" y="346"/>
                    </a:lnTo>
                    <a:lnTo>
                      <a:pt x="2093" y="327"/>
                    </a:lnTo>
                    <a:lnTo>
                      <a:pt x="2106" y="309"/>
                    </a:lnTo>
                    <a:lnTo>
                      <a:pt x="2119" y="291"/>
                    </a:lnTo>
                    <a:lnTo>
                      <a:pt x="2132" y="274"/>
                    </a:lnTo>
                    <a:lnTo>
                      <a:pt x="2146" y="257"/>
                    </a:lnTo>
                    <a:lnTo>
                      <a:pt x="2160" y="241"/>
                    </a:lnTo>
                    <a:lnTo>
                      <a:pt x="2174" y="226"/>
                    </a:lnTo>
                    <a:lnTo>
                      <a:pt x="2190" y="212"/>
                    </a:lnTo>
                    <a:lnTo>
                      <a:pt x="2206" y="198"/>
                    </a:lnTo>
                    <a:lnTo>
                      <a:pt x="2222" y="185"/>
                    </a:lnTo>
                    <a:lnTo>
                      <a:pt x="2238" y="174"/>
                    </a:lnTo>
                    <a:lnTo>
                      <a:pt x="2255" y="164"/>
                    </a:lnTo>
                    <a:lnTo>
                      <a:pt x="2272" y="155"/>
                    </a:lnTo>
                    <a:lnTo>
                      <a:pt x="2289" y="148"/>
                    </a:lnTo>
                    <a:lnTo>
                      <a:pt x="2307" y="143"/>
                    </a:lnTo>
                    <a:lnTo>
                      <a:pt x="2377" y="126"/>
                    </a:lnTo>
                    <a:lnTo>
                      <a:pt x="2437" y="110"/>
                    </a:lnTo>
                    <a:lnTo>
                      <a:pt x="2465" y="104"/>
                    </a:lnTo>
                    <a:lnTo>
                      <a:pt x="2492" y="98"/>
                    </a:lnTo>
                    <a:lnTo>
                      <a:pt x="2519" y="93"/>
                    </a:lnTo>
                    <a:lnTo>
                      <a:pt x="2544" y="90"/>
                    </a:lnTo>
                    <a:lnTo>
                      <a:pt x="2569" y="87"/>
                    </a:lnTo>
                    <a:lnTo>
                      <a:pt x="2595" y="86"/>
                    </a:lnTo>
                    <a:lnTo>
                      <a:pt x="2621" y="87"/>
                    </a:lnTo>
                    <a:lnTo>
                      <a:pt x="2647" y="89"/>
                    </a:lnTo>
                    <a:lnTo>
                      <a:pt x="2676" y="93"/>
                    </a:lnTo>
                    <a:lnTo>
                      <a:pt x="2705" y="99"/>
                    </a:lnTo>
                    <a:lnTo>
                      <a:pt x="2736" y="106"/>
                    </a:lnTo>
                    <a:lnTo>
                      <a:pt x="2769" y="116"/>
                    </a:lnTo>
                    <a:lnTo>
                      <a:pt x="2828" y="134"/>
                    </a:lnTo>
                    <a:lnTo>
                      <a:pt x="2871" y="148"/>
                    </a:lnTo>
                    <a:lnTo>
                      <a:pt x="2903" y="158"/>
                    </a:lnTo>
                    <a:lnTo>
                      <a:pt x="2924" y="166"/>
                    </a:lnTo>
                    <a:lnTo>
                      <a:pt x="2936" y="171"/>
                    </a:lnTo>
                    <a:lnTo>
                      <a:pt x="2943" y="173"/>
                    </a:lnTo>
                    <a:lnTo>
                      <a:pt x="2945" y="175"/>
                    </a:lnTo>
                    <a:lnTo>
                      <a:pt x="2946" y="17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41" name="Freeform 129">
                <a:extLst>
                  <a:ext uri="{FF2B5EF4-FFF2-40B4-BE49-F238E27FC236}">
                    <a16:creationId xmlns:a16="http://schemas.microsoft.com/office/drawing/2014/main" id="{EF618259-E74C-4069-B64E-F7F8A2264656}"/>
                  </a:ext>
                </a:extLst>
              </p:cNvPr>
              <p:cNvSpPr>
                <a:spLocks/>
              </p:cNvSpPr>
              <p:nvPr/>
            </p:nvSpPr>
            <p:spPr bwMode="auto">
              <a:xfrm>
                <a:off x="2524" y="1328"/>
                <a:ext cx="294" cy="92"/>
              </a:xfrm>
              <a:custGeom>
                <a:avLst/>
                <a:gdLst>
                  <a:gd name="T0" fmla="*/ 292 w 832"/>
                  <a:gd name="T1" fmla="*/ 0 h 221"/>
                  <a:gd name="T2" fmla="*/ 224 w 832"/>
                  <a:gd name="T3" fmla="*/ 91 h 221"/>
                  <a:gd name="T4" fmla="*/ 0 w 832"/>
                  <a:gd name="T5" fmla="*/ 69 h 221"/>
                  <a:gd name="T6" fmla="*/ 5 w 832"/>
                  <a:gd name="T7" fmla="*/ 68 h 221"/>
                  <a:gd name="T8" fmla="*/ 19 w 832"/>
                  <a:gd name="T9" fmla="*/ 65 h 221"/>
                  <a:gd name="T10" fmla="*/ 40 w 832"/>
                  <a:gd name="T11" fmla="*/ 61 h 221"/>
                  <a:gd name="T12" fmla="*/ 66 w 832"/>
                  <a:gd name="T13" fmla="*/ 57 h 221"/>
                  <a:gd name="T14" fmla="*/ 81 w 832"/>
                  <a:gd name="T15" fmla="*/ 55 h 221"/>
                  <a:gd name="T16" fmla="*/ 97 w 832"/>
                  <a:gd name="T17" fmla="*/ 53 h 221"/>
                  <a:gd name="T18" fmla="*/ 113 w 832"/>
                  <a:gd name="T19" fmla="*/ 51 h 221"/>
                  <a:gd name="T20" fmla="*/ 129 w 832"/>
                  <a:gd name="T21" fmla="*/ 50 h 221"/>
                  <a:gd name="T22" fmla="*/ 145 w 832"/>
                  <a:gd name="T23" fmla="*/ 49 h 221"/>
                  <a:gd name="T24" fmla="*/ 161 w 832"/>
                  <a:gd name="T25" fmla="*/ 48 h 221"/>
                  <a:gd name="T26" fmla="*/ 177 w 832"/>
                  <a:gd name="T27" fmla="*/ 48 h 221"/>
                  <a:gd name="T28" fmla="*/ 192 w 832"/>
                  <a:gd name="T29" fmla="*/ 49 h 221"/>
                  <a:gd name="T30" fmla="*/ 197 w 832"/>
                  <a:gd name="T31" fmla="*/ 49 h 221"/>
                  <a:gd name="T32" fmla="*/ 201 w 832"/>
                  <a:gd name="T33" fmla="*/ 49 h 221"/>
                  <a:gd name="T34" fmla="*/ 205 w 832"/>
                  <a:gd name="T35" fmla="*/ 48 h 221"/>
                  <a:gd name="T36" fmla="*/ 210 w 832"/>
                  <a:gd name="T37" fmla="*/ 47 h 221"/>
                  <a:gd name="T38" fmla="*/ 219 w 832"/>
                  <a:gd name="T39" fmla="*/ 45 h 221"/>
                  <a:gd name="T40" fmla="*/ 228 w 832"/>
                  <a:gd name="T41" fmla="*/ 42 h 221"/>
                  <a:gd name="T42" fmla="*/ 236 w 832"/>
                  <a:gd name="T43" fmla="*/ 38 h 221"/>
                  <a:gd name="T44" fmla="*/ 244 w 832"/>
                  <a:gd name="T45" fmla="*/ 35 h 221"/>
                  <a:gd name="T46" fmla="*/ 252 w 832"/>
                  <a:gd name="T47" fmla="*/ 30 h 221"/>
                  <a:gd name="T48" fmla="*/ 260 w 832"/>
                  <a:gd name="T49" fmla="*/ 26 h 221"/>
                  <a:gd name="T50" fmla="*/ 266 w 832"/>
                  <a:gd name="T51" fmla="*/ 21 h 221"/>
                  <a:gd name="T52" fmla="*/ 273 w 832"/>
                  <a:gd name="T53" fmla="*/ 16 h 221"/>
                  <a:gd name="T54" fmla="*/ 278 w 832"/>
                  <a:gd name="T55" fmla="*/ 12 h 221"/>
                  <a:gd name="T56" fmla="*/ 283 w 832"/>
                  <a:gd name="T57" fmla="*/ 8 h 221"/>
                  <a:gd name="T58" fmla="*/ 290 w 832"/>
                  <a:gd name="T59" fmla="*/ 2 h 221"/>
                  <a:gd name="T60" fmla="*/ 292 w 832"/>
                  <a:gd name="T61" fmla="*/ 0 h 2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32"/>
                  <a:gd name="T94" fmla="*/ 0 h 221"/>
                  <a:gd name="T95" fmla="*/ 832 w 832"/>
                  <a:gd name="T96" fmla="*/ 221 h 2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32" h="221">
                    <a:moveTo>
                      <a:pt x="832" y="0"/>
                    </a:moveTo>
                    <a:lnTo>
                      <a:pt x="639" y="221"/>
                    </a:lnTo>
                    <a:lnTo>
                      <a:pt x="0" y="167"/>
                    </a:lnTo>
                    <a:lnTo>
                      <a:pt x="15" y="165"/>
                    </a:lnTo>
                    <a:lnTo>
                      <a:pt x="54" y="157"/>
                    </a:lnTo>
                    <a:lnTo>
                      <a:pt x="113" y="148"/>
                    </a:lnTo>
                    <a:lnTo>
                      <a:pt x="189" y="138"/>
                    </a:lnTo>
                    <a:lnTo>
                      <a:pt x="231" y="133"/>
                    </a:lnTo>
                    <a:lnTo>
                      <a:pt x="275" y="129"/>
                    </a:lnTo>
                    <a:lnTo>
                      <a:pt x="321" y="125"/>
                    </a:lnTo>
                    <a:lnTo>
                      <a:pt x="367" y="121"/>
                    </a:lnTo>
                    <a:lnTo>
                      <a:pt x="413" y="119"/>
                    </a:lnTo>
                    <a:lnTo>
                      <a:pt x="459" y="117"/>
                    </a:lnTo>
                    <a:lnTo>
                      <a:pt x="504" y="117"/>
                    </a:lnTo>
                    <a:lnTo>
                      <a:pt x="547" y="118"/>
                    </a:lnTo>
                    <a:lnTo>
                      <a:pt x="560" y="118"/>
                    </a:lnTo>
                    <a:lnTo>
                      <a:pt x="572" y="118"/>
                    </a:lnTo>
                    <a:lnTo>
                      <a:pt x="585" y="117"/>
                    </a:lnTo>
                    <a:lnTo>
                      <a:pt x="598" y="115"/>
                    </a:lnTo>
                    <a:lnTo>
                      <a:pt x="624" y="109"/>
                    </a:lnTo>
                    <a:lnTo>
                      <a:pt x="649" y="102"/>
                    </a:lnTo>
                    <a:lnTo>
                      <a:pt x="673" y="93"/>
                    </a:lnTo>
                    <a:lnTo>
                      <a:pt x="696" y="84"/>
                    </a:lnTo>
                    <a:lnTo>
                      <a:pt x="719" y="73"/>
                    </a:lnTo>
                    <a:lnTo>
                      <a:pt x="740" y="62"/>
                    </a:lnTo>
                    <a:lnTo>
                      <a:pt x="759" y="50"/>
                    </a:lnTo>
                    <a:lnTo>
                      <a:pt x="777" y="40"/>
                    </a:lnTo>
                    <a:lnTo>
                      <a:pt x="793" y="29"/>
                    </a:lnTo>
                    <a:lnTo>
                      <a:pt x="807" y="20"/>
                    </a:lnTo>
                    <a:lnTo>
                      <a:pt x="825" y="6"/>
                    </a:lnTo>
                    <a:lnTo>
                      <a:pt x="832"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42" name="Freeform 130">
                <a:extLst>
                  <a:ext uri="{FF2B5EF4-FFF2-40B4-BE49-F238E27FC236}">
                    <a16:creationId xmlns:a16="http://schemas.microsoft.com/office/drawing/2014/main" id="{FAC3E809-4832-43E6-8746-BDCBCFB0E659}"/>
                  </a:ext>
                </a:extLst>
              </p:cNvPr>
              <p:cNvSpPr>
                <a:spLocks/>
              </p:cNvSpPr>
              <p:nvPr/>
            </p:nvSpPr>
            <p:spPr bwMode="auto">
              <a:xfrm>
                <a:off x="1849" y="1450"/>
                <a:ext cx="609" cy="1220"/>
              </a:xfrm>
              <a:custGeom>
                <a:avLst/>
                <a:gdLst>
                  <a:gd name="T0" fmla="*/ 573 w 1743"/>
                  <a:gd name="T1" fmla="*/ 42 h 2952"/>
                  <a:gd name="T2" fmla="*/ 517 w 1743"/>
                  <a:gd name="T3" fmla="*/ 62 h 2952"/>
                  <a:gd name="T4" fmla="*/ 441 w 1743"/>
                  <a:gd name="T5" fmla="*/ 94 h 2952"/>
                  <a:gd name="T6" fmla="*/ 369 w 1743"/>
                  <a:gd name="T7" fmla="*/ 164 h 2952"/>
                  <a:gd name="T8" fmla="*/ 316 w 1743"/>
                  <a:gd name="T9" fmla="*/ 250 h 2952"/>
                  <a:gd name="T10" fmla="*/ 301 w 1743"/>
                  <a:gd name="T11" fmla="*/ 331 h 2952"/>
                  <a:gd name="T12" fmla="*/ 342 w 1743"/>
                  <a:gd name="T13" fmla="*/ 381 h 2952"/>
                  <a:gd name="T14" fmla="*/ 420 w 1743"/>
                  <a:gd name="T15" fmla="*/ 406 h 2952"/>
                  <a:gd name="T16" fmla="*/ 326 w 1743"/>
                  <a:gd name="T17" fmla="*/ 395 h 2952"/>
                  <a:gd name="T18" fmla="*/ 224 w 1743"/>
                  <a:gd name="T19" fmla="*/ 421 h 2952"/>
                  <a:gd name="T20" fmla="*/ 151 w 1743"/>
                  <a:gd name="T21" fmla="*/ 503 h 2952"/>
                  <a:gd name="T22" fmla="*/ 129 w 1743"/>
                  <a:gd name="T23" fmla="*/ 540 h 2952"/>
                  <a:gd name="T24" fmla="*/ 96 w 1743"/>
                  <a:gd name="T25" fmla="*/ 615 h 2952"/>
                  <a:gd name="T26" fmla="*/ 66 w 1743"/>
                  <a:gd name="T27" fmla="*/ 695 h 2952"/>
                  <a:gd name="T28" fmla="*/ 57 w 1743"/>
                  <a:gd name="T29" fmla="*/ 748 h 2952"/>
                  <a:gd name="T30" fmla="*/ 64 w 1743"/>
                  <a:gd name="T31" fmla="*/ 794 h 2952"/>
                  <a:gd name="T32" fmla="*/ 94 w 1743"/>
                  <a:gd name="T33" fmla="*/ 835 h 2952"/>
                  <a:gd name="T34" fmla="*/ 156 w 1743"/>
                  <a:gd name="T35" fmla="*/ 889 h 2952"/>
                  <a:gd name="T36" fmla="*/ 196 w 1743"/>
                  <a:gd name="T37" fmla="*/ 913 h 2952"/>
                  <a:gd name="T38" fmla="*/ 212 w 1743"/>
                  <a:gd name="T39" fmla="*/ 923 h 2952"/>
                  <a:gd name="T40" fmla="*/ 233 w 1743"/>
                  <a:gd name="T41" fmla="*/ 965 h 2952"/>
                  <a:gd name="T42" fmla="*/ 254 w 1743"/>
                  <a:gd name="T43" fmla="*/ 1032 h 2952"/>
                  <a:gd name="T44" fmla="*/ 287 w 1743"/>
                  <a:gd name="T45" fmla="*/ 1080 h 2952"/>
                  <a:gd name="T46" fmla="*/ 339 w 1743"/>
                  <a:gd name="T47" fmla="*/ 1119 h 2952"/>
                  <a:gd name="T48" fmla="*/ 433 w 1743"/>
                  <a:gd name="T49" fmla="*/ 1194 h 2952"/>
                  <a:gd name="T50" fmla="*/ 421 w 1743"/>
                  <a:gd name="T51" fmla="*/ 1205 h 2952"/>
                  <a:gd name="T52" fmla="*/ 324 w 1743"/>
                  <a:gd name="T53" fmla="*/ 1159 h 2952"/>
                  <a:gd name="T54" fmla="*/ 274 w 1743"/>
                  <a:gd name="T55" fmla="*/ 1124 h 2952"/>
                  <a:gd name="T56" fmla="*/ 252 w 1743"/>
                  <a:gd name="T57" fmla="*/ 1092 h 2952"/>
                  <a:gd name="T58" fmla="*/ 232 w 1743"/>
                  <a:gd name="T59" fmla="*/ 1034 h 2952"/>
                  <a:gd name="T60" fmla="*/ 214 w 1743"/>
                  <a:gd name="T61" fmla="*/ 969 h 2952"/>
                  <a:gd name="T62" fmla="*/ 199 w 1743"/>
                  <a:gd name="T63" fmla="*/ 951 h 2952"/>
                  <a:gd name="T64" fmla="*/ 105 w 1743"/>
                  <a:gd name="T65" fmla="*/ 881 h 2952"/>
                  <a:gd name="T66" fmla="*/ 63 w 1743"/>
                  <a:gd name="T67" fmla="*/ 838 h 2952"/>
                  <a:gd name="T68" fmla="*/ 44 w 1743"/>
                  <a:gd name="T69" fmla="*/ 800 h 2952"/>
                  <a:gd name="T70" fmla="*/ 44 w 1743"/>
                  <a:gd name="T71" fmla="*/ 750 h 2952"/>
                  <a:gd name="T72" fmla="*/ 69 w 1743"/>
                  <a:gd name="T73" fmla="*/ 644 h 2952"/>
                  <a:gd name="T74" fmla="*/ 51 w 1743"/>
                  <a:gd name="T75" fmla="*/ 586 h 2952"/>
                  <a:gd name="T76" fmla="*/ 3 w 1743"/>
                  <a:gd name="T77" fmla="*/ 558 h 2952"/>
                  <a:gd name="T78" fmla="*/ 45 w 1743"/>
                  <a:gd name="T79" fmla="*/ 568 h 2952"/>
                  <a:gd name="T80" fmla="*/ 73 w 1743"/>
                  <a:gd name="T81" fmla="*/ 564 h 2952"/>
                  <a:gd name="T82" fmla="*/ 100 w 1743"/>
                  <a:gd name="T83" fmla="*/ 550 h 2952"/>
                  <a:gd name="T84" fmla="*/ 145 w 1743"/>
                  <a:gd name="T85" fmla="*/ 494 h 2952"/>
                  <a:gd name="T86" fmla="*/ 237 w 1743"/>
                  <a:gd name="T87" fmla="*/ 364 h 2952"/>
                  <a:gd name="T88" fmla="*/ 280 w 1743"/>
                  <a:gd name="T89" fmla="*/ 287 h 2952"/>
                  <a:gd name="T90" fmla="*/ 297 w 1743"/>
                  <a:gd name="T91" fmla="*/ 222 h 2952"/>
                  <a:gd name="T92" fmla="*/ 269 w 1743"/>
                  <a:gd name="T93" fmla="*/ 159 h 2952"/>
                  <a:gd name="T94" fmla="*/ 255 w 1743"/>
                  <a:gd name="T95" fmla="*/ 136 h 2952"/>
                  <a:gd name="T96" fmla="*/ 310 w 1743"/>
                  <a:gd name="T97" fmla="*/ 180 h 2952"/>
                  <a:gd name="T98" fmla="*/ 346 w 1743"/>
                  <a:gd name="T99" fmla="*/ 138 h 2952"/>
                  <a:gd name="T100" fmla="*/ 381 w 1743"/>
                  <a:gd name="T101" fmla="*/ 95 h 2952"/>
                  <a:gd name="T102" fmla="*/ 420 w 1743"/>
                  <a:gd name="T103" fmla="*/ 66 h 2952"/>
                  <a:gd name="T104" fmla="*/ 465 w 1743"/>
                  <a:gd name="T105" fmla="*/ 47 h 2952"/>
                  <a:gd name="T106" fmla="*/ 552 w 1743"/>
                  <a:gd name="T107" fmla="*/ 30 h 2952"/>
                  <a:gd name="T108" fmla="*/ 589 w 1743"/>
                  <a:gd name="T109" fmla="*/ 16 h 29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43"/>
                  <a:gd name="T166" fmla="*/ 0 h 2952"/>
                  <a:gd name="T167" fmla="*/ 1743 w 1743"/>
                  <a:gd name="T168" fmla="*/ 2952 h 29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43" h="2952">
                    <a:moveTo>
                      <a:pt x="1743" y="0"/>
                    </a:moveTo>
                    <a:lnTo>
                      <a:pt x="1722" y="20"/>
                    </a:lnTo>
                    <a:lnTo>
                      <a:pt x="1700" y="41"/>
                    </a:lnTo>
                    <a:lnTo>
                      <a:pt x="1679" y="61"/>
                    </a:lnTo>
                    <a:lnTo>
                      <a:pt x="1658" y="81"/>
                    </a:lnTo>
                    <a:lnTo>
                      <a:pt x="1637" y="101"/>
                    </a:lnTo>
                    <a:lnTo>
                      <a:pt x="1616" y="121"/>
                    </a:lnTo>
                    <a:lnTo>
                      <a:pt x="1594" y="141"/>
                    </a:lnTo>
                    <a:lnTo>
                      <a:pt x="1572" y="161"/>
                    </a:lnTo>
                    <a:lnTo>
                      <a:pt x="1541" y="153"/>
                    </a:lnTo>
                    <a:lnTo>
                      <a:pt x="1509" y="149"/>
                    </a:lnTo>
                    <a:lnTo>
                      <a:pt x="1476" y="149"/>
                    </a:lnTo>
                    <a:lnTo>
                      <a:pt x="1442" y="153"/>
                    </a:lnTo>
                    <a:lnTo>
                      <a:pt x="1406" y="161"/>
                    </a:lnTo>
                    <a:lnTo>
                      <a:pt x="1370" y="172"/>
                    </a:lnTo>
                    <a:lnTo>
                      <a:pt x="1334" y="187"/>
                    </a:lnTo>
                    <a:lnTo>
                      <a:pt x="1298" y="206"/>
                    </a:lnTo>
                    <a:lnTo>
                      <a:pt x="1260" y="227"/>
                    </a:lnTo>
                    <a:lnTo>
                      <a:pt x="1224" y="250"/>
                    </a:lnTo>
                    <a:lnTo>
                      <a:pt x="1188" y="276"/>
                    </a:lnTo>
                    <a:lnTo>
                      <a:pt x="1153" y="303"/>
                    </a:lnTo>
                    <a:lnTo>
                      <a:pt x="1119" y="333"/>
                    </a:lnTo>
                    <a:lnTo>
                      <a:pt x="1085" y="365"/>
                    </a:lnTo>
                    <a:lnTo>
                      <a:pt x="1054" y="397"/>
                    </a:lnTo>
                    <a:lnTo>
                      <a:pt x="1024" y="431"/>
                    </a:lnTo>
                    <a:lnTo>
                      <a:pt x="996" y="465"/>
                    </a:lnTo>
                    <a:lnTo>
                      <a:pt x="970" y="500"/>
                    </a:lnTo>
                    <a:lnTo>
                      <a:pt x="945" y="536"/>
                    </a:lnTo>
                    <a:lnTo>
                      <a:pt x="923" y="571"/>
                    </a:lnTo>
                    <a:lnTo>
                      <a:pt x="904" y="606"/>
                    </a:lnTo>
                    <a:lnTo>
                      <a:pt x="889" y="641"/>
                    </a:lnTo>
                    <a:lnTo>
                      <a:pt x="876" y="676"/>
                    </a:lnTo>
                    <a:lnTo>
                      <a:pt x="866" y="709"/>
                    </a:lnTo>
                    <a:lnTo>
                      <a:pt x="861" y="741"/>
                    </a:lnTo>
                    <a:lnTo>
                      <a:pt x="859" y="772"/>
                    </a:lnTo>
                    <a:lnTo>
                      <a:pt x="860" y="801"/>
                    </a:lnTo>
                    <a:lnTo>
                      <a:pt x="867" y="828"/>
                    </a:lnTo>
                    <a:lnTo>
                      <a:pt x="877" y="854"/>
                    </a:lnTo>
                    <a:lnTo>
                      <a:pt x="893" y="876"/>
                    </a:lnTo>
                    <a:lnTo>
                      <a:pt x="913" y="896"/>
                    </a:lnTo>
                    <a:lnTo>
                      <a:pt x="938" y="913"/>
                    </a:lnTo>
                    <a:lnTo>
                      <a:pt x="977" y="923"/>
                    </a:lnTo>
                    <a:lnTo>
                      <a:pt x="1014" y="933"/>
                    </a:lnTo>
                    <a:lnTo>
                      <a:pt x="1052" y="943"/>
                    </a:lnTo>
                    <a:lnTo>
                      <a:pt x="1089" y="953"/>
                    </a:lnTo>
                    <a:lnTo>
                      <a:pt x="1127" y="963"/>
                    </a:lnTo>
                    <a:lnTo>
                      <a:pt x="1164" y="973"/>
                    </a:lnTo>
                    <a:lnTo>
                      <a:pt x="1201" y="983"/>
                    </a:lnTo>
                    <a:lnTo>
                      <a:pt x="1239" y="993"/>
                    </a:lnTo>
                    <a:lnTo>
                      <a:pt x="1177" y="985"/>
                    </a:lnTo>
                    <a:lnTo>
                      <a:pt x="1116" y="978"/>
                    </a:lnTo>
                    <a:lnTo>
                      <a:pt x="1054" y="971"/>
                    </a:lnTo>
                    <a:lnTo>
                      <a:pt x="993" y="964"/>
                    </a:lnTo>
                    <a:lnTo>
                      <a:pt x="931" y="957"/>
                    </a:lnTo>
                    <a:lnTo>
                      <a:pt x="869" y="949"/>
                    </a:lnTo>
                    <a:lnTo>
                      <a:pt x="808" y="942"/>
                    </a:lnTo>
                    <a:lnTo>
                      <a:pt x="745" y="934"/>
                    </a:lnTo>
                    <a:lnTo>
                      <a:pt x="731" y="945"/>
                    </a:lnTo>
                    <a:lnTo>
                      <a:pt x="694" y="975"/>
                    </a:lnTo>
                    <a:lnTo>
                      <a:pt x="640" y="1020"/>
                    </a:lnTo>
                    <a:lnTo>
                      <a:pt x="575" y="1075"/>
                    </a:lnTo>
                    <a:lnTo>
                      <a:pt x="542" y="1105"/>
                    </a:lnTo>
                    <a:lnTo>
                      <a:pt x="509" y="1137"/>
                    </a:lnTo>
                    <a:lnTo>
                      <a:pt x="477" y="1170"/>
                    </a:lnTo>
                    <a:lnTo>
                      <a:pt x="446" y="1202"/>
                    </a:lnTo>
                    <a:lnTo>
                      <a:pt x="432" y="1218"/>
                    </a:lnTo>
                    <a:lnTo>
                      <a:pt x="419" y="1233"/>
                    </a:lnTo>
                    <a:lnTo>
                      <a:pt x="407" y="1249"/>
                    </a:lnTo>
                    <a:lnTo>
                      <a:pt x="396" y="1264"/>
                    </a:lnTo>
                    <a:lnTo>
                      <a:pt x="386" y="1279"/>
                    </a:lnTo>
                    <a:lnTo>
                      <a:pt x="378" y="1293"/>
                    </a:lnTo>
                    <a:lnTo>
                      <a:pt x="370" y="1307"/>
                    </a:lnTo>
                    <a:lnTo>
                      <a:pt x="365" y="1321"/>
                    </a:lnTo>
                    <a:lnTo>
                      <a:pt x="352" y="1348"/>
                    </a:lnTo>
                    <a:lnTo>
                      <a:pt x="336" y="1379"/>
                    </a:lnTo>
                    <a:lnTo>
                      <a:pt x="317" y="1413"/>
                    </a:lnTo>
                    <a:lnTo>
                      <a:pt x="296" y="1450"/>
                    </a:lnTo>
                    <a:lnTo>
                      <a:pt x="275" y="1490"/>
                    </a:lnTo>
                    <a:lnTo>
                      <a:pt x="254" y="1531"/>
                    </a:lnTo>
                    <a:lnTo>
                      <a:pt x="234" y="1574"/>
                    </a:lnTo>
                    <a:lnTo>
                      <a:pt x="214" y="1617"/>
                    </a:lnTo>
                    <a:lnTo>
                      <a:pt x="205" y="1640"/>
                    </a:lnTo>
                    <a:lnTo>
                      <a:pt x="197" y="1662"/>
                    </a:lnTo>
                    <a:lnTo>
                      <a:pt x="189" y="1683"/>
                    </a:lnTo>
                    <a:lnTo>
                      <a:pt x="182" y="1705"/>
                    </a:lnTo>
                    <a:lnTo>
                      <a:pt x="176" y="1727"/>
                    </a:lnTo>
                    <a:lnTo>
                      <a:pt x="171" y="1748"/>
                    </a:lnTo>
                    <a:lnTo>
                      <a:pt x="167" y="1769"/>
                    </a:lnTo>
                    <a:lnTo>
                      <a:pt x="164" y="1790"/>
                    </a:lnTo>
                    <a:lnTo>
                      <a:pt x="162" y="1811"/>
                    </a:lnTo>
                    <a:lnTo>
                      <a:pt x="162" y="1831"/>
                    </a:lnTo>
                    <a:lnTo>
                      <a:pt x="163" y="1850"/>
                    </a:lnTo>
                    <a:lnTo>
                      <a:pt x="166" y="1869"/>
                    </a:lnTo>
                    <a:lnTo>
                      <a:pt x="170" y="1887"/>
                    </a:lnTo>
                    <a:lnTo>
                      <a:pt x="176" y="1905"/>
                    </a:lnTo>
                    <a:lnTo>
                      <a:pt x="183" y="1922"/>
                    </a:lnTo>
                    <a:lnTo>
                      <a:pt x="193" y="1938"/>
                    </a:lnTo>
                    <a:lnTo>
                      <a:pt x="204" y="1952"/>
                    </a:lnTo>
                    <a:lnTo>
                      <a:pt x="216" y="1968"/>
                    </a:lnTo>
                    <a:lnTo>
                      <a:pt x="229" y="1982"/>
                    </a:lnTo>
                    <a:lnTo>
                      <a:pt x="242" y="1996"/>
                    </a:lnTo>
                    <a:lnTo>
                      <a:pt x="270" y="2023"/>
                    </a:lnTo>
                    <a:lnTo>
                      <a:pt x="299" y="2049"/>
                    </a:lnTo>
                    <a:lnTo>
                      <a:pt x="330" y="2073"/>
                    </a:lnTo>
                    <a:lnTo>
                      <a:pt x="360" y="2095"/>
                    </a:lnTo>
                    <a:lnTo>
                      <a:pt x="390" y="2116"/>
                    </a:lnTo>
                    <a:lnTo>
                      <a:pt x="419" y="2136"/>
                    </a:lnTo>
                    <a:lnTo>
                      <a:pt x="447" y="2153"/>
                    </a:lnTo>
                    <a:lnTo>
                      <a:pt x="474" y="2168"/>
                    </a:lnTo>
                    <a:lnTo>
                      <a:pt x="497" y="2181"/>
                    </a:lnTo>
                    <a:lnTo>
                      <a:pt x="517" y="2192"/>
                    </a:lnTo>
                    <a:lnTo>
                      <a:pt x="547" y="2206"/>
                    </a:lnTo>
                    <a:lnTo>
                      <a:pt x="558" y="2212"/>
                    </a:lnTo>
                    <a:lnTo>
                      <a:pt x="561" y="2211"/>
                    </a:lnTo>
                    <a:lnTo>
                      <a:pt x="569" y="2212"/>
                    </a:lnTo>
                    <a:lnTo>
                      <a:pt x="575" y="2214"/>
                    </a:lnTo>
                    <a:lnTo>
                      <a:pt x="582" y="2217"/>
                    </a:lnTo>
                    <a:lnTo>
                      <a:pt x="590" y="2221"/>
                    </a:lnTo>
                    <a:lnTo>
                      <a:pt x="598" y="2227"/>
                    </a:lnTo>
                    <a:lnTo>
                      <a:pt x="607" y="2235"/>
                    </a:lnTo>
                    <a:lnTo>
                      <a:pt x="617" y="2245"/>
                    </a:lnTo>
                    <a:lnTo>
                      <a:pt x="626" y="2257"/>
                    </a:lnTo>
                    <a:lnTo>
                      <a:pt x="637" y="2272"/>
                    </a:lnTo>
                    <a:lnTo>
                      <a:pt x="647" y="2292"/>
                    </a:lnTo>
                    <a:lnTo>
                      <a:pt x="657" y="2313"/>
                    </a:lnTo>
                    <a:lnTo>
                      <a:pt x="667" y="2338"/>
                    </a:lnTo>
                    <a:lnTo>
                      <a:pt x="676" y="2367"/>
                    </a:lnTo>
                    <a:lnTo>
                      <a:pt x="685" y="2396"/>
                    </a:lnTo>
                    <a:lnTo>
                      <a:pt x="695" y="2424"/>
                    </a:lnTo>
                    <a:lnTo>
                      <a:pt x="705" y="2451"/>
                    </a:lnTo>
                    <a:lnTo>
                      <a:pt x="715" y="2475"/>
                    </a:lnTo>
                    <a:lnTo>
                      <a:pt x="727" y="2498"/>
                    </a:lnTo>
                    <a:lnTo>
                      <a:pt x="739" y="2520"/>
                    </a:lnTo>
                    <a:lnTo>
                      <a:pt x="752" y="2541"/>
                    </a:lnTo>
                    <a:lnTo>
                      <a:pt x="767" y="2561"/>
                    </a:lnTo>
                    <a:lnTo>
                      <a:pt x="782" y="2580"/>
                    </a:lnTo>
                    <a:lnTo>
                      <a:pt x="800" y="2598"/>
                    </a:lnTo>
                    <a:lnTo>
                      <a:pt x="819" y="2616"/>
                    </a:lnTo>
                    <a:lnTo>
                      <a:pt x="839" y="2632"/>
                    </a:lnTo>
                    <a:lnTo>
                      <a:pt x="861" y="2649"/>
                    </a:lnTo>
                    <a:lnTo>
                      <a:pt x="885" y="2664"/>
                    </a:lnTo>
                    <a:lnTo>
                      <a:pt x="910" y="2679"/>
                    </a:lnTo>
                    <a:lnTo>
                      <a:pt x="938" y="2694"/>
                    </a:lnTo>
                    <a:lnTo>
                      <a:pt x="970" y="2711"/>
                    </a:lnTo>
                    <a:lnTo>
                      <a:pt x="1001" y="2728"/>
                    </a:lnTo>
                    <a:lnTo>
                      <a:pt x="1033" y="2748"/>
                    </a:lnTo>
                    <a:lnTo>
                      <a:pt x="1065" y="2769"/>
                    </a:lnTo>
                    <a:lnTo>
                      <a:pt x="1129" y="2812"/>
                    </a:lnTo>
                    <a:lnTo>
                      <a:pt x="1187" y="2853"/>
                    </a:lnTo>
                    <a:lnTo>
                      <a:pt x="1238" y="2892"/>
                    </a:lnTo>
                    <a:lnTo>
                      <a:pt x="1279" y="2923"/>
                    </a:lnTo>
                    <a:lnTo>
                      <a:pt x="1305" y="2945"/>
                    </a:lnTo>
                    <a:lnTo>
                      <a:pt x="1315" y="2952"/>
                    </a:lnTo>
                    <a:lnTo>
                      <a:pt x="1295" y="2947"/>
                    </a:lnTo>
                    <a:lnTo>
                      <a:pt x="1240" y="2930"/>
                    </a:lnTo>
                    <a:lnTo>
                      <a:pt x="1204" y="2917"/>
                    </a:lnTo>
                    <a:lnTo>
                      <a:pt x="1163" y="2902"/>
                    </a:lnTo>
                    <a:lnTo>
                      <a:pt x="1118" y="2886"/>
                    </a:lnTo>
                    <a:lnTo>
                      <a:pt x="1070" y="2868"/>
                    </a:lnTo>
                    <a:lnTo>
                      <a:pt x="1022" y="2849"/>
                    </a:lnTo>
                    <a:lnTo>
                      <a:pt x="973" y="2828"/>
                    </a:lnTo>
                    <a:lnTo>
                      <a:pt x="925" y="2806"/>
                    </a:lnTo>
                    <a:lnTo>
                      <a:pt x="880" y="2783"/>
                    </a:lnTo>
                    <a:lnTo>
                      <a:pt x="858" y="2771"/>
                    </a:lnTo>
                    <a:lnTo>
                      <a:pt x="838" y="2758"/>
                    </a:lnTo>
                    <a:lnTo>
                      <a:pt x="819" y="2746"/>
                    </a:lnTo>
                    <a:lnTo>
                      <a:pt x="801" y="2734"/>
                    </a:lnTo>
                    <a:lnTo>
                      <a:pt x="784" y="2721"/>
                    </a:lnTo>
                    <a:lnTo>
                      <a:pt x="769" y="2709"/>
                    </a:lnTo>
                    <a:lnTo>
                      <a:pt x="756" y="2696"/>
                    </a:lnTo>
                    <a:lnTo>
                      <a:pt x="745" y="2684"/>
                    </a:lnTo>
                    <a:lnTo>
                      <a:pt x="736" y="2671"/>
                    </a:lnTo>
                    <a:lnTo>
                      <a:pt x="727" y="2658"/>
                    </a:lnTo>
                    <a:lnTo>
                      <a:pt x="719" y="2645"/>
                    </a:lnTo>
                    <a:lnTo>
                      <a:pt x="711" y="2632"/>
                    </a:lnTo>
                    <a:lnTo>
                      <a:pt x="698" y="2605"/>
                    </a:lnTo>
                    <a:lnTo>
                      <a:pt x="687" y="2579"/>
                    </a:lnTo>
                    <a:lnTo>
                      <a:pt x="677" y="2554"/>
                    </a:lnTo>
                    <a:lnTo>
                      <a:pt x="669" y="2529"/>
                    </a:lnTo>
                    <a:lnTo>
                      <a:pt x="663" y="2504"/>
                    </a:lnTo>
                    <a:lnTo>
                      <a:pt x="657" y="2480"/>
                    </a:lnTo>
                    <a:lnTo>
                      <a:pt x="646" y="2434"/>
                    </a:lnTo>
                    <a:lnTo>
                      <a:pt x="634" y="2392"/>
                    </a:lnTo>
                    <a:lnTo>
                      <a:pt x="625" y="2373"/>
                    </a:lnTo>
                    <a:lnTo>
                      <a:pt x="617" y="2356"/>
                    </a:lnTo>
                    <a:lnTo>
                      <a:pt x="612" y="2347"/>
                    </a:lnTo>
                    <a:lnTo>
                      <a:pt x="607" y="2339"/>
                    </a:lnTo>
                    <a:lnTo>
                      <a:pt x="601" y="2332"/>
                    </a:lnTo>
                    <a:lnTo>
                      <a:pt x="595" y="2325"/>
                    </a:lnTo>
                    <a:lnTo>
                      <a:pt x="588" y="2318"/>
                    </a:lnTo>
                    <a:lnTo>
                      <a:pt x="578" y="2310"/>
                    </a:lnTo>
                    <a:lnTo>
                      <a:pt x="568" y="2303"/>
                    </a:lnTo>
                    <a:lnTo>
                      <a:pt x="556" y="2294"/>
                    </a:lnTo>
                    <a:lnTo>
                      <a:pt x="527" y="2275"/>
                    </a:lnTo>
                    <a:lnTo>
                      <a:pt x="495" y="2255"/>
                    </a:lnTo>
                    <a:lnTo>
                      <a:pt x="419" y="2210"/>
                    </a:lnTo>
                    <a:lnTo>
                      <a:pt x="339" y="2160"/>
                    </a:lnTo>
                    <a:lnTo>
                      <a:pt x="299" y="2133"/>
                    </a:lnTo>
                    <a:lnTo>
                      <a:pt x="261" y="2103"/>
                    </a:lnTo>
                    <a:lnTo>
                      <a:pt x="243" y="2089"/>
                    </a:lnTo>
                    <a:lnTo>
                      <a:pt x="226" y="2075"/>
                    </a:lnTo>
                    <a:lnTo>
                      <a:pt x="209" y="2060"/>
                    </a:lnTo>
                    <a:lnTo>
                      <a:pt x="194" y="2045"/>
                    </a:lnTo>
                    <a:lnTo>
                      <a:pt x="180" y="2030"/>
                    </a:lnTo>
                    <a:lnTo>
                      <a:pt x="167" y="2015"/>
                    </a:lnTo>
                    <a:lnTo>
                      <a:pt x="155" y="2000"/>
                    </a:lnTo>
                    <a:lnTo>
                      <a:pt x="146" y="1984"/>
                    </a:lnTo>
                    <a:lnTo>
                      <a:pt x="136" y="1969"/>
                    </a:lnTo>
                    <a:lnTo>
                      <a:pt x="130" y="1953"/>
                    </a:lnTo>
                    <a:lnTo>
                      <a:pt x="125" y="1937"/>
                    </a:lnTo>
                    <a:lnTo>
                      <a:pt x="123" y="1922"/>
                    </a:lnTo>
                    <a:lnTo>
                      <a:pt x="122" y="1906"/>
                    </a:lnTo>
                    <a:lnTo>
                      <a:pt x="121" y="1889"/>
                    </a:lnTo>
                    <a:lnTo>
                      <a:pt x="122" y="1872"/>
                    </a:lnTo>
                    <a:lnTo>
                      <a:pt x="123" y="1854"/>
                    </a:lnTo>
                    <a:lnTo>
                      <a:pt x="127" y="1817"/>
                    </a:lnTo>
                    <a:lnTo>
                      <a:pt x="133" y="1778"/>
                    </a:lnTo>
                    <a:lnTo>
                      <a:pt x="142" y="1740"/>
                    </a:lnTo>
                    <a:lnTo>
                      <a:pt x="152" y="1701"/>
                    </a:lnTo>
                    <a:lnTo>
                      <a:pt x="163" y="1663"/>
                    </a:lnTo>
                    <a:lnTo>
                      <a:pt x="174" y="1626"/>
                    </a:lnTo>
                    <a:lnTo>
                      <a:pt x="196" y="1559"/>
                    </a:lnTo>
                    <a:lnTo>
                      <a:pt x="216" y="1505"/>
                    </a:lnTo>
                    <a:lnTo>
                      <a:pt x="230" y="1468"/>
                    </a:lnTo>
                    <a:lnTo>
                      <a:pt x="236" y="1455"/>
                    </a:lnTo>
                    <a:lnTo>
                      <a:pt x="206" y="1443"/>
                    </a:lnTo>
                    <a:lnTo>
                      <a:pt x="176" y="1430"/>
                    </a:lnTo>
                    <a:lnTo>
                      <a:pt x="146" y="1418"/>
                    </a:lnTo>
                    <a:lnTo>
                      <a:pt x="115" y="1405"/>
                    </a:lnTo>
                    <a:lnTo>
                      <a:pt x="86" y="1392"/>
                    </a:lnTo>
                    <a:lnTo>
                      <a:pt x="57" y="1378"/>
                    </a:lnTo>
                    <a:lnTo>
                      <a:pt x="28" y="1363"/>
                    </a:lnTo>
                    <a:lnTo>
                      <a:pt x="0" y="1348"/>
                    </a:lnTo>
                    <a:lnTo>
                      <a:pt x="9" y="1351"/>
                    </a:lnTo>
                    <a:lnTo>
                      <a:pt x="34" y="1359"/>
                    </a:lnTo>
                    <a:lnTo>
                      <a:pt x="52" y="1364"/>
                    </a:lnTo>
                    <a:lnTo>
                      <a:pt x="72" y="1368"/>
                    </a:lnTo>
                    <a:lnTo>
                      <a:pt x="94" y="1371"/>
                    </a:lnTo>
                    <a:lnTo>
                      <a:pt x="118" y="1374"/>
                    </a:lnTo>
                    <a:lnTo>
                      <a:pt x="130" y="1375"/>
                    </a:lnTo>
                    <a:lnTo>
                      <a:pt x="143" y="1375"/>
                    </a:lnTo>
                    <a:lnTo>
                      <a:pt x="157" y="1375"/>
                    </a:lnTo>
                    <a:lnTo>
                      <a:pt x="171" y="1374"/>
                    </a:lnTo>
                    <a:lnTo>
                      <a:pt x="184" y="1372"/>
                    </a:lnTo>
                    <a:lnTo>
                      <a:pt x="197" y="1370"/>
                    </a:lnTo>
                    <a:lnTo>
                      <a:pt x="210" y="1367"/>
                    </a:lnTo>
                    <a:lnTo>
                      <a:pt x="224" y="1364"/>
                    </a:lnTo>
                    <a:lnTo>
                      <a:pt x="237" y="1359"/>
                    </a:lnTo>
                    <a:lnTo>
                      <a:pt x="250" y="1354"/>
                    </a:lnTo>
                    <a:lnTo>
                      <a:pt x="263" y="1348"/>
                    </a:lnTo>
                    <a:lnTo>
                      <a:pt x="275" y="1340"/>
                    </a:lnTo>
                    <a:lnTo>
                      <a:pt x="287" y="1332"/>
                    </a:lnTo>
                    <a:lnTo>
                      <a:pt x="299" y="1322"/>
                    </a:lnTo>
                    <a:lnTo>
                      <a:pt x="311" y="1311"/>
                    </a:lnTo>
                    <a:lnTo>
                      <a:pt x="322" y="1299"/>
                    </a:lnTo>
                    <a:lnTo>
                      <a:pt x="345" y="1272"/>
                    </a:lnTo>
                    <a:lnTo>
                      <a:pt x="376" y="1238"/>
                    </a:lnTo>
                    <a:lnTo>
                      <a:pt x="414" y="1196"/>
                    </a:lnTo>
                    <a:lnTo>
                      <a:pt x="457" y="1146"/>
                    </a:lnTo>
                    <a:lnTo>
                      <a:pt x="505" y="1093"/>
                    </a:lnTo>
                    <a:lnTo>
                      <a:pt x="554" y="1036"/>
                    </a:lnTo>
                    <a:lnTo>
                      <a:pt x="604" y="975"/>
                    </a:lnTo>
                    <a:lnTo>
                      <a:pt x="654" y="913"/>
                    </a:lnTo>
                    <a:lnTo>
                      <a:pt x="678" y="882"/>
                    </a:lnTo>
                    <a:lnTo>
                      <a:pt x="701" y="850"/>
                    </a:lnTo>
                    <a:lnTo>
                      <a:pt x="723" y="818"/>
                    </a:lnTo>
                    <a:lnTo>
                      <a:pt x="744" y="787"/>
                    </a:lnTo>
                    <a:lnTo>
                      <a:pt x="763" y="756"/>
                    </a:lnTo>
                    <a:lnTo>
                      <a:pt x="781" y="726"/>
                    </a:lnTo>
                    <a:lnTo>
                      <a:pt x="799" y="696"/>
                    </a:lnTo>
                    <a:lnTo>
                      <a:pt x="813" y="666"/>
                    </a:lnTo>
                    <a:lnTo>
                      <a:pt x="826" y="639"/>
                    </a:lnTo>
                    <a:lnTo>
                      <a:pt x="836" y="612"/>
                    </a:lnTo>
                    <a:lnTo>
                      <a:pt x="843" y="586"/>
                    </a:lnTo>
                    <a:lnTo>
                      <a:pt x="848" y="561"/>
                    </a:lnTo>
                    <a:lnTo>
                      <a:pt x="850" y="538"/>
                    </a:lnTo>
                    <a:lnTo>
                      <a:pt x="849" y="517"/>
                    </a:lnTo>
                    <a:lnTo>
                      <a:pt x="845" y="496"/>
                    </a:lnTo>
                    <a:lnTo>
                      <a:pt x="837" y="478"/>
                    </a:lnTo>
                    <a:lnTo>
                      <a:pt x="814" y="445"/>
                    </a:lnTo>
                    <a:lnTo>
                      <a:pt x="791" y="414"/>
                    </a:lnTo>
                    <a:lnTo>
                      <a:pt x="768" y="386"/>
                    </a:lnTo>
                    <a:lnTo>
                      <a:pt x="747" y="361"/>
                    </a:lnTo>
                    <a:lnTo>
                      <a:pt x="729" y="340"/>
                    </a:lnTo>
                    <a:lnTo>
                      <a:pt x="715" y="325"/>
                    </a:lnTo>
                    <a:lnTo>
                      <a:pt x="706" y="315"/>
                    </a:lnTo>
                    <a:lnTo>
                      <a:pt x="703" y="312"/>
                    </a:lnTo>
                    <a:lnTo>
                      <a:pt x="729" y="330"/>
                    </a:lnTo>
                    <a:lnTo>
                      <a:pt x="755" y="348"/>
                    </a:lnTo>
                    <a:lnTo>
                      <a:pt x="781" y="366"/>
                    </a:lnTo>
                    <a:lnTo>
                      <a:pt x="808" y="384"/>
                    </a:lnTo>
                    <a:lnTo>
                      <a:pt x="834" y="401"/>
                    </a:lnTo>
                    <a:lnTo>
                      <a:pt x="860" y="418"/>
                    </a:lnTo>
                    <a:lnTo>
                      <a:pt x="886" y="435"/>
                    </a:lnTo>
                    <a:lnTo>
                      <a:pt x="912" y="451"/>
                    </a:lnTo>
                    <a:lnTo>
                      <a:pt x="927" y="425"/>
                    </a:lnTo>
                    <a:lnTo>
                      <a:pt x="942" y="401"/>
                    </a:lnTo>
                    <a:lnTo>
                      <a:pt x="958" y="378"/>
                    </a:lnTo>
                    <a:lnTo>
                      <a:pt x="974" y="355"/>
                    </a:lnTo>
                    <a:lnTo>
                      <a:pt x="990" y="333"/>
                    </a:lnTo>
                    <a:lnTo>
                      <a:pt x="1006" y="314"/>
                    </a:lnTo>
                    <a:lnTo>
                      <a:pt x="1022" y="295"/>
                    </a:lnTo>
                    <a:lnTo>
                      <a:pt x="1038" y="277"/>
                    </a:lnTo>
                    <a:lnTo>
                      <a:pt x="1055" y="261"/>
                    </a:lnTo>
                    <a:lnTo>
                      <a:pt x="1072" y="245"/>
                    </a:lnTo>
                    <a:lnTo>
                      <a:pt x="1089" y="230"/>
                    </a:lnTo>
                    <a:lnTo>
                      <a:pt x="1107" y="216"/>
                    </a:lnTo>
                    <a:lnTo>
                      <a:pt x="1126" y="203"/>
                    </a:lnTo>
                    <a:lnTo>
                      <a:pt x="1144" y="191"/>
                    </a:lnTo>
                    <a:lnTo>
                      <a:pt x="1163" y="179"/>
                    </a:lnTo>
                    <a:lnTo>
                      <a:pt x="1182" y="169"/>
                    </a:lnTo>
                    <a:lnTo>
                      <a:pt x="1201" y="159"/>
                    </a:lnTo>
                    <a:lnTo>
                      <a:pt x="1221" y="150"/>
                    </a:lnTo>
                    <a:lnTo>
                      <a:pt x="1241" y="141"/>
                    </a:lnTo>
                    <a:lnTo>
                      <a:pt x="1262" y="134"/>
                    </a:lnTo>
                    <a:lnTo>
                      <a:pt x="1284" y="126"/>
                    </a:lnTo>
                    <a:lnTo>
                      <a:pt x="1306" y="120"/>
                    </a:lnTo>
                    <a:lnTo>
                      <a:pt x="1328" y="114"/>
                    </a:lnTo>
                    <a:lnTo>
                      <a:pt x="1351" y="108"/>
                    </a:lnTo>
                    <a:lnTo>
                      <a:pt x="1398" y="98"/>
                    </a:lnTo>
                    <a:lnTo>
                      <a:pt x="1449" y="90"/>
                    </a:lnTo>
                    <a:lnTo>
                      <a:pt x="1501" y="82"/>
                    </a:lnTo>
                    <a:lnTo>
                      <a:pt x="1556" y="76"/>
                    </a:lnTo>
                    <a:lnTo>
                      <a:pt x="1578" y="73"/>
                    </a:lnTo>
                    <a:lnTo>
                      <a:pt x="1600" y="68"/>
                    </a:lnTo>
                    <a:lnTo>
                      <a:pt x="1619" y="63"/>
                    </a:lnTo>
                    <a:lnTo>
                      <a:pt x="1638" y="58"/>
                    </a:lnTo>
                    <a:lnTo>
                      <a:pt x="1654" y="52"/>
                    </a:lnTo>
                    <a:lnTo>
                      <a:pt x="1670" y="45"/>
                    </a:lnTo>
                    <a:lnTo>
                      <a:pt x="1683" y="39"/>
                    </a:lnTo>
                    <a:lnTo>
                      <a:pt x="1696" y="33"/>
                    </a:lnTo>
                    <a:lnTo>
                      <a:pt x="1717" y="20"/>
                    </a:lnTo>
                    <a:lnTo>
                      <a:pt x="1731" y="10"/>
                    </a:lnTo>
                    <a:lnTo>
                      <a:pt x="1740" y="3"/>
                    </a:lnTo>
                    <a:lnTo>
                      <a:pt x="1743"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43" name="Freeform 131">
                <a:extLst>
                  <a:ext uri="{FF2B5EF4-FFF2-40B4-BE49-F238E27FC236}">
                    <a16:creationId xmlns:a16="http://schemas.microsoft.com/office/drawing/2014/main" id="{60B73229-E6B3-4F12-BD86-AC6A986CFE11}"/>
                  </a:ext>
                </a:extLst>
              </p:cNvPr>
              <p:cNvSpPr>
                <a:spLocks/>
              </p:cNvSpPr>
              <p:nvPr/>
            </p:nvSpPr>
            <p:spPr bwMode="auto">
              <a:xfrm>
                <a:off x="2171" y="1766"/>
                <a:ext cx="484" cy="596"/>
              </a:xfrm>
              <a:custGeom>
                <a:avLst/>
                <a:gdLst>
                  <a:gd name="T0" fmla="*/ 136 w 1385"/>
                  <a:gd name="T1" fmla="*/ 122 h 1444"/>
                  <a:gd name="T2" fmla="*/ 142 w 1385"/>
                  <a:gd name="T3" fmla="*/ 132 h 1444"/>
                  <a:gd name="T4" fmla="*/ 144 w 1385"/>
                  <a:gd name="T5" fmla="*/ 144 h 1444"/>
                  <a:gd name="T6" fmla="*/ 145 w 1385"/>
                  <a:gd name="T7" fmla="*/ 161 h 1444"/>
                  <a:gd name="T8" fmla="*/ 139 w 1385"/>
                  <a:gd name="T9" fmla="*/ 187 h 1444"/>
                  <a:gd name="T10" fmla="*/ 119 w 1385"/>
                  <a:gd name="T11" fmla="*/ 245 h 1444"/>
                  <a:gd name="T12" fmla="*/ 85 w 1385"/>
                  <a:gd name="T13" fmla="*/ 332 h 1444"/>
                  <a:gd name="T14" fmla="*/ 0 w 1385"/>
                  <a:gd name="T15" fmla="*/ 414 h 1444"/>
                  <a:gd name="T16" fmla="*/ 75 w 1385"/>
                  <a:gd name="T17" fmla="*/ 409 h 1444"/>
                  <a:gd name="T18" fmla="*/ 87 w 1385"/>
                  <a:gd name="T19" fmla="*/ 442 h 1444"/>
                  <a:gd name="T20" fmla="*/ 99 w 1385"/>
                  <a:gd name="T21" fmla="*/ 468 h 1444"/>
                  <a:gd name="T22" fmla="*/ 114 w 1385"/>
                  <a:gd name="T23" fmla="*/ 494 h 1444"/>
                  <a:gd name="T24" fmla="*/ 134 w 1385"/>
                  <a:gd name="T25" fmla="*/ 520 h 1444"/>
                  <a:gd name="T26" fmla="*/ 164 w 1385"/>
                  <a:gd name="T27" fmla="*/ 551 h 1444"/>
                  <a:gd name="T28" fmla="*/ 203 w 1385"/>
                  <a:gd name="T29" fmla="*/ 588 h 1444"/>
                  <a:gd name="T30" fmla="*/ 208 w 1385"/>
                  <a:gd name="T31" fmla="*/ 591 h 1444"/>
                  <a:gd name="T32" fmla="*/ 183 w 1385"/>
                  <a:gd name="T33" fmla="*/ 560 h 1444"/>
                  <a:gd name="T34" fmla="*/ 157 w 1385"/>
                  <a:gd name="T35" fmla="*/ 523 h 1444"/>
                  <a:gd name="T36" fmla="*/ 131 w 1385"/>
                  <a:gd name="T37" fmla="*/ 481 h 1444"/>
                  <a:gd name="T38" fmla="*/ 120 w 1385"/>
                  <a:gd name="T39" fmla="*/ 459 h 1444"/>
                  <a:gd name="T40" fmla="*/ 111 w 1385"/>
                  <a:gd name="T41" fmla="*/ 439 h 1444"/>
                  <a:gd name="T42" fmla="*/ 106 w 1385"/>
                  <a:gd name="T43" fmla="*/ 419 h 1444"/>
                  <a:gd name="T44" fmla="*/ 104 w 1385"/>
                  <a:gd name="T45" fmla="*/ 396 h 1444"/>
                  <a:gd name="T46" fmla="*/ 106 w 1385"/>
                  <a:gd name="T47" fmla="*/ 370 h 1444"/>
                  <a:gd name="T48" fmla="*/ 109 w 1385"/>
                  <a:gd name="T49" fmla="*/ 342 h 1444"/>
                  <a:gd name="T50" fmla="*/ 115 w 1385"/>
                  <a:gd name="T51" fmla="*/ 313 h 1444"/>
                  <a:gd name="T52" fmla="*/ 122 w 1385"/>
                  <a:gd name="T53" fmla="*/ 284 h 1444"/>
                  <a:gd name="T54" fmla="*/ 137 w 1385"/>
                  <a:gd name="T55" fmla="*/ 241 h 1444"/>
                  <a:gd name="T56" fmla="*/ 146 w 1385"/>
                  <a:gd name="T57" fmla="*/ 218 h 1444"/>
                  <a:gd name="T58" fmla="*/ 156 w 1385"/>
                  <a:gd name="T59" fmla="*/ 201 h 1444"/>
                  <a:gd name="T60" fmla="*/ 165 w 1385"/>
                  <a:gd name="T61" fmla="*/ 188 h 1444"/>
                  <a:gd name="T62" fmla="*/ 178 w 1385"/>
                  <a:gd name="T63" fmla="*/ 181 h 1444"/>
                  <a:gd name="T64" fmla="*/ 212 w 1385"/>
                  <a:gd name="T65" fmla="*/ 170 h 1444"/>
                  <a:gd name="T66" fmla="*/ 258 w 1385"/>
                  <a:gd name="T67" fmla="*/ 158 h 1444"/>
                  <a:gd name="T68" fmla="*/ 306 w 1385"/>
                  <a:gd name="T69" fmla="*/ 149 h 1444"/>
                  <a:gd name="T70" fmla="*/ 342 w 1385"/>
                  <a:gd name="T71" fmla="*/ 146 h 1444"/>
                  <a:gd name="T72" fmla="*/ 361 w 1385"/>
                  <a:gd name="T73" fmla="*/ 146 h 1444"/>
                  <a:gd name="T74" fmla="*/ 374 w 1385"/>
                  <a:gd name="T75" fmla="*/ 149 h 1444"/>
                  <a:gd name="T76" fmla="*/ 383 w 1385"/>
                  <a:gd name="T77" fmla="*/ 157 h 1444"/>
                  <a:gd name="T78" fmla="*/ 394 w 1385"/>
                  <a:gd name="T79" fmla="*/ 176 h 1444"/>
                  <a:gd name="T80" fmla="*/ 407 w 1385"/>
                  <a:gd name="T81" fmla="*/ 205 h 1444"/>
                  <a:gd name="T82" fmla="*/ 433 w 1385"/>
                  <a:gd name="T83" fmla="*/ 280 h 1444"/>
                  <a:gd name="T84" fmla="*/ 458 w 1385"/>
                  <a:gd name="T85" fmla="*/ 362 h 1444"/>
                  <a:gd name="T86" fmla="*/ 477 w 1385"/>
                  <a:gd name="T87" fmla="*/ 426 h 1444"/>
                  <a:gd name="T88" fmla="*/ 484 w 1385"/>
                  <a:gd name="T89" fmla="*/ 452 h 1444"/>
                  <a:gd name="T90" fmla="*/ 424 w 1385"/>
                  <a:gd name="T91" fmla="*/ 4 h 1444"/>
                  <a:gd name="T92" fmla="*/ 413 w 1385"/>
                  <a:gd name="T93" fmla="*/ 52 h 1444"/>
                  <a:gd name="T94" fmla="*/ 403 w 1385"/>
                  <a:gd name="T95" fmla="*/ 81 h 1444"/>
                  <a:gd name="T96" fmla="*/ 394 w 1385"/>
                  <a:gd name="T97" fmla="*/ 99 h 1444"/>
                  <a:gd name="T98" fmla="*/ 387 w 1385"/>
                  <a:gd name="T99" fmla="*/ 109 h 1444"/>
                  <a:gd name="T100" fmla="*/ 379 w 1385"/>
                  <a:gd name="T101" fmla="*/ 115 h 1444"/>
                  <a:gd name="T102" fmla="*/ 350 w 1385"/>
                  <a:gd name="T103" fmla="*/ 123 h 1444"/>
                  <a:gd name="T104" fmla="*/ 304 w 1385"/>
                  <a:gd name="T105" fmla="*/ 132 h 1444"/>
                  <a:gd name="T106" fmla="*/ 252 w 1385"/>
                  <a:gd name="T107" fmla="*/ 139 h 1444"/>
                  <a:gd name="T108" fmla="*/ 205 w 1385"/>
                  <a:gd name="T109" fmla="*/ 143 h 1444"/>
                  <a:gd name="T110" fmla="*/ 177 w 1385"/>
                  <a:gd name="T111" fmla="*/ 143 h 1444"/>
                  <a:gd name="T112" fmla="*/ 169 w 1385"/>
                  <a:gd name="T113" fmla="*/ 142 h 1444"/>
                  <a:gd name="T114" fmla="*/ 137 w 1385"/>
                  <a:gd name="T115" fmla="*/ 122 h 14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85"/>
                  <a:gd name="T175" fmla="*/ 0 h 1444"/>
                  <a:gd name="T176" fmla="*/ 1385 w 1385"/>
                  <a:gd name="T177" fmla="*/ 1444 h 14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85" h="1444">
                    <a:moveTo>
                      <a:pt x="382" y="290"/>
                    </a:moveTo>
                    <a:lnTo>
                      <a:pt x="384" y="291"/>
                    </a:lnTo>
                    <a:lnTo>
                      <a:pt x="388" y="295"/>
                    </a:lnTo>
                    <a:lnTo>
                      <a:pt x="395" y="302"/>
                    </a:lnTo>
                    <a:lnTo>
                      <a:pt x="402" y="313"/>
                    </a:lnTo>
                    <a:lnTo>
                      <a:pt x="405" y="320"/>
                    </a:lnTo>
                    <a:lnTo>
                      <a:pt x="409" y="328"/>
                    </a:lnTo>
                    <a:lnTo>
                      <a:pt x="411" y="338"/>
                    </a:lnTo>
                    <a:lnTo>
                      <a:pt x="413" y="348"/>
                    </a:lnTo>
                    <a:lnTo>
                      <a:pt x="415" y="361"/>
                    </a:lnTo>
                    <a:lnTo>
                      <a:pt x="416" y="375"/>
                    </a:lnTo>
                    <a:lnTo>
                      <a:pt x="415" y="391"/>
                    </a:lnTo>
                    <a:lnTo>
                      <a:pt x="414" y="408"/>
                    </a:lnTo>
                    <a:lnTo>
                      <a:pt x="408" y="428"/>
                    </a:lnTo>
                    <a:lnTo>
                      <a:pt x="399" y="454"/>
                    </a:lnTo>
                    <a:lnTo>
                      <a:pt x="388" y="484"/>
                    </a:lnTo>
                    <a:lnTo>
                      <a:pt x="374" y="517"/>
                    </a:lnTo>
                    <a:lnTo>
                      <a:pt x="341" y="593"/>
                    </a:lnTo>
                    <a:lnTo>
                      <a:pt x="306" y="670"/>
                    </a:lnTo>
                    <a:lnTo>
                      <a:pt x="272" y="744"/>
                    </a:lnTo>
                    <a:lnTo>
                      <a:pt x="243" y="805"/>
                    </a:lnTo>
                    <a:lnTo>
                      <a:pt x="223" y="848"/>
                    </a:lnTo>
                    <a:lnTo>
                      <a:pt x="216" y="864"/>
                    </a:lnTo>
                    <a:lnTo>
                      <a:pt x="0" y="1003"/>
                    </a:lnTo>
                    <a:lnTo>
                      <a:pt x="205" y="966"/>
                    </a:lnTo>
                    <a:lnTo>
                      <a:pt x="207" y="972"/>
                    </a:lnTo>
                    <a:lnTo>
                      <a:pt x="214" y="990"/>
                    </a:lnTo>
                    <a:lnTo>
                      <a:pt x="225" y="1017"/>
                    </a:lnTo>
                    <a:lnTo>
                      <a:pt x="240" y="1052"/>
                    </a:lnTo>
                    <a:lnTo>
                      <a:pt x="250" y="1071"/>
                    </a:lnTo>
                    <a:lnTo>
                      <a:pt x="260" y="1091"/>
                    </a:lnTo>
                    <a:lnTo>
                      <a:pt x="271" y="1112"/>
                    </a:lnTo>
                    <a:lnTo>
                      <a:pt x="284" y="1133"/>
                    </a:lnTo>
                    <a:lnTo>
                      <a:pt x="297" y="1155"/>
                    </a:lnTo>
                    <a:lnTo>
                      <a:pt x="312" y="1176"/>
                    </a:lnTo>
                    <a:lnTo>
                      <a:pt x="327" y="1198"/>
                    </a:lnTo>
                    <a:lnTo>
                      <a:pt x="344" y="1219"/>
                    </a:lnTo>
                    <a:lnTo>
                      <a:pt x="363" y="1239"/>
                    </a:lnTo>
                    <a:lnTo>
                      <a:pt x="383" y="1259"/>
                    </a:lnTo>
                    <a:lnTo>
                      <a:pt x="404" y="1279"/>
                    </a:lnTo>
                    <a:lnTo>
                      <a:pt x="426" y="1299"/>
                    </a:lnTo>
                    <a:lnTo>
                      <a:pt x="470" y="1336"/>
                    </a:lnTo>
                    <a:lnTo>
                      <a:pt x="512" y="1372"/>
                    </a:lnTo>
                    <a:lnTo>
                      <a:pt x="550" y="1401"/>
                    </a:lnTo>
                    <a:lnTo>
                      <a:pt x="580" y="1424"/>
                    </a:lnTo>
                    <a:lnTo>
                      <a:pt x="600" y="1438"/>
                    </a:lnTo>
                    <a:lnTo>
                      <a:pt x="607" y="1444"/>
                    </a:lnTo>
                    <a:lnTo>
                      <a:pt x="596" y="1433"/>
                    </a:lnTo>
                    <a:lnTo>
                      <a:pt x="567" y="1403"/>
                    </a:lnTo>
                    <a:lnTo>
                      <a:pt x="547" y="1382"/>
                    </a:lnTo>
                    <a:lnTo>
                      <a:pt x="525" y="1357"/>
                    </a:lnTo>
                    <a:lnTo>
                      <a:pt x="500" y="1329"/>
                    </a:lnTo>
                    <a:lnTo>
                      <a:pt x="475" y="1299"/>
                    </a:lnTo>
                    <a:lnTo>
                      <a:pt x="449" y="1268"/>
                    </a:lnTo>
                    <a:lnTo>
                      <a:pt x="423" y="1234"/>
                    </a:lnTo>
                    <a:lnTo>
                      <a:pt x="398" y="1200"/>
                    </a:lnTo>
                    <a:lnTo>
                      <a:pt x="374" y="1165"/>
                    </a:lnTo>
                    <a:lnTo>
                      <a:pt x="363" y="1148"/>
                    </a:lnTo>
                    <a:lnTo>
                      <a:pt x="353" y="1130"/>
                    </a:lnTo>
                    <a:lnTo>
                      <a:pt x="342" y="1113"/>
                    </a:lnTo>
                    <a:lnTo>
                      <a:pt x="333" y="1096"/>
                    </a:lnTo>
                    <a:lnTo>
                      <a:pt x="325" y="1079"/>
                    </a:lnTo>
                    <a:lnTo>
                      <a:pt x="318" y="1063"/>
                    </a:lnTo>
                    <a:lnTo>
                      <a:pt x="311" y="1047"/>
                    </a:lnTo>
                    <a:lnTo>
                      <a:pt x="306" y="1030"/>
                    </a:lnTo>
                    <a:lnTo>
                      <a:pt x="303" y="1014"/>
                    </a:lnTo>
                    <a:lnTo>
                      <a:pt x="300" y="997"/>
                    </a:lnTo>
                    <a:lnTo>
                      <a:pt x="299" y="978"/>
                    </a:lnTo>
                    <a:lnTo>
                      <a:pt x="298" y="959"/>
                    </a:lnTo>
                    <a:lnTo>
                      <a:pt x="299" y="939"/>
                    </a:lnTo>
                    <a:lnTo>
                      <a:pt x="300" y="918"/>
                    </a:lnTo>
                    <a:lnTo>
                      <a:pt x="302" y="897"/>
                    </a:lnTo>
                    <a:lnTo>
                      <a:pt x="305" y="875"/>
                    </a:lnTo>
                    <a:lnTo>
                      <a:pt x="308" y="851"/>
                    </a:lnTo>
                    <a:lnTo>
                      <a:pt x="312" y="828"/>
                    </a:lnTo>
                    <a:lnTo>
                      <a:pt x="317" y="805"/>
                    </a:lnTo>
                    <a:lnTo>
                      <a:pt x="322" y="782"/>
                    </a:lnTo>
                    <a:lnTo>
                      <a:pt x="328" y="759"/>
                    </a:lnTo>
                    <a:lnTo>
                      <a:pt x="335" y="736"/>
                    </a:lnTo>
                    <a:lnTo>
                      <a:pt x="342" y="713"/>
                    </a:lnTo>
                    <a:lnTo>
                      <a:pt x="350" y="689"/>
                    </a:lnTo>
                    <a:lnTo>
                      <a:pt x="366" y="645"/>
                    </a:lnTo>
                    <a:lnTo>
                      <a:pt x="383" y="603"/>
                    </a:lnTo>
                    <a:lnTo>
                      <a:pt x="391" y="584"/>
                    </a:lnTo>
                    <a:lnTo>
                      <a:pt x="400" y="565"/>
                    </a:lnTo>
                    <a:lnTo>
                      <a:pt x="409" y="546"/>
                    </a:lnTo>
                    <a:lnTo>
                      <a:pt x="418" y="529"/>
                    </a:lnTo>
                    <a:lnTo>
                      <a:pt x="427" y="513"/>
                    </a:lnTo>
                    <a:lnTo>
                      <a:pt x="437" y="499"/>
                    </a:lnTo>
                    <a:lnTo>
                      <a:pt x="446" y="486"/>
                    </a:lnTo>
                    <a:lnTo>
                      <a:pt x="455" y="475"/>
                    </a:lnTo>
                    <a:lnTo>
                      <a:pt x="463" y="465"/>
                    </a:lnTo>
                    <a:lnTo>
                      <a:pt x="472" y="456"/>
                    </a:lnTo>
                    <a:lnTo>
                      <a:pt x="480" y="450"/>
                    </a:lnTo>
                    <a:lnTo>
                      <a:pt x="489" y="446"/>
                    </a:lnTo>
                    <a:lnTo>
                      <a:pt x="509" y="438"/>
                    </a:lnTo>
                    <a:lnTo>
                      <a:pt x="537" y="430"/>
                    </a:lnTo>
                    <a:lnTo>
                      <a:pt x="570" y="421"/>
                    </a:lnTo>
                    <a:lnTo>
                      <a:pt x="607" y="411"/>
                    </a:lnTo>
                    <a:lnTo>
                      <a:pt x="648" y="402"/>
                    </a:lnTo>
                    <a:lnTo>
                      <a:pt x="692" y="393"/>
                    </a:lnTo>
                    <a:lnTo>
                      <a:pt x="738" y="383"/>
                    </a:lnTo>
                    <a:lnTo>
                      <a:pt x="784" y="375"/>
                    </a:lnTo>
                    <a:lnTo>
                      <a:pt x="830" y="367"/>
                    </a:lnTo>
                    <a:lnTo>
                      <a:pt x="877" y="361"/>
                    </a:lnTo>
                    <a:lnTo>
                      <a:pt x="920" y="357"/>
                    </a:lnTo>
                    <a:lnTo>
                      <a:pt x="961" y="354"/>
                    </a:lnTo>
                    <a:lnTo>
                      <a:pt x="980" y="353"/>
                    </a:lnTo>
                    <a:lnTo>
                      <a:pt x="999" y="353"/>
                    </a:lnTo>
                    <a:lnTo>
                      <a:pt x="1016" y="353"/>
                    </a:lnTo>
                    <a:lnTo>
                      <a:pt x="1032" y="354"/>
                    </a:lnTo>
                    <a:lnTo>
                      <a:pt x="1046" y="356"/>
                    </a:lnTo>
                    <a:lnTo>
                      <a:pt x="1059" y="358"/>
                    </a:lnTo>
                    <a:lnTo>
                      <a:pt x="1070" y="361"/>
                    </a:lnTo>
                    <a:lnTo>
                      <a:pt x="1079" y="365"/>
                    </a:lnTo>
                    <a:lnTo>
                      <a:pt x="1088" y="370"/>
                    </a:lnTo>
                    <a:lnTo>
                      <a:pt x="1097" y="380"/>
                    </a:lnTo>
                    <a:lnTo>
                      <a:pt x="1107" y="393"/>
                    </a:lnTo>
                    <a:lnTo>
                      <a:pt x="1117" y="409"/>
                    </a:lnTo>
                    <a:lnTo>
                      <a:pt x="1128" y="427"/>
                    </a:lnTo>
                    <a:lnTo>
                      <a:pt x="1139" y="448"/>
                    </a:lnTo>
                    <a:lnTo>
                      <a:pt x="1151" y="472"/>
                    </a:lnTo>
                    <a:lnTo>
                      <a:pt x="1164" y="497"/>
                    </a:lnTo>
                    <a:lnTo>
                      <a:pt x="1189" y="554"/>
                    </a:lnTo>
                    <a:lnTo>
                      <a:pt x="1214" y="615"/>
                    </a:lnTo>
                    <a:lnTo>
                      <a:pt x="1239" y="679"/>
                    </a:lnTo>
                    <a:lnTo>
                      <a:pt x="1264" y="746"/>
                    </a:lnTo>
                    <a:lnTo>
                      <a:pt x="1288" y="812"/>
                    </a:lnTo>
                    <a:lnTo>
                      <a:pt x="1311" y="876"/>
                    </a:lnTo>
                    <a:lnTo>
                      <a:pt x="1332" y="934"/>
                    </a:lnTo>
                    <a:lnTo>
                      <a:pt x="1350" y="987"/>
                    </a:lnTo>
                    <a:lnTo>
                      <a:pt x="1365" y="1031"/>
                    </a:lnTo>
                    <a:lnTo>
                      <a:pt x="1376" y="1065"/>
                    </a:lnTo>
                    <a:lnTo>
                      <a:pt x="1383" y="1087"/>
                    </a:lnTo>
                    <a:lnTo>
                      <a:pt x="1385" y="1095"/>
                    </a:lnTo>
                    <a:lnTo>
                      <a:pt x="1230" y="354"/>
                    </a:lnTo>
                    <a:lnTo>
                      <a:pt x="1214" y="0"/>
                    </a:lnTo>
                    <a:lnTo>
                      <a:pt x="1212" y="10"/>
                    </a:lnTo>
                    <a:lnTo>
                      <a:pt x="1206" y="38"/>
                    </a:lnTo>
                    <a:lnTo>
                      <a:pt x="1196" y="79"/>
                    </a:lnTo>
                    <a:lnTo>
                      <a:pt x="1182" y="126"/>
                    </a:lnTo>
                    <a:lnTo>
                      <a:pt x="1173" y="150"/>
                    </a:lnTo>
                    <a:lnTo>
                      <a:pt x="1164" y="174"/>
                    </a:lnTo>
                    <a:lnTo>
                      <a:pt x="1152" y="197"/>
                    </a:lnTo>
                    <a:lnTo>
                      <a:pt x="1141" y="219"/>
                    </a:lnTo>
                    <a:lnTo>
                      <a:pt x="1134" y="230"/>
                    </a:lnTo>
                    <a:lnTo>
                      <a:pt x="1128" y="240"/>
                    </a:lnTo>
                    <a:lnTo>
                      <a:pt x="1122" y="249"/>
                    </a:lnTo>
                    <a:lnTo>
                      <a:pt x="1115" y="257"/>
                    </a:lnTo>
                    <a:lnTo>
                      <a:pt x="1108" y="264"/>
                    </a:lnTo>
                    <a:lnTo>
                      <a:pt x="1100" y="270"/>
                    </a:lnTo>
                    <a:lnTo>
                      <a:pt x="1093" y="275"/>
                    </a:lnTo>
                    <a:lnTo>
                      <a:pt x="1085" y="279"/>
                    </a:lnTo>
                    <a:lnTo>
                      <a:pt x="1064" y="285"/>
                    </a:lnTo>
                    <a:lnTo>
                      <a:pt x="1036" y="292"/>
                    </a:lnTo>
                    <a:lnTo>
                      <a:pt x="1002" y="299"/>
                    </a:lnTo>
                    <a:lnTo>
                      <a:pt x="961" y="306"/>
                    </a:lnTo>
                    <a:lnTo>
                      <a:pt x="917" y="313"/>
                    </a:lnTo>
                    <a:lnTo>
                      <a:pt x="870" y="319"/>
                    </a:lnTo>
                    <a:lnTo>
                      <a:pt x="820" y="325"/>
                    </a:lnTo>
                    <a:lnTo>
                      <a:pt x="770" y="331"/>
                    </a:lnTo>
                    <a:lnTo>
                      <a:pt x="721" y="336"/>
                    </a:lnTo>
                    <a:lnTo>
                      <a:pt x="673" y="341"/>
                    </a:lnTo>
                    <a:lnTo>
                      <a:pt x="627" y="344"/>
                    </a:lnTo>
                    <a:lnTo>
                      <a:pt x="586" y="347"/>
                    </a:lnTo>
                    <a:lnTo>
                      <a:pt x="550" y="348"/>
                    </a:lnTo>
                    <a:lnTo>
                      <a:pt x="520" y="348"/>
                    </a:lnTo>
                    <a:lnTo>
                      <a:pt x="507" y="347"/>
                    </a:lnTo>
                    <a:lnTo>
                      <a:pt x="497" y="346"/>
                    </a:lnTo>
                    <a:lnTo>
                      <a:pt x="489" y="345"/>
                    </a:lnTo>
                    <a:lnTo>
                      <a:pt x="483" y="343"/>
                    </a:lnTo>
                    <a:lnTo>
                      <a:pt x="447" y="326"/>
                    </a:lnTo>
                    <a:lnTo>
                      <a:pt x="415" y="309"/>
                    </a:lnTo>
                    <a:lnTo>
                      <a:pt x="391" y="295"/>
                    </a:lnTo>
                    <a:lnTo>
                      <a:pt x="382" y="29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44" name="Freeform 132">
                <a:extLst>
                  <a:ext uri="{FF2B5EF4-FFF2-40B4-BE49-F238E27FC236}">
                    <a16:creationId xmlns:a16="http://schemas.microsoft.com/office/drawing/2014/main" id="{88ED4C48-5ED7-4D6F-BB4F-335EC4C2E002}"/>
                  </a:ext>
                </a:extLst>
              </p:cNvPr>
              <p:cNvSpPr>
                <a:spLocks/>
              </p:cNvSpPr>
              <p:nvPr/>
            </p:nvSpPr>
            <p:spPr bwMode="auto">
              <a:xfrm>
                <a:off x="1824" y="1467"/>
                <a:ext cx="336" cy="386"/>
              </a:xfrm>
              <a:custGeom>
                <a:avLst/>
                <a:gdLst>
                  <a:gd name="T0" fmla="*/ 9 w 955"/>
                  <a:gd name="T1" fmla="*/ 288 h 938"/>
                  <a:gd name="T2" fmla="*/ 25 w 955"/>
                  <a:gd name="T3" fmla="*/ 281 h 938"/>
                  <a:gd name="T4" fmla="*/ 40 w 955"/>
                  <a:gd name="T5" fmla="*/ 276 h 938"/>
                  <a:gd name="T6" fmla="*/ 52 w 955"/>
                  <a:gd name="T7" fmla="*/ 274 h 938"/>
                  <a:gd name="T8" fmla="*/ 62 w 955"/>
                  <a:gd name="T9" fmla="*/ 274 h 938"/>
                  <a:gd name="T10" fmla="*/ 71 w 955"/>
                  <a:gd name="T11" fmla="*/ 276 h 938"/>
                  <a:gd name="T12" fmla="*/ 79 w 955"/>
                  <a:gd name="T13" fmla="*/ 280 h 938"/>
                  <a:gd name="T14" fmla="*/ 84 w 955"/>
                  <a:gd name="T15" fmla="*/ 286 h 938"/>
                  <a:gd name="T16" fmla="*/ 89 w 955"/>
                  <a:gd name="T17" fmla="*/ 293 h 938"/>
                  <a:gd name="T18" fmla="*/ 92 w 955"/>
                  <a:gd name="T19" fmla="*/ 302 h 938"/>
                  <a:gd name="T20" fmla="*/ 93 w 955"/>
                  <a:gd name="T21" fmla="*/ 312 h 938"/>
                  <a:gd name="T22" fmla="*/ 94 w 955"/>
                  <a:gd name="T23" fmla="*/ 323 h 938"/>
                  <a:gd name="T24" fmla="*/ 93 w 955"/>
                  <a:gd name="T25" fmla="*/ 336 h 938"/>
                  <a:gd name="T26" fmla="*/ 92 w 955"/>
                  <a:gd name="T27" fmla="*/ 350 h 938"/>
                  <a:gd name="T28" fmla="*/ 88 w 955"/>
                  <a:gd name="T29" fmla="*/ 372 h 938"/>
                  <a:gd name="T30" fmla="*/ 96 w 955"/>
                  <a:gd name="T31" fmla="*/ 375 h 938"/>
                  <a:gd name="T32" fmla="*/ 119 w 955"/>
                  <a:gd name="T33" fmla="*/ 349 h 938"/>
                  <a:gd name="T34" fmla="*/ 142 w 955"/>
                  <a:gd name="T35" fmla="*/ 323 h 938"/>
                  <a:gd name="T36" fmla="*/ 165 w 955"/>
                  <a:gd name="T37" fmla="*/ 298 h 938"/>
                  <a:gd name="T38" fmla="*/ 169 w 955"/>
                  <a:gd name="T39" fmla="*/ 287 h 938"/>
                  <a:gd name="T40" fmla="*/ 155 w 955"/>
                  <a:gd name="T41" fmla="*/ 292 h 938"/>
                  <a:gd name="T42" fmla="*/ 141 w 955"/>
                  <a:gd name="T43" fmla="*/ 297 h 938"/>
                  <a:gd name="T44" fmla="*/ 126 w 955"/>
                  <a:gd name="T45" fmla="*/ 302 h 938"/>
                  <a:gd name="T46" fmla="*/ 120 w 955"/>
                  <a:gd name="T47" fmla="*/ 293 h 938"/>
                  <a:gd name="T48" fmla="*/ 124 w 955"/>
                  <a:gd name="T49" fmla="*/ 270 h 938"/>
                  <a:gd name="T50" fmla="*/ 132 w 955"/>
                  <a:gd name="T51" fmla="*/ 247 h 938"/>
                  <a:gd name="T52" fmla="*/ 141 w 955"/>
                  <a:gd name="T53" fmla="*/ 225 h 938"/>
                  <a:gd name="T54" fmla="*/ 152 w 955"/>
                  <a:gd name="T55" fmla="*/ 204 h 938"/>
                  <a:gd name="T56" fmla="*/ 165 w 955"/>
                  <a:gd name="T57" fmla="*/ 183 h 938"/>
                  <a:gd name="T58" fmla="*/ 179 w 955"/>
                  <a:gd name="T59" fmla="*/ 163 h 938"/>
                  <a:gd name="T60" fmla="*/ 194 w 955"/>
                  <a:gd name="T61" fmla="*/ 144 h 938"/>
                  <a:gd name="T62" fmla="*/ 219 w 955"/>
                  <a:gd name="T63" fmla="*/ 116 h 938"/>
                  <a:gd name="T64" fmla="*/ 253 w 955"/>
                  <a:gd name="T65" fmla="*/ 80 h 938"/>
                  <a:gd name="T66" fmla="*/ 287 w 955"/>
                  <a:gd name="T67" fmla="*/ 46 h 938"/>
                  <a:gd name="T68" fmla="*/ 320 w 955"/>
                  <a:gd name="T69" fmla="*/ 15 h 938"/>
                  <a:gd name="T70" fmla="*/ 315 w 955"/>
                  <a:gd name="T71" fmla="*/ 14 h 938"/>
                  <a:gd name="T72" fmla="*/ 269 w 955"/>
                  <a:gd name="T73" fmla="*/ 50 h 938"/>
                  <a:gd name="T74" fmla="*/ 233 w 955"/>
                  <a:gd name="T75" fmla="*/ 80 h 938"/>
                  <a:gd name="T76" fmla="*/ 196 w 955"/>
                  <a:gd name="T77" fmla="*/ 113 h 938"/>
                  <a:gd name="T78" fmla="*/ 170 w 955"/>
                  <a:gd name="T79" fmla="*/ 137 h 938"/>
                  <a:gd name="T80" fmla="*/ 154 w 955"/>
                  <a:gd name="T81" fmla="*/ 153 h 938"/>
                  <a:gd name="T82" fmla="*/ 141 w 955"/>
                  <a:gd name="T83" fmla="*/ 168 h 938"/>
                  <a:gd name="T84" fmla="*/ 130 w 955"/>
                  <a:gd name="T85" fmla="*/ 182 h 938"/>
                  <a:gd name="T86" fmla="*/ 122 w 955"/>
                  <a:gd name="T87" fmla="*/ 194 h 938"/>
                  <a:gd name="T88" fmla="*/ 117 w 955"/>
                  <a:gd name="T89" fmla="*/ 205 h 938"/>
                  <a:gd name="T90" fmla="*/ 115 w 955"/>
                  <a:gd name="T91" fmla="*/ 219 h 938"/>
                  <a:gd name="T92" fmla="*/ 113 w 955"/>
                  <a:gd name="T93" fmla="*/ 233 h 938"/>
                  <a:gd name="T94" fmla="*/ 110 w 955"/>
                  <a:gd name="T95" fmla="*/ 243 h 938"/>
                  <a:gd name="T96" fmla="*/ 106 w 955"/>
                  <a:gd name="T97" fmla="*/ 251 h 938"/>
                  <a:gd name="T98" fmla="*/ 101 w 955"/>
                  <a:gd name="T99" fmla="*/ 256 h 938"/>
                  <a:gd name="T100" fmla="*/ 96 w 955"/>
                  <a:gd name="T101" fmla="*/ 259 h 938"/>
                  <a:gd name="T102" fmla="*/ 91 w 955"/>
                  <a:gd name="T103" fmla="*/ 260 h 938"/>
                  <a:gd name="T104" fmla="*/ 85 w 955"/>
                  <a:gd name="T105" fmla="*/ 260 h 938"/>
                  <a:gd name="T106" fmla="*/ 69 w 955"/>
                  <a:gd name="T107" fmla="*/ 257 h 938"/>
                  <a:gd name="T108" fmla="*/ 53 w 955"/>
                  <a:gd name="T109" fmla="*/ 254 h 938"/>
                  <a:gd name="T110" fmla="*/ 47 w 955"/>
                  <a:gd name="T111" fmla="*/ 254 h 938"/>
                  <a:gd name="T112" fmla="*/ 41 w 955"/>
                  <a:gd name="T113" fmla="*/ 256 h 938"/>
                  <a:gd name="T114" fmla="*/ 36 w 955"/>
                  <a:gd name="T115" fmla="*/ 260 h 938"/>
                  <a:gd name="T116" fmla="*/ 23 w 955"/>
                  <a:gd name="T117" fmla="*/ 274 h 938"/>
                  <a:gd name="T118" fmla="*/ 3 w 955"/>
                  <a:gd name="T119" fmla="*/ 289 h 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5"/>
                  <a:gd name="T181" fmla="*/ 0 h 938"/>
                  <a:gd name="T182" fmla="*/ 955 w 955"/>
                  <a:gd name="T183" fmla="*/ 938 h 9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5" h="938">
                    <a:moveTo>
                      <a:pt x="0" y="708"/>
                    </a:moveTo>
                    <a:lnTo>
                      <a:pt x="25" y="697"/>
                    </a:lnTo>
                    <a:lnTo>
                      <a:pt x="50" y="688"/>
                    </a:lnTo>
                    <a:lnTo>
                      <a:pt x="72" y="680"/>
                    </a:lnTo>
                    <a:lnTo>
                      <a:pt x="93" y="674"/>
                    </a:lnTo>
                    <a:lnTo>
                      <a:pt x="113" y="669"/>
                    </a:lnTo>
                    <a:lnTo>
                      <a:pt x="131" y="666"/>
                    </a:lnTo>
                    <a:lnTo>
                      <a:pt x="148" y="664"/>
                    </a:lnTo>
                    <a:lnTo>
                      <a:pt x="164" y="663"/>
                    </a:lnTo>
                    <a:lnTo>
                      <a:pt x="178" y="664"/>
                    </a:lnTo>
                    <a:lnTo>
                      <a:pt x="191" y="666"/>
                    </a:lnTo>
                    <a:lnTo>
                      <a:pt x="203" y="669"/>
                    </a:lnTo>
                    <a:lnTo>
                      <a:pt x="215" y="673"/>
                    </a:lnTo>
                    <a:lnTo>
                      <a:pt x="225" y="678"/>
                    </a:lnTo>
                    <a:lnTo>
                      <a:pt x="234" y="685"/>
                    </a:lnTo>
                    <a:lnTo>
                      <a:pt x="241" y="692"/>
                    </a:lnTo>
                    <a:lnTo>
                      <a:pt x="248" y="700"/>
                    </a:lnTo>
                    <a:lnTo>
                      <a:pt x="254" y="710"/>
                    </a:lnTo>
                    <a:lnTo>
                      <a:pt x="258" y="720"/>
                    </a:lnTo>
                    <a:lnTo>
                      <a:pt x="262" y="731"/>
                    </a:lnTo>
                    <a:lnTo>
                      <a:pt x="265" y="743"/>
                    </a:lnTo>
                    <a:lnTo>
                      <a:pt x="267" y="756"/>
                    </a:lnTo>
                    <a:lnTo>
                      <a:pt x="268" y="769"/>
                    </a:lnTo>
                    <a:lnTo>
                      <a:pt x="269" y="783"/>
                    </a:lnTo>
                    <a:lnTo>
                      <a:pt x="268" y="799"/>
                    </a:lnTo>
                    <a:lnTo>
                      <a:pt x="267" y="815"/>
                    </a:lnTo>
                    <a:lnTo>
                      <a:pt x="265" y="831"/>
                    </a:lnTo>
                    <a:lnTo>
                      <a:pt x="263" y="848"/>
                    </a:lnTo>
                    <a:lnTo>
                      <a:pt x="260" y="865"/>
                    </a:lnTo>
                    <a:lnTo>
                      <a:pt x="252" y="901"/>
                    </a:lnTo>
                    <a:lnTo>
                      <a:pt x="242" y="938"/>
                    </a:lnTo>
                    <a:lnTo>
                      <a:pt x="274" y="908"/>
                    </a:lnTo>
                    <a:lnTo>
                      <a:pt x="307" y="877"/>
                    </a:lnTo>
                    <a:lnTo>
                      <a:pt x="340" y="846"/>
                    </a:lnTo>
                    <a:lnTo>
                      <a:pt x="374" y="815"/>
                    </a:lnTo>
                    <a:lnTo>
                      <a:pt x="407" y="783"/>
                    </a:lnTo>
                    <a:lnTo>
                      <a:pt x="439" y="752"/>
                    </a:lnTo>
                    <a:lnTo>
                      <a:pt x="472" y="722"/>
                    </a:lnTo>
                    <a:lnTo>
                      <a:pt x="504" y="692"/>
                    </a:lnTo>
                    <a:lnTo>
                      <a:pt x="484" y="696"/>
                    </a:lnTo>
                    <a:lnTo>
                      <a:pt x="464" y="701"/>
                    </a:lnTo>
                    <a:lnTo>
                      <a:pt x="444" y="707"/>
                    </a:lnTo>
                    <a:lnTo>
                      <a:pt x="424" y="714"/>
                    </a:lnTo>
                    <a:lnTo>
                      <a:pt x="403" y="720"/>
                    </a:lnTo>
                    <a:lnTo>
                      <a:pt x="382" y="727"/>
                    </a:lnTo>
                    <a:lnTo>
                      <a:pt x="360" y="733"/>
                    </a:lnTo>
                    <a:lnTo>
                      <a:pt x="338" y="740"/>
                    </a:lnTo>
                    <a:lnTo>
                      <a:pt x="342" y="711"/>
                    </a:lnTo>
                    <a:lnTo>
                      <a:pt x="348" y="682"/>
                    </a:lnTo>
                    <a:lnTo>
                      <a:pt x="355" y="655"/>
                    </a:lnTo>
                    <a:lnTo>
                      <a:pt x="365" y="626"/>
                    </a:lnTo>
                    <a:lnTo>
                      <a:pt x="377" y="599"/>
                    </a:lnTo>
                    <a:lnTo>
                      <a:pt x="389" y="572"/>
                    </a:lnTo>
                    <a:lnTo>
                      <a:pt x="403" y="546"/>
                    </a:lnTo>
                    <a:lnTo>
                      <a:pt x="418" y="520"/>
                    </a:lnTo>
                    <a:lnTo>
                      <a:pt x="435" y="495"/>
                    </a:lnTo>
                    <a:lnTo>
                      <a:pt x="452" y="469"/>
                    </a:lnTo>
                    <a:lnTo>
                      <a:pt x="471" y="444"/>
                    </a:lnTo>
                    <a:lnTo>
                      <a:pt x="491" y="419"/>
                    </a:lnTo>
                    <a:lnTo>
                      <a:pt x="511" y="395"/>
                    </a:lnTo>
                    <a:lnTo>
                      <a:pt x="534" y="372"/>
                    </a:lnTo>
                    <a:lnTo>
                      <a:pt x="556" y="349"/>
                    </a:lnTo>
                    <a:lnTo>
                      <a:pt x="579" y="326"/>
                    </a:lnTo>
                    <a:lnTo>
                      <a:pt x="626" y="280"/>
                    </a:lnTo>
                    <a:lnTo>
                      <a:pt x="674" y="236"/>
                    </a:lnTo>
                    <a:lnTo>
                      <a:pt x="724" y="194"/>
                    </a:lnTo>
                    <a:lnTo>
                      <a:pt x="773" y="153"/>
                    </a:lnTo>
                    <a:lnTo>
                      <a:pt x="821" y="112"/>
                    </a:lnTo>
                    <a:lnTo>
                      <a:pt x="869" y="74"/>
                    </a:lnTo>
                    <a:lnTo>
                      <a:pt x="914" y="36"/>
                    </a:lnTo>
                    <a:lnTo>
                      <a:pt x="955" y="0"/>
                    </a:lnTo>
                    <a:lnTo>
                      <a:pt x="902" y="35"/>
                    </a:lnTo>
                    <a:lnTo>
                      <a:pt x="819" y="89"/>
                    </a:lnTo>
                    <a:lnTo>
                      <a:pt x="770" y="122"/>
                    </a:lnTo>
                    <a:lnTo>
                      <a:pt x="719" y="158"/>
                    </a:lnTo>
                    <a:lnTo>
                      <a:pt x="665" y="195"/>
                    </a:lnTo>
                    <a:lnTo>
                      <a:pt x="612" y="234"/>
                    </a:lnTo>
                    <a:lnTo>
                      <a:pt x="560" y="273"/>
                    </a:lnTo>
                    <a:lnTo>
                      <a:pt x="509" y="313"/>
                    </a:lnTo>
                    <a:lnTo>
                      <a:pt x="485" y="333"/>
                    </a:lnTo>
                    <a:lnTo>
                      <a:pt x="463" y="352"/>
                    </a:lnTo>
                    <a:lnTo>
                      <a:pt x="441" y="370"/>
                    </a:lnTo>
                    <a:lnTo>
                      <a:pt x="421" y="389"/>
                    </a:lnTo>
                    <a:lnTo>
                      <a:pt x="403" y="406"/>
                    </a:lnTo>
                    <a:lnTo>
                      <a:pt x="386" y="423"/>
                    </a:lnTo>
                    <a:lnTo>
                      <a:pt x="372" y="440"/>
                    </a:lnTo>
                    <a:lnTo>
                      <a:pt x="358" y="455"/>
                    </a:lnTo>
                    <a:lnTo>
                      <a:pt x="348" y="470"/>
                    </a:lnTo>
                    <a:lnTo>
                      <a:pt x="340" y="485"/>
                    </a:lnTo>
                    <a:lnTo>
                      <a:pt x="335" y="498"/>
                    </a:lnTo>
                    <a:lnTo>
                      <a:pt x="333" y="509"/>
                    </a:lnTo>
                    <a:lnTo>
                      <a:pt x="330" y="530"/>
                    </a:lnTo>
                    <a:lnTo>
                      <a:pt x="327" y="548"/>
                    </a:lnTo>
                    <a:lnTo>
                      <a:pt x="324" y="564"/>
                    </a:lnTo>
                    <a:lnTo>
                      <a:pt x="319" y="577"/>
                    </a:lnTo>
                    <a:lnTo>
                      <a:pt x="314" y="589"/>
                    </a:lnTo>
                    <a:lnTo>
                      <a:pt x="309" y="599"/>
                    </a:lnTo>
                    <a:lnTo>
                      <a:pt x="303" y="608"/>
                    </a:lnTo>
                    <a:lnTo>
                      <a:pt x="297" y="615"/>
                    </a:lnTo>
                    <a:lnTo>
                      <a:pt x="290" y="620"/>
                    </a:lnTo>
                    <a:lnTo>
                      <a:pt x="283" y="624"/>
                    </a:lnTo>
                    <a:lnTo>
                      <a:pt x="275" y="628"/>
                    </a:lnTo>
                    <a:lnTo>
                      <a:pt x="267" y="629"/>
                    </a:lnTo>
                    <a:lnTo>
                      <a:pt x="259" y="631"/>
                    </a:lnTo>
                    <a:lnTo>
                      <a:pt x="251" y="631"/>
                    </a:lnTo>
                    <a:lnTo>
                      <a:pt x="242" y="630"/>
                    </a:lnTo>
                    <a:lnTo>
                      <a:pt x="233" y="629"/>
                    </a:lnTo>
                    <a:lnTo>
                      <a:pt x="196" y="622"/>
                    </a:lnTo>
                    <a:lnTo>
                      <a:pt x="160" y="616"/>
                    </a:lnTo>
                    <a:lnTo>
                      <a:pt x="151" y="615"/>
                    </a:lnTo>
                    <a:lnTo>
                      <a:pt x="143" y="615"/>
                    </a:lnTo>
                    <a:lnTo>
                      <a:pt x="134" y="616"/>
                    </a:lnTo>
                    <a:lnTo>
                      <a:pt x="126" y="618"/>
                    </a:lnTo>
                    <a:lnTo>
                      <a:pt x="118" y="621"/>
                    </a:lnTo>
                    <a:lnTo>
                      <a:pt x="111" y="625"/>
                    </a:lnTo>
                    <a:lnTo>
                      <a:pt x="104" y="631"/>
                    </a:lnTo>
                    <a:lnTo>
                      <a:pt x="97" y="638"/>
                    </a:lnTo>
                    <a:lnTo>
                      <a:pt x="66" y="663"/>
                    </a:lnTo>
                    <a:lnTo>
                      <a:pt x="34" y="685"/>
                    </a:lnTo>
                    <a:lnTo>
                      <a:pt x="10" y="701"/>
                    </a:lnTo>
                    <a:lnTo>
                      <a:pt x="0" y="70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45" name="Freeform 133">
                <a:extLst>
                  <a:ext uri="{FF2B5EF4-FFF2-40B4-BE49-F238E27FC236}">
                    <a16:creationId xmlns:a16="http://schemas.microsoft.com/office/drawing/2014/main" id="{506D2AEE-1D94-44AE-9CDB-71EDBC0D64B9}"/>
                  </a:ext>
                </a:extLst>
              </p:cNvPr>
              <p:cNvSpPr>
                <a:spLocks/>
              </p:cNvSpPr>
              <p:nvPr/>
            </p:nvSpPr>
            <p:spPr bwMode="auto">
              <a:xfrm>
                <a:off x="1702" y="2005"/>
                <a:ext cx="131" cy="264"/>
              </a:xfrm>
              <a:custGeom>
                <a:avLst/>
                <a:gdLst>
                  <a:gd name="T0" fmla="*/ 0 w 375"/>
                  <a:gd name="T1" fmla="*/ 101 h 640"/>
                  <a:gd name="T2" fmla="*/ 8 w 375"/>
                  <a:gd name="T3" fmla="*/ 104 h 640"/>
                  <a:gd name="T4" fmla="*/ 17 w 375"/>
                  <a:gd name="T5" fmla="*/ 106 h 640"/>
                  <a:gd name="T6" fmla="*/ 26 w 375"/>
                  <a:gd name="T7" fmla="*/ 108 h 640"/>
                  <a:gd name="T8" fmla="*/ 35 w 375"/>
                  <a:gd name="T9" fmla="*/ 111 h 640"/>
                  <a:gd name="T10" fmla="*/ 44 w 375"/>
                  <a:gd name="T11" fmla="*/ 113 h 640"/>
                  <a:gd name="T12" fmla="*/ 52 w 375"/>
                  <a:gd name="T13" fmla="*/ 115 h 640"/>
                  <a:gd name="T14" fmla="*/ 61 w 375"/>
                  <a:gd name="T15" fmla="*/ 117 h 640"/>
                  <a:gd name="T16" fmla="*/ 69 w 375"/>
                  <a:gd name="T17" fmla="*/ 119 h 640"/>
                  <a:gd name="T18" fmla="*/ 68 w 375"/>
                  <a:gd name="T19" fmla="*/ 126 h 640"/>
                  <a:gd name="T20" fmla="*/ 66 w 375"/>
                  <a:gd name="T21" fmla="*/ 143 h 640"/>
                  <a:gd name="T22" fmla="*/ 64 w 375"/>
                  <a:gd name="T23" fmla="*/ 167 h 640"/>
                  <a:gd name="T24" fmla="*/ 61 w 375"/>
                  <a:gd name="T25" fmla="*/ 195 h 640"/>
                  <a:gd name="T26" fmla="*/ 58 w 375"/>
                  <a:gd name="T27" fmla="*/ 222 h 640"/>
                  <a:gd name="T28" fmla="*/ 56 w 375"/>
                  <a:gd name="T29" fmla="*/ 245 h 640"/>
                  <a:gd name="T30" fmla="*/ 55 w 375"/>
                  <a:gd name="T31" fmla="*/ 253 h 640"/>
                  <a:gd name="T32" fmla="*/ 55 w 375"/>
                  <a:gd name="T33" fmla="*/ 259 h 640"/>
                  <a:gd name="T34" fmla="*/ 55 w 375"/>
                  <a:gd name="T35" fmla="*/ 261 h 640"/>
                  <a:gd name="T36" fmla="*/ 56 w 375"/>
                  <a:gd name="T37" fmla="*/ 263 h 640"/>
                  <a:gd name="T38" fmla="*/ 56 w 375"/>
                  <a:gd name="T39" fmla="*/ 263 h 640"/>
                  <a:gd name="T40" fmla="*/ 56 w 375"/>
                  <a:gd name="T41" fmla="*/ 263 h 640"/>
                  <a:gd name="T42" fmla="*/ 59 w 375"/>
                  <a:gd name="T43" fmla="*/ 251 h 640"/>
                  <a:gd name="T44" fmla="*/ 65 w 375"/>
                  <a:gd name="T45" fmla="*/ 228 h 640"/>
                  <a:gd name="T46" fmla="*/ 72 w 375"/>
                  <a:gd name="T47" fmla="*/ 197 h 640"/>
                  <a:gd name="T48" fmla="*/ 80 w 375"/>
                  <a:gd name="T49" fmla="*/ 162 h 640"/>
                  <a:gd name="T50" fmla="*/ 89 w 375"/>
                  <a:gd name="T51" fmla="*/ 128 h 640"/>
                  <a:gd name="T52" fmla="*/ 97 w 375"/>
                  <a:gd name="T53" fmla="*/ 96 h 640"/>
                  <a:gd name="T54" fmla="*/ 101 w 375"/>
                  <a:gd name="T55" fmla="*/ 83 h 640"/>
                  <a:gd name="T56" fmla="*/ 104 w 375"/>
                  <a:gd name="T57" fmla="*/ 72 h 640"/>
                  <a:gd name="T58" fmla="*/ 107 w 375"/>
                  <a:gd name="T59" fmla="*/ 64 h 640"/>
                  <a:gd name="T60" fmla="*/ 109 w 375"/>
                  <a:gd name="T61" fmla="*/ 60 h 640"/>
                  <a:gd name="T62" fmla="*/ 112 w 375"/>
                  <a:gd name="T63" fmla="*/ 52 h 640"/>
                  <a:gd name="T64" fmla="*/ 116 w 375"/>
                  <a:gd name="T65" fmla="*/ 44 h 640"/>
                  <a:gd name="T66" fmla="*/ 120 w 375"/>
                  <a:gd name="T67" fmla="*/ 34 h 640"/>
                  <a:gd name="T68" fmla="*/ 123 w 375"/>
                  <a:gd name="T69" fmla="*/ 24 h 640"/>
                  <a:gd name="T70" fmla="*/ 129 w 375"/>
                  <a:gd name="T71" fmla="*/ 7 h 640"/>
                  <a:gd name="T72" fmla="*/ 131 w 375"/>
                  <a:gd name="T73" fmla="*/ 0 h 640"/>
                  <a:gd name="T74" fmla="*/ 125 w 375"/>
                  <a:gd name="T75" fmla="*/ 11 h 640"/>
                  <a:gd name="T76" fmla="*/ 118 w 375"/>
                  <a:gd name="T77" fmla="*/ 21 h 640"/>
                  <a:gd name="T78" fmla="*/ 112 w 375"/>
                  <a:gd name="T79" fmla="*/ 31 h 640"/>
                  <a:gd name="T80" fmla="*/ 106 w 375"/>
                  <a:gd name="T81" fmla="*/ 42 h 640"/>
                  <a:gd name="T82" fmla="*/ 99 w 375"/>
                  <a:gd name="T83" fmla="*/ 51 h 640"/>
                  <a:gd name="T84" fmla="*/ 93 w 375"/>
                  <a:gd name="T85" fmla="*/ 62 h 640"/>
                  <a:gd name="T86" fmla="*/ 86 w 375"/>
                  <a:gd name="T87" fmla="*/ 72 h 640"/>
                  <a:gd name="T88" fmla="*/ 79 w 375"/>
                  <a:gd name="T89" fmla="*/ 81 h 640"/>
                  <a:gd name="T90" fmla="*/ 69 w 375"/>
                  <a:gd name="T91" fmla="*/ 84 h 640"/>
                  <a:gd name="T92" fmla="*/ 59 w 375"/>
                  <a:gd name="T93" fmla="*/ 86 h 640"/>
                  <a:gd name="T94" fmla="*/ 49 w 375"/>
                  <a:gd name="T95" fmla="*/ 89 h 640"/>
                  <a:gd name="T96" fmla="*/ 39 w 375"/>
                  <a:gd name="T97" fmla="*/ 91 h 640"/>
                  <a:gd name="T98" fmla="*/ 30 w 375"/>
                  <a:gd name="T99" fmla="*/ 94 h 640"/>
                  <a:gd name="T100" fmla="*/ 20 w 375"/>
                  <a:gd name="T101" fmla="*/ 96 h 640"/>
                  <a:gd name="T102" fmla="*/ 10 w 375"/>
                  <a:gd name="T103" fmla="*/ 99 h 640"/>
                  <a:gd name="T104" fmla="*/ 0 w 375"/>
                  <a:gd name="T105" fmla="*/ 101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5"/>
                  <a:gd name="T160" fmla="*/ 0 h 640"/>
                  <a:gd name="T161" fmla="*/ 375 w 375"/>
                  <a:gd name="T162" fmla="*/ 640 h 6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5" h="640">
                    <a:moveTo>
                      <a:pt x="0" y="246"/>
                    </a:moveTo>
                    <a:lnTo>
                      <a:pt x="24" y="252"/>
                    </a:lnTo>
                    <a:lnTo>
                      <a:pt x="49" y="258"/>
                    </a:lnTo>
                    <a:lnTo>
                      <a:pt x="74" y="264"/>
                    </a:lnTo>
                    <a:lnTo>
                      <a:pt x="100" y="270"/>
                    </a:lnTo>
                    <a:lnTo>
                      <a:pt x="125" y="275"/>
                    </a:lnTo>
                    <a:lnTo>
                      <a:pt x="149" y="280"/>
                    </a:lnTo>
                    <a:lnTo>
                      <a:pt x="174" y="285"/>
                    </a:lnTo>
                    <a:lnTo>
                      <a:pt x="198" y="289"/>
                    </a:lnTo>
                    <a:lnTo>
                      <a:pt x="196" y="306"/>
                    </a:lnTo>
                    <a:lnTo>
                      <a:pt x="190" y="348"/>
                    </a:lnTo>
                    <a:lnTo>
                      <a:pt x="182" y="407"/>
                    </a:lnTo>
                    <a:lnTo>
                      <a:pt x="174" y="474"/>
                    </a:lnTo>
                    <a:lnTo>
                      <a:pt x="166" y="540"/>
                    </a:lnTo>
                    <a:lnTo>
                      <a:pt x="160" y="595"/>
                    </a:lnTo>
                    <a:lnTo>
                      <a:pt x="158" y="616"/>
                    </a:lnTo>
                    <a:lnTo>
                      <a:pt x="158" y="631"/>
                    </a:lnTo>
                    <a:lnTo>
                      <a:pt x="158" y="636"/>
                    </a:lnTo>
                    <a:lnTo>
                      <a:pt x="159" y="639"/>
                    </a:lnTo>
                    <a:lnTo>
                      <a:pt x="160" y="640"/>
                    </a:lnTo>
                    <a:lnTo>
                      <a:pt x="161" y="639"/>
                    </a:lnTo>
                    <a:lnTo>
                      <a:pt x="169" y="610"/>
                    </a:lnTo>
                    <a:lnTo>
                      <a:pt x="185" y="555"/>
                    </a:lnTo>
                    <a:lnTo>
                      <a:pt x="206" y="480"/>
                    </a:lnTo>
                    <a:lnTo>
                      <a:pt x="230" y="395"/>
                    </a:lnTo>
                    <a:lnTo>
                      <a:pt x="255" y="311"/>
                    </a:lnTo>
                    <a:lnTo>
                      <a:pt x="278" y="234"/>
                    </a:lnTo>
                    <a:lnTo>
                      <a:pt x="289" y="202"/>
                    </a:lnTo>
                    <a:lnTo>
                      <a:pt x="298" y="176"/>
                    </a:lnTo>
                    <a:lnTo>
                      <a:pt x="305" y="156"/>
                    </a:lnTo>
                    <a:lnTo>
                      <a:pt x="311" y="145"/>
                    </a:lnTo>
                    <a:lnTo>
                      <a:pt x="322" y="127"/>
                    </a:lnTo>
                    <a:lnTo>
                      <a:pt x="333" y="106"/>
                    </a:lnTo>
                    <a:lnTo>
                      <a:pt x="343" y="82"/>
                    </a:lnTo>
                    <a:lnTo>
                      <a:pt x="353" y="58"/>
                    </a:lnTo>
                    <a:lnTo>
                      <a:pt x="369" y="17"/>
                    </a:lnTo>
                    <a:lnTo>
                      <a:pt x="375" y="0"/>
                    </a:lnTo>
                    <a:lnTo>
                      <a:pt x="357" y="26"/>
                    </a:lnTo>
                    <a:lnTo>
                      <a:pt x="339" y="51"/>
                    </a:lnTo>
                    <a:lnTo>
                      <a:pt x="321" y="76"/>
                    </a:lnTo>
                    <a:lnTo>
                      <a:pt x="303" y="101"/>
                    </a:lnTo>
                    <a:lnTo>
                      <a:pt x="284" y="125"/>
                    </a:lnTo>
                    <a:lnTo>
                      <a:pt x="265" y="150"/>
                    </a:lnTo>
                    <a:lnTo>
                      <a:pt x="246" y="174"/>
                    </a:lnTo>
                    <a:lnTo>
                      <a:pt x="225" y="198"/>
                    </a:lnTo>
                    <a:lnTo>
                      <a:pt x="197" y="204"/>
                    </a:lnTo>
                    <a:lnTo>
                      <a:pt x="169" y="210"/>
                    </a:lnTo>
                    <a:lnTo>
                      <a:pt x="141" y="216"/>
                    </a:lnTo>
                    <a:lnTo>
                      <a:pt x="113" y="222"/>
                    </a:lnTo>
                    <a:lnTo>
                      <a:pt x="85" y="228"/>
                    </a:lnTo>
                    <a:lnTo>
                      <a:pt x="56" y="234"/>
                    </a:lnTo>
                    <a:lnTo>
                      <a:pt x="28" y="240"/>
                    </a:lnTo>
                    <a:lnTo>
                      <a:pt x="0" y="24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46" name="Freeform 134">
                <a:extLst>
                  <a:ext uri="{FF2B5EF4-FFF2-40B4-BE49-F238E27FC236}">
                    <a16:creationId xmlns:a16="http://schemas.microsoft.com/office/drawing/2014/main" id="{531A6AA2-59CC-4712-8525-448204CA3C93}"/>
                  </a:ext>
                </a:extLst>
              </p:cNvPr>
              <p:cNvSpPr>
                <a:spLocks/>
              </p:cNvSpPr>
              <p:nvPr/>
            </p:nvSpPr>
            <p:spPr bwMode="auto">
              <a:xfrm>
                <a:off x="1803" y="2373"/>
                <a:ext cx="311" cy="271"/>
              </a:xfrm>
              <a:custGeom>
                <a:avLst/>
                <a:gdLst>
                  <a:gd name="T0" fmla="*/ 1 w 890"/>
                  <a:gd name="T1" fmla="*/ 39 h 655"/>
                  <a:gd name="T2" fmla="*/ 6 w 890"/>
                  <a:gd name="T3" fmla="*/ 62 h 655"/>
                  <a:gd name="T4" fmla="*/ 14 w 890"/>
                  <a:gd name="T5" fmla="*/ 89 h 655"/>
                  <a:gd name="T6" fmla="*/ 21 w 890"/>
                  <a:gd name="T7" fmla="*/ 107 h 655"/>
                  <a:gd name="T8" fmla="*/ 29 w 890"/>
                  <a:gd name="T9" fmla="*/ 125 h 655"/>
                  <a:gd name="T10" fmla="*/ 37 w 890"/>
                  <a:gd name="T11" fmla="*/ 137 h 655"/>
                  <a:gd name="T12" fmla="*/ 42 w 890"/>
                  <a:gd name="T13" fmla="*/ 144 h 655"/>
                  <a:gd name="T14" fmla="*/ 48 w 890"/>
                  <a:gd name="T15" fmla="*/ 150 h 655"/>
                  <a:gd name="T16" fmla="*/ 55 w 890"/>
                  <a:gd name="T17" fmla="*/ 156 h 655"/>
                  <a:gd name="T18" fmla="*/ 62 w 890"/>
                  <a:gd name="T19" fmla="*/ 161 h 655"/>
                  <a:gd name="T20" fmla="*/ 70 w 890"/>
                  <a:gd name="T21" fmla="*/ 165 h 655"/>
                  <a:gd name="T22" fmla="*/ 82 w 890"/>
                  <a:gd name="T23" fmla="*/ 170 h 655"/>
                  <a:gd name="T24" fmla="*/ 101 w 890"/>
                  <a:gd name="T25" fmla="*/ 174 h 655"/>
                  <a:gd name="T26" fmla="*/ 129 w 890"/>
                  <a:gd name="T27" fmla="*/ 178 h 655"/>
                  <a:gd name="T28" fmla="*/ 156 w 890"/>
                  <a:gd name="T29" fmla="*/ 183 h 655"/>
                  <a:gd name="T30" fmla="*/ 168 w 890"/>
                  <a:gd name="T31" fmla="*/ 186 h 655"/>
                  <a:gd name="T32" fmla="*/ 175 w 890"/>
                  <a:gd name="T33" fmla="*/ 189 h 655"/>
                  <a:gd name="T34" fmla="*/ 194 w 890"/>
                  <a:gd name="T35" fmla="*/ 200 h 655"/>
                  <a:gd name="T36" fmla="*/ 235 w 890"/>
                  <a:gd name="T37" fmla="*/ 225 h 655"/>
                  <a:gd name="T38" fmla="*/ 278 w 890"/>
                  <a:gd name="T39" fmla="*/ 251 h 655"/>
                  <a:gd name="T40" fmla="*/ 308 w 890"/>
                  <a:gd name="T41" fmla="*/ 269 h 655"/>
                  <a:gd name="T42" fmla="*/ 307 w 890"/>
                  <a:gd name="T43" fmla="*/ 266 h 655"/>
                  <a:gd name="T44" fmla="*/ 272 w 890"/>
                  <a:gd name="T45" fmla="*/ 236 h 655"/>
                  <a:gd name="T46" fmla="*/ 233 w 890"/>
                  <a:gd name="T47" fmla="*/ 204 h 655"/>
                  <a:gd name="T48" fmla="*/ 206 w 890"/>
                  <a:gd name="T49" fmla="*/ 182 h 655"/>
                  <a:gd name="T50" fmla="*/ 181 w 890"/>
                  <a:gd name="T51" fmla="*/ 164 h 655"/>
                  <a:gd name="T52" fmla="*/ 165 w 890"/>
                  <a:gd name="T53" fmla="*/ 153 h 655"/>
                  <a:gd name="T54" fmla="*/ 156 w 890"/>
                  <a:gd name="T55" fmla="*/ 148 h 655"/>
                  <a:gd name="T56" fmla="*/ 147 w 890"/>
                  <a:gd name="T57" fmla="*/ 144 h 655"/>
                  <a:gd name="T58" fmla="*/ 138 w 890"/>
                  <a:gd name="T59" fmla="*/ 140 h 655"/>
                  <a:gd name="T60" fmla="*/ 131 w 890"/>
                  <a:gd name="T61" fmla="*/ 134 h 655"/>
                  <a:gd name="T62" fmla="*/ 124 w 890"/>
                  <a:gd name="T63" fmla="*/ 127 h 655"/>
                  <a:gd name="T64" fmla="*/ 118 w 890"/>
                  <a:gd name="T65" fmla="*/ 120 h 655"/>
                  <a:gd name="T66" fmla="*/ 114 w 890"/>
                  <a:gd name="T67" fmla="*/ 111 h 655"/>
                  <a:gd name="T68" fmla="*/ 110 w 890"/>
                  <a:gd name="T69" fmla="*/ 102 h 655"/>
                  <a:gd name="T70" fmla="*/ 107 w 890"/>
                  <a:gd name="T71" fmla="*/ 93 h 655"/>
                  <a:gd name="T72" fmla="*/ 103 w 890"/>
                  <a:gd name="T73" fmla="*/ 77 h 655"/>
                  <a:gd name="T74" fmla="*/ 100 w 890"/>
                  <a:gd name="T75" fmla="*/ 56 h 655"/>
                  <a:gd name="T76" fmla="*/ 95 w 890"/>
                  <a:gd name="T77" fmla="*/ 22 h 655"/>
                  <a:gd name="T78" fmla="*/ 91 w 890"/>
                  <a:gd name="T79" fmla="*/ 13 h 655"/>
                  <a:gd name="T80" fmla="*/ 88 w 890"/>
                  <a:gd name="T81" fmla="*/ 40 h 655"/>
                  <a:gd name="T82" fmla="*/ 86 w 890"/>
                  <a:gd name="T83" fmla="*/ 67 h 655"/>
                  <a:gd name="T84" fmla="*/ 84 w 890"/>
                  <a:gd name="T85" fmla="*/ 94 h 655"/>
                  <a:gd name="T86" fmla="*/ 80 w 890"/>
                  <a:gd name="T87" fmla="*/ 109 h 655"/>
                  <a:gd name="T88" fmla="*/ 74 w 890"/>
                  <a:gd name="T89" fmla="*/ 111 h 655"/>
                  <a:gd name="T90" fmla="*/ 67 w 890"/>
                  <a:gd name="T91" fmla="*/ 111 h 655"/>
                  <a:gd name="T92" fmla="*/ 61 w 890"/>
                  <a:gd name="T93" fmla="*/ 110 h 655"/>
                  <a:gd name="T94" fmla="*/ 55 w 890"/>
                  <a:gd name="T95" fmla="*/ 107 h 655"/>
                  <a:gd name="T96" fmla="*/ 49 w 890"/>
                  <a:gd name="T97" fmla="*/ 103 h 655"/>
                  <a:gd name="T98" fmla="*/ 40 w 890"/>
                  <a:gd name="T99" fmla="*/ 95 h 655"/>
                  <a:gd name="T100" fmla="*/ 29 w 890"/>
                  <a:gd name="T101" fmla="*/ 82 h 655"/>
                  <a:gd name="T102" fmla="*/ 19 w 890"/>
                  <a:gd name="T103" fmla="*/ 67 h 655"/>
                  <a:gd name="T104" fmla="*/ 6 w 890"/>
                  <a:gd name="T105" fmla="*/ 47 h 6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0"/>
                  <a:gd name="T160" fmla="*/ 0 h 655"/>
                  <a:gd name="T161" fmla="*/ 890 w 890"/>
                  <a:gd name="T162" fmla="*/ 655 h 6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0" h="655">
                    <a:moveTo>
                      <a:pt x="0" y="87"/>
                    </a:moveTo>
                    <a:lnTo>
                      <a:pt x="2" y="95"/>
                    </a:lnTo>
                    <a:lnTo>
                      <a:pt x="8" y="118"/>
                    </a:lnTo>
                    <a:lnTo>
                      <a:pt x="18" y="151"/>
                    </a:lnTo>
                    <a:lnTo>
                      <a:pt x="32" y="192"/>
                    </a:lnTo>
                    <a:lnTo>
                      <a:pt x="40" y="215"/>
                    </a:lnTo>
                    <a:lnTo>
                      <a:pt x="50" y="237"/>
                    </a:lnTo>
                    <a:lnTo>
                      <a:pt x="60" y="259"/>
                    </a:lnTo>
                    <a:lnTo>
                      <a:pt x="72" y="281"/>
                    </a:lnTo>
                    <a:lnTo>
                      <a:pt x="84" y="302"/>
                    </a:lnTo>
                    <a:lnTo>
                      <a:pt x="98" y="321"/>
                    </a:lnTo>
                    <a:lnTo>
                      <a:pt x="105" y="330"/>
                    </a:lnTo>
                    <a:lnTo>
                      <a:pt x="113" y="339"/>
                    </a:lnTo>
                    <a:lnTo>
                      <a:pt x="121" y="347"/>
                    </a:lnTo>
                    <a:lnTo>
                      <a:pt x="129" y="354"/>
                    </a:lnTo>
                    <a:lnTo>
                      <a:pt x="137" y="362"/>
                    </a:lnTo>
                    <a:lnTo>
                      <a:pt x="146" y="371"/>
                    </a:lnTo>
                    <a:lnTo>
                      <a:pt x="156" y="378"/>
                    </a:lnTo>
                    <a:lnTo>
                      <a:pt x="166" y="384"/>
                    </a:lnTo>
                    <a:lnTo>
                      <a:pt x="176" y="389"/>
                    </a:lnTo>
                    <a:lnTo>
                      <a:pt x="187" y="395"/>
                    </a:lnTo>
                    <a:lnTo>
                      <a:pt x="199" y="399"/>
                    </a:lnTo>
                    <a:lnTo>
                      <a:pt x="211" y="403"/>
                    </a:lnTo>
                    <a:lnTo>
                      <a:pt x="235" y="410"/>
                    </a:lnTo>
                    <a:lnTo>
                      <a:pt x="261" y="416"/>
                    </a:lnTo>
                    <a:lnTo>
                      <a:pt x="288" y="421"/>
                    </a:lnTo>
                    <a:lnTo>
                      <a:pt x="315" y="425"/>
                    </a:lnTo>
                    <a:lnTo>
                      <a:pt x="369" y="431"/>
                    </a:lnTo>
                    <a:lnTo>
                      <a:pt x="421" y="438"/>
                    </a:lnTo>
                    <a:lnTo>
                      <a:pt x="446" y="442"/>
                    </a:lnTo>
                    <a:lnTo>
                      <a:pt x="469" y="447"/>
                    </a:lnTo>
                    <a:lnTo>
                      <a:pt x="480" y="450"/>
                    </a:lnTo>
                    <a:lnTo>
                      <a:pt x="490" y="454"/>
                    </a:lnTo>
                    <a:lnTo>
                      <a:pt x="500" y="458"/>
                    </a:lnTo>
                    <a:lnTo>
                      <a:pt x="510" y="462"/>
                    </a:lnTo>
                    <a:lnTo>
                      <a:pt x="552" y="484"/>
                    </a:lnTo>
                    <a:lnTo>
                      <a:pt x="608" y="512"/>
                    </a:lnTo>
                    <a:lnTo>
                      <a:pt x="670" y="545"/>
                    </a:lnTo>
                    <a:lnTo>
                      <a:pt x="734" y="577"/>
                    </a:lnTo>
                    <a:lnTo>
                      <a:pt x="794" y="607"/>
                    </a:lnTo>
                    <a:lnTo>
                      <a:pt x="844" y="632"/>
                    </a:lnTo>
                    <a:lnTo>
                      <a:pt x="878" y="649"/>
                    </a:lnTo>
                    <a:lnTo>
                      <a:pt x="890" y="655"/>
                    </a:lnTo>
                    <a:lnTo>
                      <a:pt x="875" y="644"/>
                    </a:lnTo>
                    <a:lnTo>
                      <a:pt x="834" y="613"/>
                    </a:lnTo>
                    <a:lnTo>
                      <a:pt x="775" y="570"/>
                    </a:lnTo>
                    <a:lnTo>
                      <a:pt x="703" y="518"/>
                    </a:lnTo>
                    <a:lnTo>
                      <a:pt x="665" y="492"/>
                    </a:lnTo>
                    <a:lnTo>
                      <a:pt x="626" y="466"/>
                    </a:lnTo>
                    <a:lnTo>
                      <a:pt x="587" y="441"/>
                    </a:lnTo>
                    <a:lnTo>
                      <a:pt x="551" y="418"/>
                    </a:lnTo>
                    <a:lnTo>
                      <a:pt x="516" y="397"/>
                    </a:lnTo>
                    <a:lnTo>
                      <a:pt x="485" y="379"/>
                    </a:lnTo>
                    <a:lnTo>
                      <a:pt x="471" y="371"/>
                    </a:lnTo>
                    <a:lnTo>
                      <a:pt x="458" y="364"/>
                    </a:lnTo>
                    <a:lnTo>
                      <a:pt x="446" y="358"/>
                    </a:lnTo>
                    <a:lnTo>
                      <a:pt x="435" y="354"/>
                    </a:lnTo>
                    <a:lnTo>
                      <a:pt x="420" y="349"/>
                    </a:lnTo>
                    <a:lnTo>
                      <a:pt x="407" y="344"/>
                    </a:lnTo>
                    <a:lnTo>
                      <a:pt x="395" y="338"/>
                    </a:lnTo>
                    <a:lnTo>
                      <a:pt x="383" y="331"/>
                    </a:lnTo>
                    <a:lnTo>
                      <a:pt x="373" y="324"/>
                    </a:lnTo>
                    <a:lnTo>
                      <a:pt x="363" y="316"/>
                    </a:lnTo>
                    <a:lnTo>
                      <a:pt x="354" y="307"/>
                    </a:lnTo>
                    <a:lnTo>
                      <a:pt x="346" y="298"/>
                    </a:lnTo>
                    <a:lnTo>
                      <a:pt x="338" y="289"/>
                    </a:lnTo>
                    <a:lnTo>
                      <a:pt x="331" y="279"/>
                    </a:lnTo>
                    <a:lnTo>
                      <a:pt x="325" y="269"/>
                    </a:lnTo>
                    <a:lnTo>
                      <a:pt x="319" y="258"/>
                    </a:lnTo>
                    <a:lnTo>
                      <a:pt x="314" y="247"/>
                    </a:lnTo>
                    <a:lnTo>
                      <a:pt x="309" y="236"/>
                    </a:lnTo>
                    <a:lnTo>
                      <a:pt x="305" y="224"/>
                    </a:lnTo>
                    <a:lnTo>
                      <a:pt x="301" y="212"/>
                    </a:lnTo>
                    <a:lnTo>
                      <a:pt x="294" y="186"/>
                    </a:lnTo>
                    <a:lnTo>
                      <a:pt x="288" y="161"/>
                    </a:lnTo>
                    <a:lnTo>
                      <a:pt x="284" y="135"/>
                    </a:lnTo>
                    <a:lnTo>
                      <a:pt x="279" y="108"/>
                    </a:lnTo>
                    <a:lnTo>
                      <a:pt x="271" y="54"/>
                    </a:lnTo>
                    <a:lnTo>
                      <a:pt x="262" y="0"/>
                    </a:lnTo>
                    <a:lnTo>
                      <a:pt x="259" y="32"/>
                    </a:lnTo>
                    <a:lnTo>
                      <a:pt x="255" y="65"/>
                    </a:lnTo>
                    <a:lnTo>
                      <a:pt x="252" y="97"/>
                    </a:lnTo>
                    <a:lnTo>
                      <a:pt x="249" y="129"/>
                    </a:lnTo>
                    <a:lnTo>
                      <a:pt x="246" y="161"/>
                    </a:lnTo>
                    <a:lnTo>
                      <a:pt x="243" y="193"/>
                    </a:lnTo>
                    <a:lnTo>
                      <a:pt x="239" y="226"/>
                    </a:lnTo>
                    <a:lnTo>
                      <a:pt x="236" y="258"/>
                    </a:lnTo>
                    <a:lnTo>
                      <a:pt x="227" y="263"/>
                    </a:lnTo>
                    <a:lnTo>
                      <a:pt x="218" y="266"/>
                    </a:lnTo>
                    <a:lnTo>
                      <a:pt x="210" y="268"/>
                    </a:lnTo>
                    <a:lnTo>
                      <a:pt x="201" y="269"/>
                    </a:lnTo>
                    <a:lnTo>
                      <a:pt x="192" y="268"/>
                    </a:lnTo>
                    <a:lnTo>
                      <a:pt x="184" y="267"/>
                    </a:lnTo>
                    <a:lnTo>
                      <a:pt x="175" y="265"/>
                    </a:lnTo>
                    <a:lnTo>
                      <a:pt x="166" y="262"/>
                    </a:lnTo>
                    <a:lnTo>
                      <a:pt x="157" y="259"/>
                    </a:lnTo>
                    <a:lnTo>
                      <a:pt x="149" y="254"/>
                    </a:lnTo>
                    <a:lnTo>
                      <a:pt x="140" y="249"/>
                    </a:lnTo>
                    <a:lnTo>
                      <a:pt x="131" y="243"/>
                    </a:lnTo>
                    <a:lnTo>
                      <a:pt x="115" y="230"/>
                    </a:lnTo>
                    <a:lnTo>
                      <a:pt x="97" y="215"/>
                    </a:lnTo>
                    <a:lnTo>
                      <a:pt x="82" y="198"/>
                    </a:lnTo>
                    <a:lnTo>
                      <a:pt x="67" y="180"/>
                    </a:lnTo>
                    <a:lnTo>
                      <a:pt x="53" y="163"/>
                    </a:lnTo>
                    <a:lnTo>
                      <a:pt x="40" y="145"/>
                    </a:lnTo>
                    <a:lnTo>
                      <a:pt x="17" y="113"/>
                    </a:lnTo>
                    <a:lnTo>
                      <a:pt x="0" y="87"/>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47" name="Freeform 135">
                <a:extLst>
                  <a:ext uri="{FF2B5EF4-FFF2-40B4-BE49-F238E27FC236}">
                    <a16:creationId xmlns:a16="http://schemas.microsoft.com/office/drawing/2014/main" id="{06280BD2-609A-4FDF-A7AC-96C4B84FF946}"/>
                  </a:ext>
                </a:extLst>
              </p:cNvPr>
              <p:cNvSpPr>
                <a:spLocks/>
              </p:cNvSpPr>
              <p:nvPr/>
            </p:nvSpPr>
            <p:spPr bwMode="auto">
              <a:xfrm>
                <a:off x="1674" y="2340"/>
                <a:ext cx="104" cy="246"/>
              </a:xfrm>
              <a:custGeom>
                <a:avLst/>
                <a:gdLst>
                  <a:gd name="T0" fmla="*/ 62 w 305"/>
                  <a:gd name="T1" fmla="*/ 9 h 595"/>
                  <a:gd name="T2" fmla="*/ 56 w 305"/>
                  <a:gd name="T3" fmla="*/ 26 h 595"/>
                  <a:gd name="T4" fmla="*/ 51 w 305"/>
                  <a:gd name="T5" fmla="*/ 42 h 595"/>
                  <a:gd name="T6" fmla="*/ 48 w 305"/>
                  <a:gd name="T7" fmla="*/ 57 h 595"/>
                  <a:gd name="T8" fmla="*/ 47 w 305"/>
                  <a:gd name="T9" fmla="*/ 71 h 595"/>
                  <a:gd name="T10" fmla="*/ 47 w 305"/>
                  <a:gd name="T11" fmla="*/ 84 h 595"/>
                  <a:gd name="T12" fmla="*/ 48 w 305"/>
                  <a:gd name="T13" fmla="*/ 97 h 595"/>
                  <a:gd name="T14" fmla="*/ 50 w 305"/>
                  <a:gd name="T15" fmla="*/ 109 h 595"/>
                  <a:gd name="T16" fmla="*/ 53 w 305"/>
                  <a:gd name="T17" fmla="*/ 121 h 595"/>
                  <a:gd name="T18" fmla="*/ 57 w 305"/>
                  <a:gd name="T19" fmla="*/ 133 h 595"/>
                  <a:gd name="T20" fmla="*/ 63 w 305"/>
                  <a:gd name="T21" fmla="*/ 144 h 595"/>
                  <a:gd name="T22" fmla="*/ 69 w 305"/>
                  <a:gd name="T23" fmla="*/ 155 h 595"/>
                  <a:gd name="T24" fmla="*/ 80 w 305"/>
                  <a:gd name="T25" fmla="*/ 172 h 595"/>
                  <a:gd name="T26" fmla="*/ 97 w 305"/>
                  <a:gd name="T27" fmla="*/ 196 h 595"/>
                  <a:gd name="T28" fmla="*/ 98 w 305"/>
                  <a:gd name="T29" fmla="*/ 203 h 595"/>
                  <a:gd name="T30" fmla="*/ 81 w 305"/>
                  <a:gd name="T31" fmla="*/ 191 h 595"/>
                  <a:gd name="T32" fmla="*/ 64 w 305"/>
                  <a:gd name="T33" fmla="*/ 177 h 595"/>
                  <a:gd name="T34" fmla="*/ 47 w 305"/>
                  <a:gd name="T35" fmla="*/ 164 h 595"/>
                  <a:gd name="T36" fmla="*/ 34 w 305"/>
                  <a:gd name="T37" fmla="*/ 168 h 595"/>
                  <a:gd name="T38" fmla="*/ 24 w 305"/>
                  <a:gd name="T39" fmla="*/ 191 h 595"/>
                  <a:gd name="T40" fmla="*/ 15 w 305"/>
                  <a:gd name="T41" fmla="*/ 213 h 595"/>
                  <a:gd name="T42" fmla="*/ 5 w 305"/>
                  <a:gd name="T43" fmla="*/ 235 h 595"/>
                  <a:gd name="T44" fmla="*/ 2 w 305"/>
                  <a:gd name="T45" fmla="*/ 232 h 595"/>
                  <a:gd name="T46" fmla="*/ 6 w 305"/>
                  <a:gd name="T47" fmla="*/ 205 h 595"/>
                  <a:gd name="T48" fmla="*/ 11 w 305"/>
                  <a:gd name="T49" fmla="*/ 178 h 595"/>
                  <a:gd name="T50" fmla="*/ 16 w 305"/>
                  <a:gd name="T51" fmla="*/ 152 h 595"/>
                  <a:gd name="T52" fmla="*/ 18 w 305"/>
                  <a:gd name="T53" fmla="*/ 132 h 595"/>
                  <a:gd name="T54" fmla="*/ 18 w 305"/>
                  <a:gd name="T55" fmla="*/ 114 h 595"/>
                  <a:gd name="T56" fmla="*/ 21 w 305"/>
                  <a:gd name="T57" fmla="*/ 93 h 595"/>
                  <a:gd name="T58" fmla="*/ 24 w 305"/>
                  <a:gd name="T59" fmla="*/ 71 h 595"/>
                  <a:gd name="T60" fmla="*/ 30 w 305"/>
                  <a:gd name="T61" fmla="*/ 49 h 595"/>
                  <a:gd name="T62" fmla="*/ 36 w 305"/>
                  <a:gd name="T63" fmla="*/ 34 h 595"/>
                  <a:gd name="T64" fmla="*/ 40 w 305"/>
                  <a:gd name="T65" fmla="*/ 25 h 595"/>
                  <a:gd name="T66" fmla="*/ 44 w 305"/>
                  <a:gd name="T67" fmla="*/ 17 h 595"/>
                  <a:gd name="T68" fmla="*/ 50 w 305"/>
                  <a:gd name="T69" fmla="*/ 11 h 595"/>
                  <a:gd name="T70" fmla="*/ 56 w 305"/>
                  <a:gd name="T71" fmla="*/ 5 h 595"/>
                  <a:gd name="T72" fmla="*/ 62 w 305"/>
                  <a:gd name="T73" fmla="*/ 1 h 5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5"/>
                  <a:gd name="T112" fmla="*/ 0 h 595"/>
                  <a:gd name="T113" fmla="*/ 305 w 305"/>
                  <a:gd name="T114" fmla="*/ 595 h 5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5" h="595">
                    <a:moveTo>
                      <a:pt x="188" y="0"/>
                    </a:moveTo>
                    <a:lnTo>
                      <a:pt x="178" y="22"/>
                    </a:lnTo>
                    <a:lnTo>
                      <a:pt x="169" y="43"/>
                    </a:lnTo>
                    <a:lnTo>
                      <a:pt x="161" y="63"/>
                    </a:lnTo>
                    <a:lnTo>
                      <a:pt x="153" y="82"/>
                    </a:lnTo>
                    <a:lnTo>
                      <a:pt x="148" y="101"/>
                    </a:lnTo>
                    <a:lnTo>
                      <a:pt x="143" y="119"/>
                    </a:lnTo>
                    <a:lnTo>
                      <a:pt x="139" y="138"/>
                    </a:lnTo>
                    <a:lnTo>
                      <a:pt x="137" y="155"/>
                    </a:lnTo>
                    <a:lnTo>
                      <a:pt x="135" y="172"/>
                    </a:lnTo>
                    <a:lnTo>
                      <a:pt x="134" y="188"/>
                    </a:lnTo>
                    <a:lnTo>
                      <a:pt x="134" y="204"/>
                    </a:lnTo>
                    <a:lnTo>
                      <a:pt x="135" y="219"/>
                    </a:lnTo>
                    <a:lnTo>
                      <a:pt x="137" y="234"/>
                    </a:lnTo>
                    <a:lnTo>
                      <a:pt x="140" y="249"/>
                    </a:lnTo>
                    <a:lnTo>
                      <a:pt x="143" y="264"/>
                    </a:lnTo>
                    <a:lnTo>
                      <a:pt x="147" y="278"/>
                    </a:lnTo>
                    <a:lnTo>
                      <a:pt x="152" y="293"/>
                    </a:lnTo>
                    <a:lnTo>
                      <a:pt x="158" y="307"/>
                    </a:lnTo>
                    <a:lnTo>
                      <a:pt x="165" y="321"/>
                    </a:lnTo>
                    <a:lnTo>
                      <a:pt x="173" y="334"/>
                    </a:lnTo>
                    <a:lnTo>
                      <a:pt x="181" y="348"/>
                    </a:lnTo>
                    <a:lnTo>
                      <a:pt x="189" y="361"/>
                    </a:lnTo>
                    <a:lnTo>
                      <a:pt x="198" y="375"/>
                    </a:lnTo>
                    <a:lnTo>
                      <a:pt x="208" y="388"/>
                    </a:lnTo>
                    <a:lnTo>
                      <a:pt x="229" y="416"/>
                    </a:lnTo>
                    <a:lnTo>
                      <a:pt x="252" y="444"/>
                    </a:lnTo>
                    <a:lnTo>
                      <a:pt x="278" y="474"/>
                    </a:lnTo>
                    <a:lnTo>
                      <a:pt x="305" y="504"/>
                    </a:lnTo>
                    <a:lnTo>
                      <a:pt x="281" y="490"/>
                    </a:lnTo>
                    <a:lnTo>
                      <a:pt x="257" y="476"/>
                    </a:lnTo>
                    <a:lnTo>
                      <a:pt x="233" y="461"/>
                    </a:lnTo>
                    <a:lnTo>
                      <a:pt x="209" y="444"/>
                    </a:lnTo>
                    <a:lnTo>
                      <a:pt x="185" y="429"/>
                    </a:lnTo>
                    <a:lnTo>
                      <a:pt x="161" y="413"/>
                    </a:lnTo>
                    <a:lnTo>
                      <a:pt x="136" y="397"/>
                    </a:lnTo>
                    <a:lnTo>
                      <a:pt x="112" y="381"/>
                    </a:lnTo>
                    <a:lnTo>
                      <a:pt x="98" y="407"/>
                    </a:lnTo>
                    <a:lnTo>
                      <a:pt x="84" y="434"/>
                    </a:lnTo>
                    <a:lnTo>
                      <a:pt x="70" y="462"/>
                    </a:lnTo>
                    <a:lnTo>
                      <a:pt x="56" y="489"/>
                    </a:lnTo>
                    <a:lnTo>
                      <a:pt x="42" y="516"/>
                    </a:lnTo>
                    <a:lnTo>
                      <a:pt x="28" y="542"/>
                    </a:lnTo>
                    <a:lnTo>
                      <a:pt x="14" y="569"/>
                    </a:lnTo>
                    <a:lnTo>
                      <a:pt x="0" y="595"/>
                    </a:lnTo>
                    <a:lnTo>
                      <a:pt x="6" y="561"/>
                    </a:lnTo>
                    <a:lnTo>
                      <a:pt x="12" y="528"/>
                    </a:lnTo>
                    <a:lnTo>
                      <a:pt x="18" y="495"/>
                    </a:lnTo>
                    <a:lnTo>
                      <a:pt x="25" y="463"/>
                    </a:lnTo>
                    <a:lnTo>
                      <a:pt x="31" y="430"/>
                    </a:lnTo>
                    <a:lnTo>
                      <a:pt x="38" y="399"/>
                    </a:lnTo>
                    <a:lnTo>
                      <a:pt x="46" y="368"/>
                    </a:lnTo>
                    <a:lnTo>
                      <a:pt x="53" y="338"/>
                    </a:lnTo>
                    <a:lnTo>
                      <a:pt x="52" y="320"/>
                    </a:lnTo>
                    <a:lnTo>
                      <a:pt x="52" y="299"/>
                    </a:lnTo>
                    <a:lnTo>
                      <a:pt x="53" y="275"/>
                    </a:lnTo>
                    <a:lnTo>
                      <a:pt x="55" y="250"/>
                    </a:lnTo>
                    <a:lnTo>
                      <a:pt x="59" y="224"/>
                    </a:lnTo>
                    <a:lnTo>
                      <a:pt x="64" y="198"/>
                    </a:lnTo>
                    <a:lnTo>
                      <a:pt x="70" y="172"/>
                    </a:lnTo>
                    <a:lnTo>
                      <a:pt x="78" y="145"/>
                    </a:lnTo>
                    <a:lnTo>
                      <a:pt x="87" y="119"/>
                    </a:lnTo>
                    <a:lnTo>
                      <a:pt x="97" y="94"/>
                    </a:lnTo>
                    <a:lnTo>
                      <a:pt x="103" y="83"/>
                    </a:lnTo>
                    <a:lnTo>
                      <a:pt x="109" y="72"/>
                    </a:lnTo>
                    <a:lnTo>
                      <a:pt x="115" y="61"/>
                    </a:lnTo>
                    <a:lnTo>
                      <a:pt x="122" y="51"/>
                    </a:lnTo>
                    <a:lnTo>
                      <a:pt x="128" y="42"/>
                    </a:lnTo>
                    <a:lnTo>
                      <a:pt x="136" y="33"/>
                    </a:lnTo>
                    <a:lnTo>
                      <a:pt x="143" y="26"/>
                    </a:lnTo>
                    <a:lnTo>
                      <a:pt x="151" y="19"/>
                    </a:lnTo>
                    <a:lnTo>
                      <a:pt x="161" y="13"/>
                    </a:lnTo>
                    <a:lnTo>
                      <a:pt x="169" y="7"/>
                    </a:lnTo>
                    <a:lnTo>
                      <a:pt x="178" y="3"/>
                    </a:lnTo>
                    <a:lnTo>
                      <a:pt x="188"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48" name="Freeform 136">
                <a:extLst>
                  <a:ext uri="{FF2B5EF4-FFF2-40B4-BE49-F238E27FC236}">
                    <a16:creationId xmlns:a16="http://schemas.microsoft.com/office/drawing/2014/main" id="{7AC2AEED-BC41-4AF5-AC31-F398E3099CF3}"/>
                  </a:ext>
                </a:extLst>
              </p:cNvPr>
              <p:cNvSpPr>
                <a:spLocks/>
              </p:cNvSpPr>
              <p:nvPr/>
            </p:nvSpPr>
            <p:spPr bwMode="auto">
              <a:xfrm>
                <a:off x="2167" y="1250"/>
                <a:ext cx="341" cy="200"/>
              </a:xfrm>
              <a:custGeom>
                <a:avLst/>
                <a:gdLst>
                  <a:gd name="T0" fmla="*/ 4 w 971"/>
                  <a:gd name="T1" fmla="*/ 193 h 478"/>
                  <a:gd name="T2" fmla="*/ 14 w 971"/>
                  <a:gd name="T3" fmla="*/ 185 h 478"/>
                  <a:gd name="T4" fmla="*/ 28 w 971"/>
                  <a:gd name="T5" fmla="*/ 173 h 478"/>
                  <a:gd name="T6" fmla="*/ 50 w 971"/>
                  <a:gd name="T7" fmla="*/ 159 h 478"/>
                  <a:gd name="T8" fmla="*/ 73 w 971"/>
                  <a:gd name="T9" fmla="*/ 148 h 478"/>
                  <a:gd name="T10" fmla="*/ 97 w 971"/>
                  <a:gd name="T11" fmla="*/ 138 h 478"/>
                  <a:gd name="T12" fmla="*/ 121 w 971"/>
                  <a:gd name="T13" fmla="*/ 129 h 478"/>
                  <a:gd name="T14" fmla="*/ 158 w 971"/>
                  <a:gd name="T15" fmla="*/ 119 h 478"/>
                  <a:gd name="T16" fmla="*/ 184 w 971"/>
                  <a:gd name="T17" fmla="*/ 107 h 478"/>
                  <a:gd name="T18" fmla="*/ 190 w 971"/>
                  <a:gd name="T19" fmla="*/ 94 h 478"/>
                  <a:gd name="T20" fmla="*/ 198 w 971"/>
                  <a:gd name="T21" fmla="*/ 82 h 478"/>
                  <a:gd name="T22" fmla="*/ 205 w 971"/>
                  <a:gd name="T23" fmla="*/ 71 h 478"/>
                  <a:gd name="T24" fmla="*/ 214 w 971"/>
                  <a:gd name="T25" fmla="*/ 62 h 478"/>
                  <a:gd name="T26" fmla="*/ 223 w 971"/>
                  <a:gd name="T27" fmla="*/ 53 h 478"/>
                  <a:gd name="T28" fmla="*/ 233 w 971"/>
                  <a:gd name="T29" fmla="*/ 46 h 478"/>
                  <a:gd name="T30" fmla="*/ 243 w 971"/>
                  <a:gd name="T31" fmla="*/ 39 h 478"/>
                  <a:gd name="T32" fmla="*/ 259 w 971"/>
                  <a:gd name="T33" fmla="*/ 29 h 478"/>
                  <a:gd name="T34" fmla="*/ 282 w 971"/>
                  <a:gd name="T35" fmla="*/ 19 h 478"/>
                  <a:gd name="T36" fmla="*/ 305 w 971"/>
                  <a:gd name="T37" fmla="*/ 11 h 478"/>
                  <a:gd name="T38" fmla="*/ 329 w 971"/>
                  <a:gd name="T39" fmla="*/ 3 h 478"/>
                  <a:gd name="T40" fmla="*/ 326 w 971"/>
                  <a:gd name="T41" fmla="*/ 8 h 478"/>
                  <a:gd name="T42" fmla="*/ 299 w 971"/>
                  <a:gd name="T43" fmla="*/ 25 h 478"/>
                  <a:gd name="T44" fmla="*/ 275 w 971"/>
                  <a:gd name="T45" fmla="*/ 42 h 478"/>
                  <a:gd name="T46" fmla="*/ 253 w 971"/>
                  <a:gd name="T47" fmla="*/ 59 h 478"/>
                  <a:gd name="T48" fmla="*/ 232 w 971"/>
                  <a:gd name="T49" fmla="*/ 78 h 478"/>
                  <a:gd name="T50" fmla="*/ 213 w 971"/>
                  <a:gd name="T51" fmla="*/ 99 h 478"/>
                  <a:gd name="T52" fmla="*/ 193 w 971"/>
                  <a:gd name="T53" fmla="*/ 121 h 478"/>
                  <a:gd name="T54" fmla="*/ 173 w 971"/>
                  <a:gd name="T55" fmla="*/ 147 h 478"/>
                  <a:gd name="T56" fmla="*/ 151 w 971"/>
                  <a:gd name="T57" fmla="*/ 160 h 478"/>
                  <a:gd name="T58" fmla="*/ 130 w 971"/>
                  <a:gd name="T59" fmla="*/ 162 h 478"/>
                  <a:gd name="T60" fmla="*/ 109 w 971"/>
                  <a:gd name="T61" fmla="*/ 165 h 478"/>
                  <a:gd name="T62" fmla="*/ 90 w 971"/>
                  <a:gd name="T63" fmla="*/ 171 h 478"/>
                  <a:gd name="T64" fmla="*/ 60 w 971"/>
                  <a:gd name="T65" fmla="*/ 181 h 478"/>
                  <a:gd name="T66" fmla="*/ 31 w 971"/>
                  <a:gd name="T67" fmla="*/ 191 h 478"/>
                  <a:gd name="T68" fmla="*/ 10 w 971"/>
                  <a:gd name="T69" fmla="*/ 196 h 4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71"/>
                  <a:gd name="T106" fmla="*/ 0 h 478"/>
                  <a:gd name="T107" fmla="*/ 971 w 971"/>
                  <a:gd name="T108" fmla="*/ 478 h 4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71" h="478">
                    <a:moveTo>
                      <a:pt x="0" y="478"/>
                    </a:moveTo>
                    <a:lnTo>
                      <a:pt x="12" y="467"/>
                    </a:lnTo>
                    <a:lnTo>
                      <a:pt x="25" y="457"/>
                    </a:lnTo>
                    <a:lnTo>
                      <a:pt x="39" y="447"/>
                    </a:lnTo>
                    <a:lnTo>
                      <a:pt x="52" y="437"/>
                    </a:lnTo>
                    <a:lnTo>
                      <a:pt x="81" y="418"/>
                    </a:lnTo>
                    <a:lnTo>
                      <a:pt x="111" y="401"/>
                    </a:lnTo>
                    <a:lnTo>
                      <a:pt x="142" y="385"/>
                    </a:lnTo>
                    <a:lnTo>
                      <a:pt x="174" y="371"/>
                    </a:lnTo>
                    <a:lnTo>
                      <a:pt x="208" y="357"/>
                    </a:lnTo>
                    <a:lnTo>
                      <a:pt x="242" y="344"/>
                    </a:lnTo>
                    <a:lnTo>
                      <a:pt x="276" y="332"/>
                    </a:lnTo>
                    <a:lnTo>
                      <a:pt x="310" y="322"/>
                    </a:lnTo>
                    <a:lnTo>
                      <a:pt x="345" y="312"/>
                    </a:lnTo>
                    <a:lnTo>
                      <a:pt x="381" y="303"/>
                    </a:lnTo>
                    <a:lnTo>
                      <a:pt x="449" y="287"/>
                    </a:lnTo>
                    <a:lnTo>
                      <a:pt x="515" y="274"/>
                    </a:lnTo>
                    <a:lnTo>
                      <a:pt x="524" y="258"/>
                    </a:lnTo>
                    <a:lnTo>
                      <a:pt x="533" y="242"/>
                    </a:lnTo>
                    <a:lnTo>
                      <a:pt x="542" y="227"/>
                    </a:lnTo>
                    <a:lnTo>
                      <a:pt x="552" y="212"/>
                    </a:lnTo>
                    <a:lnTo>
                      <a:pt x="563" y="199"/>
                    </a:lnTo>
                    <a:lnTo>
                      <a:pt x="574" y="185"/>
                    </a:lnTo>
                    <a:lnTo>
                      <a:pt x="585" y="172"/>
                    </a:lnTo>
                    <a:lnTo>
                      <a:pt x="597" y="160"/>
                    </a:lnTo>
                    <a:lnTo>
                      <a:pt x="609" y="149"/>
                    </a:lnTo>
                    <a:lnTo>
                      <a:pt x="622" y="138"/>
                    </a:lnTo>
                    <a:lnTo>
                      <a:pt x="635" y="128"/>
                    </a:lnTo>
                    <a:lnTo>
                      <a:pt x="649" y="119"/>
                    </a:lnTo>
                    <a:lnTo>
                      <a:pt x="663" y="110"/>
                    </a:lnTo>
                    <a:lnTo>
                      <a:pt x="677" y="101"/>
                    </a:lnTo>
                    <a:lnTo>
                      <a:pt x="692" y="93"/>
                    </a:lnTo>
                    <a:lnTo>
                      <a:pt x="707" y="85"/>
                    </a:lnTo>
                    <a:lnTo>
                      <a:pt x="738" y="71"/>
                    </a:lnTo>
                    <a:lnTo>
                      <a:pt x="769" y="58"/>
                    </a:lnTo>
                    <a:lnTo>
                      <a:pt x="802" y="47"/>
                    </a:lnTo>
                    <a:lnTo>
                      <a:pt x="835" y="36"/>
                    </a:lnTo>
                    <a:lnTo>
                      <a:pt x="869" y="26"/>
                    </a:lnTo>
                    <a:lnTo>
                      <a:pt x="903" y="17"/>
                    </a:lnTo>
                    <a:lnTo>
                      <a:pt x="937" y="8"/>
                    </a:lnTo>
                    <a:lnTo>
                      <a:pt x="971" y="0"/>
                    </a:lnTo>
                    <a:lnTo>
                      <a:pt x="928" y="20"/>
                    </a:lnTo>
                    <a:lnTo>
                      <a:pt x="889" y="41"/>
                    </a:lnTo>
                    <a:lnTo>
                      <a:pt x="851" y="61"/>
                    </a:lnTo>
                    <a:lnTo>
                      <a:pt x="815" y="81"/>
                    </a:lnTo>
                    <a:lnTo>
                      <a:pt x="782" y="101"/>
                    </a:lnTo>
                    <a:lnTo>
                      <a:pt x="750" y="122"/>
                    </a:lnTo>
                    <a:lnTo>
                      <a:pt x="720" y="143"/>
                    </a:lnTo>
                    <a:lnTo>
                      <a:pt x="691" y="165"/>
                    </a:lnTo>
                    <a:lnTo>
                      <a:pt x="661" y="188"/>
                    </a:lnTo>
                    <a:lnTo>
                      <a:pt x="633" y="213"/>
                    </a:lnTo>
                    <a:lnTo>
                      <a:pt x="606" y="238"/>
                    </a:lnTo>
                    <a:lnTo>
                      <a:pt x="578" y="265"/>
                    </a:lnTo>
                    <a:lnTo>
                      <a:pt x="550" y="293"/>
                    </a:lnTo>
                    <a:lnTo>
                      <a:pt x="522" y="322"/>
                    </a:lnTo>
                    <a:lnTo>
                      <a:pt x="492" y="354"/>
                    </a:lnTo>
                    <a:lnTo>
                      <a:pt x="461" y="387"/>
                    </a:lnTo>
                    <a:lnTo>
                      <a:pt x="430" y="386"/>
                    </a:lnTo>
                    <a:lnTo>
                      <a:pt x="399" y="387"/>
                    </a:lnTo>
                    <a:lnTo>
                      <a:pt x="369" y="390"/>
                    </a:lnTo>
                    <a:lnTo>
                      <a:pt x="339" y="394"/>
                    </a:lnTo>
                    <a:lnTo>
                      <a:pt x="311" y="399"/>
                    </a:lnTo>
                    <a:lnTo>
                      <a:pt x="282" y="406"/>
                    </a:lnTo>
                    <a:lnTo>
                      <a:pt x="255" y="413"/>
                    </a:lnTo>
                    <a:lnTo>
                      <a:pt x="227" y="421"/>
                    </a:lnTo>
                    <a:lnTo>
                      <a:pt x="171" y="437"/>
                    </a:lnTo>
                    <a:lnTo>
                      <a:pt x="116" y="453"/>
                    </a:lnTo>
                    <a:lnTo>
                      <a:pt x="88" y="461"/>
                    </a:lnTo>
                    <a:lnTo>
                      <a:pt x="59" y="468"/>
                    </a:lnTo>
                    <a:lnTo>
                      <a:pt x="29" y="473"/>
                    </a:lnTo>
                    <a:lnTo>
                      <a:pt x="0" y="47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49" name="Freeform 137">
                <a:extLst>
                  <a:ext uri="{FF2B5EF4-FFF2-40B4-BE49-F238E27FC236}">
                    <a16:creationId xmlns:a16="http://schemas.microsoft.com/office/drawing/2014/main" id="{7227E4BA-5734-4F70-8831-1F121F7031E6}"/>
                  </a:ext>
                </a:extLst>
              </p:cNvPr>
              <p:cNvSpPr>
                <a:spLocks/>
              </p:cNvSpPr>
              <p:nvPr/>
            </p:nvSpPr>
            <p:spPr bwMode="auto">
              <a:xfrm>
                <a:off x="2814" y="1084"/>
                <a:ext cx="692" cy="98"/>
              </a:xfrm>
              <a:custGeom>
                <a:avLst/>
                <a:gdLst>
                  <a:gd name="T0" fmla="*/ 15 w 1975"/>
                  <a:gd name="T1" fmla="*/ 56 h 239"/>
                  <a:gd name="T2" fmla="*/ 47 w 1975"/>
                  <a:gd name="T3" fmla="*/ 52 h 239"/>
                  <a:gd name="T4" fmla="*/ 93 w 1975"/>
                  <a:gd name="T5" fmla="*/ 50 h 239"/>
                  <a:gd name="T6" fmla="*/ 141 w 1975"/>
                  <a:gd name="T7" fmla="*/ 47 h 239"/>
                  <a:gd name="T8" fmla="*/ 172 w 1975"/>
                  <a:gd name="T9" fmla="*/ 44 h 239"/>
                  <a:gd name="T10" fmla="*/ 202 w 1975"/>
                  <a:gd name="T11" fmla="*/ 40 h 239"/>
                  <a:gd name="T12" fmla="*/ 225 w 1975"/>
                  <a:gd name="T13" fmla="*/ 34 h 239"/>
                  <a:gd name="T14" fmla="*/ 239 w 1975"/>
                  <a:gd name="T15" fmla="*/ 30 h 239"/>
                  <a:gd name="T16" fmla="*/ 257 w 1975"/>
                  <a:gd name="T17" fmla="*/ 23 h 239"/>
                  <a:gd name="T18" fmla="*/ 280 w 1975"/>
                  <a:gd name="T19" fmla="*/ 16 h 239"/>
                  <a:gd name="T20" fmla="*/ 303 w 1975"/>
                  <a:gd name="T21" fmla="*/ 10 h 239"/>
                  <a:gd name="T22" fmla="*/ 326 w 1975"/>
                  <a:gd name="T23" fmla="*/ 6 h 239"/>
                  <a:gd name="T24" fmla="*/ 350 w 1975"/>
                  <a:gd name="T25" fmla="*/ 2 h 239"/>
                  <a:gd name="T26" fmla="*/ 373 w 1975"/>
                  <a:gd name="T27" fmla="*/ 0 h 239"/>
                  <a:gd name="T28" fmla="*/ 396 w 1975"/>
                  <a:gd name="T29" fmla="*/ 0 h 239"/>
                  <a:gd name="T30" fmla="*/ 420 w 1975"/>
                  <a:gd name="T31" fmla="*/ 1 h 239"/>
                  <a:gd name="T32" fmla="*/ 443 w 1975"/>
                  <a:gd name="T33" fmla="*/ 3 h 239"/>
                  <a:gd name="T34" fmla="*/ 466 w 1975"/>
                  <a:gd name="T35" fmla="*/ 7 h 239"/>
                  <a:gd name="T36" fmla="*/ 489 w 1975"/>
                  <a:gd name="T37" fmla="*/ 12 h 239"/>
                  <a:gd name="T38" fmla="*/ 512 w 1975"/>
                  <a:gd name="T39" fmla="*/ 18 h 239"/>
                  <a:gd name="T40" fmla="*/ 534 w 1975"/>
                  <a:gd name="T41" fmla="*/ 26 h 239"/>
                  <a:gd name="T42" fmla="*/ 556 w 1975"/>
                  <a:gd name="T43" fmla="*/ 35 h 239"/>
                  <a:gd name="T44" fmla="*/ 577 w 1975"/>
                  <a:gd name="T45" fmla="*/ 46 h 239"/>
                  <a:gd name="T46" fmla="*/ 598 w 1975"/>
                  <a:gd name="T47" fmla="*/ 59 h 239"/>
                  <a:gd name="T48" fmla="*/ 619 w 1975"/>
                  <a:gd name="T49" fmla="*/ 60 h 239"/>
                  <a:gd name="T50" fmla="*/ 639 w 1975"/>
                  <a:gd name="T51" fmla="*/ 51 h 239"/>
                  <a:gd name="T52" fmla="*/ 659 w 1975"/>
                  <a:gd name="T53" fmla="*/ 42 h 239"/>
                  <a:gd name="T54" fmla="*/ 681 w 1975"/>
                  <a:gd name="T55" fmla="*/ 32 h 239"/>
                  <a:gd name="T56" fmla="*/ 681 w 1975"/>
                  <a:gd name="T57" fmla="*/ 36 h 239"/>
                  <a:gd name="T58" fmla="*/ 659 w 1975"/>
                  <a:gd name="T59" fmla="*/ 53 h 239"/>
                  <a:gd name="T60" fmla="*/ 639 w 1975"/>
                  <a:gd name="T61" fmla="*/ 71 h 239"/>
                  <a:gd name="T62" fmla="*/ 619 w 1975"/>
                  <a:gd name="T63" fmla="*/ 89 h 239"/>
                  <a:gd name="T64" fmla="*/ 597 w 1975"/>
                  <a:gd name="T65" fmla="*/ 89 h 239"/>
                  <a:gd name="T66" fmla="*/ 573 w 1975"/>
                  <a:gd name="T67" fmla="*/ 72 h 239"/>
                  <a:gd name="T68" fmla="*/ 549 w 1975"/>
                  <a:gd name="T69" fmla="*/ 58 h 239"/>
                  <a:gd name="T70" fmla="*/ 525 w 1975"/>
                  <a:gd name="T71" fmla="*/ 46 h 239"/>
                  <a:gd name="T72" fmla="*/ 500 w 1975"/>
                  <a:gd name="T73" fmla="*/ 36 h 239"/>
                  <a:gd name="T74" fmla="*/ 475 w 1975"/>
                  <a:gd name="T75" fmla="*/ 29 h 239"/>
                  <a:gd name="T76" fmla="*/ 451 w 1975"/>
                  <a:gd name="T77" fmla="*/ 25 h 239"/>
                  <a:gd name="T78" fmla="*/ 425 w 1975"/>
                  <a:gd name="T79" fmla="*/ 22 h 239"/>
                  <a:gd name="T80" fmla="*/ 400 w 1975"/>
                  <a:gd name="T81" fmla="*/ 21 h 239"/>
                  <a:gd name="T82" fmla="*/ 374 w 1975"/>
                  <a:gd name="T83" fmla="*/ 23 h 239"/>
                  <a:gd name="T84" fmla="*/ 349 w 1975"/>
                  <a:gd name="T85" fmla="*/ 26 h 239"/>
                  <a:gd name="T86" fmla="*/ 323 w 1975"/>
                  <a:gd name="T87" fmla="*/ 32 h 239"/>
                  <a:gd name="T88" fmla="*/ 298 w 1975"/>
                  <a:gd name="T89" fmla="*/ 39 h 239"/>
                  <a:gd name="T90" fmla="*/ 272 w 1975"/>
                  <a:gd name="T91" fmla="*/ 48 h 239"/>
                  <a:gd name="T92" fmla="*/ 247 w 1975"/>
                  <a:gd name="T93" fmla="*/ 59 h 239"/>
                  <a:gd name="T94" fmla="*/ 221 w 1975"/>
                  <a:gd name="T95" fmla="*/ 71 h 239"/>
                  <a:gd name="T96" fmla="*/ 202 w 1975"/>
                  <a:gd name="T97" fmla="*/ 76 h 239"/>
                  <a:gd name="T98" fmla="*/ 189 w 1975"/>
                  <a:gd name="T99" fmla="*/ 73 h 239"/>
                  <a:gd name="T100" fmla="*/ 169 w 1975"/>
                  <a:gd name="T101" fmla="*/ 70 h 239"/>
                  <a:gd name="T102" fmla="*/ 142 w 1975"/>
                  <a:gd name="T103" fmla="*/ 68 h 239"/>
                  <a:gd name="T104" fmla="*/ 115 w 1975"/>
                  <a:gd name="T105" fmla="*/ 68 h 239"/>
                  <a:gd name="T106" fmla="*/ 89 w 1975"/>
                  <a:gd name="T107" fmla="*/ 68 h 239"/>
                  <a:gd name="T108" fmla="*/ 63 w 1975"/>
                  <a:gd name="T109" fmla="*/ 68 h 239"/>
                  <a:gd name="T110" fmla="*/ 37 w 1975"/>
                  <a:gd name="T111" fmla="*/ 67 h 239"/>
                  <a:gd name="T112" fmla="*/ 18 w 1975"/>
                  <a:gd name="T113" fmla="*/ 64 h 239"/>
                  <a:gd name="T114" fmla="*/ 6 w 1975"/>
                  <a:gd name="T115" fmla="*/ 61 h 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75"/>
                  <a:gd name="T175" fmla="*/ 0 h 239"/>
                  <a:gd name="T176" fmla="*/ 1975 w 1975"/>
                  <a:gd name="T177" fmla="*/ 239 h 2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75" h="239">
                    <a:moveTo>
                      <a:pt x="0" y="143"/>
                    </a:moveTo>
                    <a:lnTo>
                      <a:pt x="44" y="137"/>
                    </a:lnTo>
                    <a:lnTo>
                      <a:pt x="87" y="132"/>
                    </a:lnTo>
                    <a:lnTo>
                      <a:pt x="133" y="128"/>
                    </a:lnTo>
                    <a:lnTo>
                      <a:pt x="177" y="125"/>
                    </a:lnTo>
                    <a:lnTo>
                      <a:pt x="267" y="121"/>
                    </a:lnTo>
                    <a:lnTo>
                      <a:pt x="358" y="118"/>
                    </a:lnTo>
                    <a:lnTo>
                      <a:pt x="402" y="115"/>
                    </a:lnTo>
                    <a:lnTo>
                      <a:pt x="448" y="113"/>
                    </a:lnTo>
                    <a:lnTo>
                      <a:pt x="492" y="108"/>
                    </a:lnTo>
                    <a:lnTo>
                      <a:pt x="535" y="103"/>
                    </a:lnTo>
                    <a:lnTo>
                      <a:pt x="578" y="97"/>
                    </a:lnTo>
                    <a:lnTo>
                      <a:pt x="621" y="89"/>
                    </a:lnTo>
                    <a:lnTo>
                      <a:pt x="642" y="84"/>
                    </a:lnTo>
                    <a:lnTo>
                      <a:pt x="662" y="79"/>
                    </a:lnTo>
                    <a:lnTo>
                      <a:pt x="683" y="74"/>
                    </a:lnTo>
                    <a:lnTo>
                      <a:pt x="703" y="67"/>
                    </a:lnTo>
                    <a:lnTo>
                      <a:pt x="735" y="57"/>
                    </a:lnTo>
                    <a:lnTo>
                      <a:pt x="768" y="48"/>
                    </a:lnTo>
                    <a:lnTo>
                      <a:pt x="801" y="40"/>
                    </a:lnTo>
                    <a:lnTo>
                      <a:pt x="834" y="32"/>
                    </a:lnTo>
                    <a:lnTo>
                      <a:pt x="866" y="25"/>
                    </a:lnTo>
                    <a:lnTo>
                      <a:pt x="899" y="19"/>
                    </a:lnTo>
                    <a:lnTo>
                      <a:pt x="933" y="14"/>
                    </a:lnTo>
                    <a:lnTo>
                      <a:pt x="966" y="10"/>
                    </a:lnTo>
                    <a:lnTo>
                      <a:pt x="999" y="6"/>
                    </a:lnTo>
                    <a:lnTo>
                      <a:pt x="1033" y="3"/>
                    </a:lnTo>
                    <a:lnTo>
                      <a:pt x="1066" y="1"/>
                    </a:lnTo>
                    <a:lnTo>
                      <a:pt x="1100" y="0"/>
                    </a:lnTo>
                    <a:lnTo>
                      <a:pt x="1133" y="0"/>
                    </a:lnTo>
                    <a:lnTo>
                      <a:pt x="1166" y="1"/>
                    </a:lnTo>
                    <a:lnTo>
                      <a:pt x="1200" y="2"/>
                    </a:lnTo>
                    <a:lnTo>
                      <a:pt x="1233" y="5"/>
                    </a:lnTo>
                    <a:lnTo>
                      <a:pt x="1267" y="8"/>
                    </a:lnTo>
                    <a:lnTo>
                      <a:pt x="1299" y="12"/>
                    </a:lnTo>
                    <a:lnTo>
                      <a:pt x="1332" y="17"/>
                    </a:lnTo>
                    <a:lnTo>
                      <a:pt x="1365" y="22"/>
                    </a:lnTo>
                    <a:lnTo>
                      <a:pt x="1397" y="29"/>
                    </a:lnTo>
                    <a:lnTo>
                      <a:pt x="1430" y="36"/>
                    </a:lnTo>
                    <a:lnTo>
                      <a:pt x="1462" y="45"/>
                    </a:lnTo>
                    <a:lnTo>
                      <a:pt x="1494" y="54"/>
                    </a:lnTo>
                    <a:lnTo>
                      <a:pt x="1525" y="64"/>
                    </a:lnTo>
                    <a:lnTo>
                      <a:pt x="1557" y="75"/>
                    </a:lnTo>
                    <a:lnTo>
                      <a:pt x="1589" y="86"/>
                    </a:lnTo>
                    <a:lnTo>
                      <a:pt x="1619" y="99"/>
                    </a:lnTo>
                    <a:lnTo>
                      <a:pt x="1650" y="113"/>
                    </a:lnTo>
                    <a:lnTo>
                      <a:pt x="1680" y="128"/>
                    </a:lnTo>
                    <a:lnTo>
                      <a:pt x="1709" y="143"/>
                    </a:lnTo>
                    <a:lnTo>
                      <a:pt x="1739" y="159"/>
                    </a:lnTo>
                    <a:lnTo>
                      <a:pt x="1768" y="147"/>
                    </a:lnTo>
                    <a:lnTo>
                      <a:pt x="1796" y="136"/>
                    </a:lnTo>
                    <a:lnTo>
                      <a:pt x="1825" y="125"/>
                    </a:lnTo>
                    <a:lnTo>
                      <a:pt x="1855" y="114"/>
                    </a:lnTo>
                    <a:lnTo>
                      <a:pt x="1884" y="102"/>
                    </a:lnTo>
                    <a:lnTo>
                      <a:pt x="1915" y="91"/>
                    </a:lnTo>
                    <a:lnTo>
                      <a:pt x="1945" y="79"/>
                    </a:lnTo>
                    <a:lnTo>
                      <a:pt x="1975" y="67"/>
                    </a:lnTo>
                    <a:lnTo>
                      <a:pt x="1945" y="88"/>
                    </a:lnTo>
                    <a:lnTo>
                      <a:pt x="1915" y="108"/>
                    </a:lnTo>
                    <a:lnTo>
                      <a:pt x="1884" y="130"/>
                    </a:lnTo>
                    <a:lnTo>
                      <a:pt x="1855" y="152"/>
                    </a:lnTo>
                    <a:lnTo>
                      <a:pt x="1825" y="173"/>
                    </a:lnTo>
                    <a:lnTo>
                      <a:pt x="1796" y="195"/>
                    </a:lnTo>
                    <a:lnTo>
                      <a:pt x="1768" y="217"/>
                    </a:lnTo>
                    <a:lnTo>
                      <a:pt x="1739" y="239"/>
                    </a:lnTo>
                    <a:lnTo>
                      <a:pt x="1705" y="216"/>
                    </a:lnTo>
                    <a:lnTo>
                      <a:pt x="1672" y="195"/>
                    </a:lnTo>
                    <a:lnTo>
                      <a:pt x="1638" y="176"/>
                    </a:lnTo>
                    <a:lnTo>
                      <a:pt x="1604" y="158"/>
                    </a:lnTo>
                    <a:lnTo>
                      <a:pt x="1569" y="141"/>
                    </a:lnTo>
                    <a:lnTo>
                      <a:pt x="1535" y="126"/>
                    </a:lnTo>
                    <a:lnTo>
                      <a:pt x="1500" y="112"/>
                    </a:lnTo>
                    <a:lnTo>
                      <a:pt x="1465" y="99"/>
                    </a:lnTo>
                    <a:lnTo>
                      <a:pt x="1430" y="89"/>
                    </a:lnTo>
                    <a:lnTo>
                      <a:pt x="1394" y="79"/>
                    </a:lnTo>
                    <a:lnTo>
                      <a:pt x="1359" y="71"/>
                    </a:lnTo>
                    <a:lnTo>
                      <a:pt x="1323" y="65"/>
                    </a:lnTo>
                    <a:lnTo>
                      <a:pt x="1288" y="60"/>
                    </a:lnTo>
                    <a:lnTo>
                      <a:pt x="1252" y="56"/>
                    </a:lnTo>
                    <a:lnTo>
                      <a:pt x="1215" y="53"/>
                    </a:lnTo>
                    <a:lnTo>
                      <a:pt x="1179" y="52"/>
                    </a:lnTo>
                    <a:lnTo>
                      <a:pt x="1143" y="52"/>
                    </a:lnTo>
                    <a:lnTo>
                      <a:pt x="1107" y="53"/>
                    </a:lnTo>
                    <a:lnTo>
                      <a:pt x="1070" y="56"/>
                    </a:lnTo>
                    <a:lnTo>
                      <a:pt x="1034" y="59"/>
                    </a:lnTo>
                    <a:lnTo>
                      <a:pt x="997" y="64"/>
                    </a:lnTo>
                    <a:lnTo>
                      <a:pt x="961" y="70"/>
                    </a:lnTo>
                    <a:lnTo>
                      <a:pt x="924" y="78"/>
                    </a:lnTo>
                    <a:lnTo>
                      <a:pt x="887" y="86"/>
                    </a:lnTo>
                    <a:lnTo>
                      <a:pt x="851" y="95"/>
                    </a:lnTo>
                    <a:lnTo>
                      <a:pt x="815" y="106"/>
                    </a:lnTo>
                    <a:lnTo>
                      <a:pt x="778" y="118"/>
                    </a:lnTo>
                    <a:lnTo>
                      <a:pt x="741" y="131"/>
                    </a:lnTo>
                    <a:lnTo>
                      <a:pt x="705" y="144"/>
                    </a:lnTo>
                    <a:lnTo>
                      <a:pt x="668" y="159"/>
                    </a:lnTo>
                    <a:lnTo>
                      <a:pt x="632" y="174"/>
                    </a:lnTo>
                    <a:lnTo>
                      <a:pt x="595" y="191"/>
                    </a:lnTo>
                    <a:lnTo>
                      <a:pt x="577" y="186"/>
                    </a:lnTo>
                    <a:lnTo>
                      <a:pt x="558" y="182"/>
                    </a:lnTo>
                    <a:lnTo>
                      <a:pt x="539" y="179"/>
                    </a:lnTo>
                    <a:lnTo>
                      <a:pt x="521" y="176"/>
                    </a:lnTo>
                    <a:lnTo>
                      <a:pt x="483" y="171"/>
                    </a:lnTo>
                    <a:lnTo>
                      <a:pt x="444" y="168"/>
                    </a:lnTo>
                    <a:lnTo>
                      <a:pt x="406" y="167"/>
                    </a:lnTo>
                    <a:lnTo>
                      <a:pt x="368" y="166"/>
                    </a:lnTo>
                    <a:lnTo>
                      <a:pt x="330" y="167"/>
                    </a:lnTo>
                    <a:lnTo>
                      <a:pt x="292" y="167"/>
                    </a:lnTo>
                    <a:lnTo>
                      <a:pt x="254" y="167"/>
                    </a:lnTo>
                    <a:lnTo>
                      <a:pt x="216" y="168"/>
                    </a:lnTo>
                    <a:lnTo>
                      <a:pt x="179" y="167"/>
                    </a:lnTo>
                    <a:lnTo>
                      <a:pt x="143" y="166"/>
                    </a:lnTo>
                    <a:lnTo>
                      <a:pt x="105" y="163"/>
                    </a:lnTo>
                    <a:lnTo>
                      <a:pt x="70" y="158"/>
                    </a:lnTo>
                    <a:lnTo>
                      <a:pt x="52" y="155"/>
                    </a:lnTo>
                    <a:lnTo>
                      <a:pt x="35" y="152"/>
                    </a:lnTo>
                    <a:lnTo>
                      <a:pt x="17" y="148"/>
                    </a:lnTo>
                    <a:lnTo>
                      <a:pt x="0" y="143"/>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50" name="Freeform 138">
                <a:extLst>
                  <a:ext uri="{FF2B5EF4-FFF2-40B4-BE49-F238E27FC236}">
                    <a16:creationId xmlns:a16="http://schemas.microsoft.com/office/drawing/2014/main" id="{F6A6D26E-F4ED-4404-AF16-D195CB130FD4}"/>
                  </a:ext>
                </a:extLst>
              </p:cNvPr>
              <p:cNvSpPr>
                <a:spLocks/>
              </p:cNvSpPr>
              <p:nvPr/>
            </p:nvSpPr>
            <p:spPr bwMode="auto">
              <a:xfrm>
                <a:off x="3556" y="1531"/>
                <a:ext cx="828" cy="556"/>
              </a:xfrm>
              <a:custGeom>
                <a:avLst/>
                <a:gdLst>
                  <a:gd name="T0" fmla="*/ 12 w 2367"/>
                  <a:gd name="T1" fmla="*/ 266 h 1346"/>
                  <a:gd name="T2" fmla="*/ 21 w 2367"/>
                  <a:gd name="T3" fmla="*/ 297 h 1346"/>
                  <a:gd name="T4" fmla="*/ 24 w 2367"/>
                  <a:gd name="T5" fmla="*/ 338 h 1346"/>
                  <a:gd name="T6" fmla="*/ 23 w 2367"/>
                  <a:gd name="T7" fmla="*/ 384 h 1346"/>
                  <a:gd name="T8" fmla="*/ 14 w 2367"/>
                  <a:gd name="T9" fmla="*/ 466 h 1346"/>
                  <a:gd name="T10" fmla="*/ 2 w 2367"/>
                  <a:gd name="T11" fmla="*/ 543 h 1346"/>
                  <a:gd name="T12" fmla="*/ 22 w 2367"/>
                  <a:gd name="T13" fmla="*/ 449 h 1346"/>
                  <a:gd name="T14" fmla="*/ 35 w 2367"/>
                  <a:gd name="T15" fmla="*/ 407 h 1346"/>
                  <a:gd name="T16" fmla="*/ 50 w 2367"/>
                  <a:gd name="T17" fmla="*/ 368 h 1346"/>
                  <a:gd name="T18" fmla="*/ 70 w 2367"/>
                  <a:gd name="T19" fmla="*/ 336 h 1346"/>
                  <a:gd name="T20" fmla="*/ 98 w 2367"/>
                  <a:gd name="T21" fmla="*/ 310 h 1346"/>
                  <a:gd name="T22" fmla="*/ 133 w 2367"/>
                  <a:gd name="T23" fmla="*/ 293 h 1346"/>
                  <a:gd name="T24" fmla="*/ 182 w 2367"/>
                  <a:gd name="T25" fmla="*/ 275 h 1346"/>
                  <a:gd name="T26" fmla="*/ 256 w 2367"/>
                  <a:gd name="T27" fmla="*/ 212 h 1346"/>
                  <a:gd name="T28" fmla="*/ 331 w 2367"/>
                  <a:gd name="T29" fmla="*/ 146 h 1346"/>
                  <a:gd name="T30" fmla="*/ 384 w 2367"/>
                  <a:gd name="T31" fmla="*/ 107 h 1346"/>
                  <a:gd name="T32" fmla="*/ 421 w 2367"/>
                  <a:gd name="T33" fmla="*/ 93 h 1346"/>
                  <a:gd name="T34" fmla="*/ 476 w 2367"/>
                  <a:gd name="T35" fmla="*/ 96 h 1346"/>
                  <a:gd name="T36" fmla="*/ 527 w 2367"/>
                  <a:gd name="T37" fmla="*/ 106 h 1346"/>
                  <a:gd name="T38" fmla="*/ 574 w 2367"/>
                  <a:gd name="T39" fmla="*/ 121 h 1346"/>
                  <a:gd name="T40" fmla="*/ 620 w 2367"/>
                  <a:gd name="T41" fmla="*/ 142 h 1346"/>
                  <a:gd name="T42" fmla="*/ 675 w 2367"/>
                  <a:gd name="T43" fmla="*/ 173 h 1346"/>
                  <a:gd name="T44" fmla="*/ 766 w 2367"/>
                  <a:gd name="T45" fmla="*/ 232 h 1346"/>
                  <a:gd name="T46" fmla="*/ 789 w 2367"/>
                  <a:gd name="T47" fmla="*/ 286 h 1346"/>
                  <a:gd name="T48" fmla="*/ 818 w 2367"/>
                  <a:gd name="T49" fmla="*/ 294 h 1346"/>
                  <a:gd name="T50" fmla="*/ 825 w 2367"/>
                  <a:gd name="T51" fmla="*/ 268 h 1346"/>
                  <a:gd name="T52" fmla="*/ 822 w 2367"/>
                  <a:gd name="T53" fmla="*/ 234 h 1346"/>
                  <a:gd name="T54" fmla="*/ 795 w 2367"/>
                  <a:gd name="T55" fmla="*/ 208 h 1346"/>
                  <a:gd name="T56" fmla="*/ 760 w 2367"/>
                  <a:gd name="T57" fmla="*/ 183 h 1346"/>
                  <a:gd name="T58" fmla="*/ 745 w 2367"/>
                  <a:gd name="T59" fmla="*/ 140 h 1346"/>
                  <a:gd name="T60" fmla="*/ 737 w 2367"/>
                  <a:gd name="T61" fmla="*/ 90 h 1346"/>
                  <a:gd name="T62" fmla="*/ 731 w 2367"/>
                  <a:gd name="T63" fmla="*/ 105 h 1346"/>
                  <a:gd name="T64" fmla="*/ 727 w 2367"/>
                  <a:gd name="T65" fmla="*/ 140 h 1346"/>
                  <a:gd name="T66" fmla="*/ 693 w 2367"/>
                  <a:gd name="T67" fmla="*/ 128 h 1346"/>
                  <a:gd name="T68" fmla="*/ 651 w 2367"/>
                  <a:gd name="T69" fmla="*/ 107 h 1346"/>
                  <a:gd name="T70" fmla="*/ 612 w 2367"/>
                  <a:gd name="T71" fmla="*/ 91 h 1346"/>
                  <a:gd name="T72" fmla="*/ 573 w 2367"/>
                  <a:gd name="T73" fmla="*/ 79 h 1346"/>
                  <a:gd name="T74" fmla="*/ 534 w 2367"/>
                  <a:gd name="T75" fmla="*/ 72 h 1346"/>
                  <a:gd name="T76" fmla="*/ 461 w 2367"/>
                  <a:gd name="T77" fmla="*/ 65 h 1346"/>
                  <a:gd name="T78" fmla="*/ 385 w 2367"/>
                  <a:gd name="T79" fmla="*/ 56 h 1346"/>
                  <a:gd name="T80" fmla="*/ 363 w 2367"/>
                  <a:gd name="T81" fmla="*/ 24 h 1346"/>
                  <a:gd name="T82" fmla="*/ 354 w 2367"/>
                  <a:gd name="T83" fmla="*/ 10 h 1346"/>
                  <a:gd name="T84" fmla="*/ 355 w 2367"/>
                  <a:gd name="T85" fmla="*/ 59 h 1346"/>
                  <a:gd name="T86" fmla="*/ 328 w 2367"/>
                  <a:gd name="T87" fmla="*/ 112 h 1346"/>
                  <a:gd name="T88" fmla="*/ 281 w 2367"/>
                  <a:gd name="T89" fmla="*/ 164 h 1346"/>
                  <a:gd name="T90" fmla="*/ 221 w 2367"/>
                  <a:gd name="T91" fmla="*/ 211 h 1346"/>
                  <a:gd name="T92" fmla="*/ 155 w 2367"/>
                  <a:gd name="T93" fmla="*/ 248 h 1346"/>
                  <a:gd name="T94" fmla="*/ 89 w 2367"/>
                  <a:gd name="T95" fmla="*/ 268 h 1346"/>
                  <a:gd name="T96" fmla="*/ 32 w 2367"/>
                  <a:gd name="T97" fmla="*/ 268 h 13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67"/>
                  <a:gd name="T148" fmla="*/ 0 h 1346"/>
                  <a:gd name="T149" fmla="*/ 2367 w 2367"/>
                  <a:gd name="T150" fmla="*/ 1346 h 13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67" h="1346">
                    <a:moveTo>
                      <a:pt x="0" y="605"/>
                    </a:moveTo>
                    <a:lnTo>
                      <a:pt x="13" y="616"/>
                    </a:lnTo>
                    <a:lnTo>
                      <a:pt x="24" y="629"/>
                    </a:lnTo>
                    <a:lnTo>
                      <a:pt x="34" y="644"/>
                    </a:lnTo>
                    <a:lnTo>
                      <a:pt x="42" y="661"/>
                    </a:lnTo>
                    <a:lnTo>
                      <a:pt x="50" y="679"/>
                    </a:lnTo>
                    <a:lnTo>
                      <a:pt x="56" y="699"/>
                    </a:lnTo>
                    <a:lnTo>
                      <a:pt x="61" y="720"/>
                    </a:lnTo>
                    <a:lnTo>
                      <a:pt x="64" y="743"/>
                    </a:lnTo>
                    <a:lnTo>
                      <a:pt x="67" y="767"/>
                    </a:lnTo>
                    <a:lnTo>
                      <a:pt x="69" y="792"/>
                    </a:lnTo>
                    <a:lnTo>
                      <a:pt x="70" y="819"/>
                    </a:lnTo>
                    <a:lnTo>
                      <a:pt x="70" y="845"/>
                    </a:lnTo>
                    <a:lnTo>
                      <a:pt x="70" y="873"/>
                    </a:lnTo>
                    <a:lnTo>
                      <a:pt x="68" y="900"/>
                    </a:lnTo>
                    <a:lnTo>
                      <a:pt x="66" y="929"/>
                    </a:lnTo>
                    <a:lnTo>
                      <a:pt x="64" y="958"/>
                    </a:lnTo>
                    <a:lnTo>
                      <a:pt x="58" y="1016"/>
                    </a:lnTo>
                    <a:lnTo>
                      <a:pt x="50" y="1072"/>
                    </a:lnTo>
                    <a:lnTo>
                      <a:pt x="41" y="1129"/>
                    </a:lnTo>
                    <a:lnTo>
                      <a:pt x="31" y="1181"/>
                    </a:lnTo>
                    <a:lnTo>
                      <a:pt x="22" y="1231"/>
                    </a:lnTo>
                    <a:lnTo>
                      <a:pt x="14" y="1275"/>
                    </a:lnTo>
                    <a:lnTo>
                      <a:pt x="6" y="1314"/>
                    </a:lnTo>
                    <a:lnTo>
                      <a:pt x="0" y="1346"/>
                    </a:lnTo>
                    <a:lnTo>
                      <a:pt x="28" y="1228"/>
                    </a:lnTo>
                    <a:lnTo>
                      <a:pt x="56" y="1115"/>
                    </a:lnTo>
                    <a:lnTo>
                      <a:pt x="64" y="1088"/>
                    </a:lnTo>
                    <a:lnTo>
                      <a:pt x="71" y="1061"/>
                    </a:lnTo>
                    <a:lnTo>
                      <a:pt x="80" y="1035"/>
                    </a:lnTo>
                    <a:lnTo>
                      <a:pt x="88" y="1010"/>
                    </a:lnTo>
                    <a:lnTo>
                      <a:pt x="99" y="985"/>
                    </a:lnTo>
                    <a:lnTo>
                      <a:pt x="108" y="961"/>
                    </a:lnTo>
                    <a:lnTo>
                      <a:pt x="119" y="937"/>
                    </a:lnTo>
                    <a:lnTo>
                      <a:pt x="130" y="914"/>
                    </a:lnTo>
                    <a:lnTo>
                      <a:pt x="142" y="892"/>
                    </a:lnTo>
                    <a:lnTo>
                      <a:pt x="156" y="871"/>
                    </a:lnTo>
                    <a:lnTo>
                      <a:pt x="170" y="851"/>
                    </a:lnTo>
                    <a:lnTo>
                      <a:pt x="185" y="832"/>
                    </a:lnTo>
                    <a:lnTo>
                      <a:pt x="201" y="814"/>
                    </a:lnTo>
                    <a:lnTo>
                      <a:pt x="219" y="797"/>
                    </a:lnTo>
                    <a:lnTo>
                      <a:pt x="237" y="780"/>
                    </a:lnTo>
                    <a:lnTo>
                      <a:pt x="258" y="765"/>
                    </a:lnTo>
                    <a:lnTo>
                      <a:pt x="280" y="751"/>
                    </a:lnTo>
                    <a:lnTo>
                      <a:pt x="303" y="739"/>
                    </a:lnTo>
                    <a:lnTo>
                      <a:pt x="328" y="727"/>
                    </a:lnTo>
                    <a:lnTo>
                      <a:pt x="354" y="717"/>
                    </a:lnTo>
                    <a:lnTo>
                      <a:pt x="382" y="709"/>
                    </a:lnTo>
                    <a:lnTo>
                      <a:pt x="412" y="702"/>
                    </a:lnTo>
                    <a:lnTo>
                      <a:pt x="444" y="696"/>
                    </a:lnTo>
                    <a:lnTo>
                      <a:pt x="478" y="692"/>
                    </a:lnTo>
                    <a:lnTo>
                      <a:pt x="521" y="666"/>
                    </a:lnTo>
                    <a:lnTo>
                      <a:pt x="565" y="638"/>
                    </a:lnTo>
                    <a:lnTo>
                      <a:pt x="608" y="607"/>
                    </a:lnTo>
                    <a:lnTo>
                      <a:pt x="651" y="577"/>
                    </a:lnTo>
                    <a:lnTo>
                      <a:pt x="734" y="513"/>
                    </a:lnTo>
                    <a:lnTo>
                      <a:pt x="819" y="448"/>
                    </a:lnTo>
                    <a:lnTo>
                      <a:pt x="861" y="416"/>
                    </a:lnTo>
                    <a:lnTo>
                      <a:pt x="904" y="384"/>
                    </a:lnTo>
                    <a:lnTo>
                      <a:pt x="946" y="354"/>
                    </a:lnTo>
                    <a:lnTo>
                      <a:pt x="988" y="324"/>
                    </a:lnTo>
                    <a:lnTo>
                      <a:pt x="1031" y="296"/>
                    </a:lnTo>
                    <a:lnTo>
                      <a:pt x="1076" y="270"/>
                    </a:lnTo>
                    <a:lnTo>
                      <a:pt x="1098" y="258"/>
                    </a:lnTo>
                    <a:lnTo>
                      <a:pt x="1120" y="246"/>
                    </a:lnTo>
                    <a:lnTo>
                      <a:pt x="1142" y="235"/>
                    </a:lnTo>
                    <a:lnTo>
                      <a:pt x="1164" y="225"/>
                    </a:lnTo>
                    <a:lnTo>
                      <a:pt x="1206" y="224"/>
                    </a:lnTo>
                    <a:lnTo>
                      <a:pt x="1247" y="225"/>
                    </a:lnTo>
                    <a:lnTo>
                      <a:pt x="1287" y="226"/>
                    </a:lnTo>
                    <a:lnTo>
                      <a:pt x="1326" y="229"/>
                    </a:lnTo>
                    <a:lnTo>
                      <a:pt x="1363" y="233"/>
                    </a:lnTo>
                    <a:lnTo>
                      <a:pt x="1402" y="237"/>
                    </a:lnTo>
                    <a:lnTo>
                      <a:pt x="1438" y="243"/>
                    </a:lnTo>
                    <a:lnTo>
                      <a:pt x="1474" y="249"/>
                    </a:lnTo>
                    <a:lnTo>
                      <a:pt x="1509" y="257"/>
                    </a:lnTo>
                    <a:lnTo>
                      <a:pt x="1543" y="265"/>
                    </a:lnTo>
                    <a:lnTo>
                      <a:pt x="1578" y="274"/>
                    </a:lnTo>
                    <a:lnTo>
                      <a:pt x="1611" y="283"/>
                    </a:lnTo>
                    <a:lnTo>
                      <a:pt x="1644" y="294"/>
                    </a:lnTo>
                    <a:lnTo>
                      <a:pt x="1677" y="305"/>
                    </a:lnTo>
                    <a:lnTo>
                      <a:pt x="1710" y="318"/>
                    </a:lnTo>
                    <a:lnTo>
                      <a:pt x="1742" y="330"/>
                    </a:lnTo>
                    <a:lnTo>
                      <a:pt x="1774" y="343"/>
                    </a:lnTo>
                    <a:lnTo>
                      <a:pt x="1806" y="357"/>
                    </a:lnTo>
                    <a:lnTo>
                      <a:pt x="1837" y="372"/>
                    </a:lnTo>
                    <a:lnTo>
                      <a:pt x="1869" y="387"/>
                    </a:lnTo>
                    <a:lnTo>
                      <a:pt x="1932" y="418"/>
                    </a:lnTo>
                    <a:lnTo>
                      <a:pt x="1995" y="451"/>
                    </a:lnTo>
                    <a:lnTo>
                      <a:pt x="2060" y="487"/>
                    </a:lnTo>
                    <a:lnTo>
                      <a:pt x="2124" y="524"/>
                    </a:lnTo>
                    <a:lnTo>
                      <a:pt x="2191" y="561"/>
                    </a:lnTo>
                    <a:lnTo>
                      <a:pt x="2259" y="600"/>
                    </a:lnTo>
                    <a:lnTo>
                      <a:pt x="2259" y="631"/>
                    </a:lnTo>
                    <a:lnTo>
                      <a:pt x="2259" y="662"/>
                    </a:lnTo>
                    <a:lnTo>
                      <a:pt x="2259" y="692"/>
                    </a:lnTo>
                    <a:lnTo>
                      <a:pt x="2259" y="724"/>
                    </a:lnTo>
                    <a:lnTo>
                      <a:pt x="2285" y="720"/>
                    </a:lnTo>
                    <a:lnTo>
                      <a:pt x="2313" y="716"/>
                    </a:lnTo>
                    <a:lnTo>
                      <a:pt x="2340" y="712"/>
                    </a:lnTo>
                    <a:lnTo>
                      <a:pt x="2367" y="708"/>
                    </a:lnTo>
                    <a:lnTo>
                      <a:pt x="2365" y="688"/>
                    </a:lnTo>
                    <a:lnTo>
                      <a:pt x="2363" y="668"/>
                    </a:lnTo>
                    <a:lnTo>
                      <a:pt x="2361" y="648"/>
                    </a:lnTo>
                    <a:lnTo>
                      <a:pt x="2359" y="627"/>
                    </a:lnTo>
                    <a:lnTo>
                      <a:pt x="2357" y="607"/>
                    </a:lnTo>
                    <a:lnTo>
                      <a:pt x="2355" y="587"/>
                    </a:lnTo>
                    <a:lnTo>
                      <a:pt x="2353" y="567"/>
                    </a:lnTo>
                    <a:lnTo>
                      <a:pt x="2351" y="547"/>
                    </a:lnTo>
                    <a:lnTo>
                      <a:pt x="2326" y="533"/>
                    </a:lnTo>
                    <a:lnTo>
                      <a:pt x="2301" y="519"/>
                    </a:lnTo>
                    <a:lnTo>
                      <a:pt x="2276" y="504"/>
                    </a:lnTo>
                    <a:lnTo>
                      <a:pt x="2251" y="490"/>
                    </a:lnTo>
                    <a:lnTo>
                      <a:pt x="2226" y="475"/>
                    </a:lnTo>
                    <a:lnTo>
                      <a:pt x="2201" y="459"/>
                    </a:lnTo>
                    <a:lnTo>
                      <a:pt x="2176" y="444"/>
                    </a:lnTo>
                    <a:lnTo>
                      <a:pt x="2152" y="428"/>
                    </a:lnTo>
                    <a:lnTo>
                      <a:pt x="2145" y="398"/>
                    </a:lnTo>
                    <a:lnTo>
                      <a:pt x="2139" y="368"/>
                    </a:lnTo>
                    <a:lnTo>
                      <a:pt x="2132" y="338"/>
                    </a:lnTo>
                    <a:lnTo>
                      <a:pt x="2126" y="307"/>
                    </a:lnTo>
                    <a:lnTo>
                      <a:pt x="2119" y="277"/>
                    </a:lnTo>
                    <a:lnTo>
                      <a:pt x="2113" y="247"/>
                    </a:lnTo>
                    <a:lnTo>
                      <a:pt x="2108" y="217"/>
                    </a:lnTo>
                    <a:lnTo>
                      <a:pt x="2104" y="187"/>
                    </a:lnTo>
                    <a:lnTo>
                      <a:pt x="2100" y="209"/>
                    </a:lnTo>
                    <a:lnTo>
                      <a:pt x="2096" y="231"/>
                    </a:lnTo>
                    <a:lnTo>
                      <a:pt x="2093" y="253"/>
                    </a:lnTo>
                    <a:lnTo>
                      <a:pt x="2090" y="275"/>
                    </a:lnTo>
                    <a:lnTo>
                      <a:pt x="2087" y="296"/>
                    </a:lnTo>
                    <a:lnTo>
                      <a:pt x="2084" y="318"/>
                    </a:lnTo>
                    <a:lnTo>
                      <a:pt x="2081" y="339"/>
                    </a:lnTo>
                    <a:lnTo>
                      <a:pt x="2077" y="359"/>
                    </a:lnTo>
                    <a:lnTo>
                      <a:pt x="2045" y="342"/>
                    </a:lnTo>
                    <a:lnTo>
                      <a:pt x="2013" y="326"/>
                    </a:lnTo>
                    <a:lnTo>
                      <a:pt x="1983" y="310"/>
                    </a:lnTo>
                    <a:lnTo>
                      <a:pt x="1953" y="296"/>
                    </a:lnTo>
                    <a:lnTo>
                      <a:pt x="1923" y="282"/>
                    </a:lnTo>
                    <a:lnTo>
                      <a:pt x="1894" y="270"/>
                    </a:lnTo>
                    <a:lnTo>
                      <a:pt x="1864" y="258"/>
                    </a:lnTo>
                    <a:lnTo>
                      <a:pt x="1836" y="248"/>
                    </a:lnTo>
                    <a:lnTo>
                      <a:pt x="1808" y="238"/>
                    </a:lnTo>
                    <a:lnTo>
                      <a:pt x="1780" y="228"/>
                    </a:lnTo>
                    <a:lnTo>
                      <a:pt x="1752" y="220"/>
                    </a:lnTo>
                    <a:lnTo>
                      <a:pt x="1724" y="212"/>
                    </a:lnTo>
                    <a:lnTo>
                      <a:pt x="1696" y="205"/>
                    </a:lnTo>
                    <a:lnTo>
                      <a:pt x="1668" y="198"/>
                    </a:lnTo>
                    <a:lnTo>
                      <a:pt x="1640" y="192"/>
                    </a:lnTo>
                    <a:lnTo>
                      <a:pt x="1613" y="187"/>
                    </a:lnTo>
                    <a:lnTo>
                      <a:pt x="1585" y="182"/>
                    </a:lnTo>
                    <a:lnTo>
                      <a:pt x="1557" y="177"/>
                    </a:lnTo>
                    <a:lnTo>
                      <a:pt x="1528" y="174"/>
                    </a:lnTo>
                    <a:lnTo>
                      <a:pt x="1499" y="170"/>
                    </a:lnTo>
                    <a:lnTo>
                      <a:pt x="1441" y="165"/>
                    </a:lnTo>
                    <a:lnTo>
                      <a:pt x="1380" y="161"/>
                    </a:lnTo>
                    <a:lnTo>
                      <a:pt x="1319" y="158"/>
                    </a:lnTo>
                    <a:lnTo>
                      <a:pt x="1255" y="156"/>
                    </a:lnTo>
                    <a:lnTo>
                      <a:pt x="1187" y="156"/>
                    </a:lnTo>
                    <a:lnTo>
                      <a:pt x="1116" y="155"/>
                    </a:lnTo>
                    <a:lnTo>
                      <a:pt x="1101" y="135"/>
                    </a:lnTo>
                    <a:lnTo>
                      <a:pt x="1085" y="115"/>
                    </a:lnTo>
                    <a:lnTo>
                      <a:pt x="1070" y="96"/>
                    </a:lnTo>
                    <a:lnTo>
                      <a:pt x="1055" y="77"/>
                    </a:lnTo>
                    <a:lnTo>
                      <a:pt x="1040" y="58"/>
                    </a:lnTo>
                    <a:lnTo>
                      <a:pt x="1026" y="39"/>
                    </a:lnTo>
                    <a:lnTo>
                      <a:pt x="1012" y="19"/>
                    </a:lnTo>
                    <a:lnTo>
                      <a:pt x="998" y="0"/>
                    </a:lnTo>
                    <a:lnTo>
                      <a:pt x="1013" y="25"/>
                    </a:lnTo>
                    <a:lnTo>
                      <a:pt x="1022" y="53"/>
                    </a:lnTo>
                    <a:lnTo>
                      <a:pt x="1026" y="81"/>
                    </a:lnTo>
                    <a:lnTo>
                      <a:pt x="1023" y="111"/>
                    </a:lnTo>
                    <a:lnTo>
                      <a:pt x="1016" y="142"/>
                    </a:lnTo>
                    <a:lnTo>
                      <a:pt x="1003" y="174"/>
                    </a:lnTo>
                    <a:lnTo>
                      <a:pt x="986" y="206"/>
                    </a:lnTo>
                    <a:lnTo>
                      <a:pt x="965" y="238"/>
                    </a:lnTo>
                    <a:lnTo>
                      <a:pt x="940" y="270"/>
                    </a:lnTo>
                    <a:lnTo>
                      <a:pt x="911" y="303"/>
                    </a:lnTo>
                    <a:lnTo>
                      <a:pt x="878" y="336"/>
                    </a:lnTo>
                    <a:lnTo>
                      <a:pt x="843" y="367"/>
                    </a:lnTo>
                    <a:lnTo>
                      <a:pt x="805" y="398"/>
                    </a:lnTo>
                    <a:lnTo>
                      <a:pt x="765" y="428"/>
                    </a:lnTo>
                    <a:lnTo>
                      <a:pt x="722" y="457"/>
                    </a:lnTo>
                    <a:lnTo>
                      <a:pt x="678" y="486"/>
                    </a:lnTo>
                    <a:lnTo>
                      <a:pt x="633" y="512"/>
                    </a:lnTo>
                    <a:lnTo>
                      <a:pt x="586" y="537"/>
                    </a:lnTo>
                    <a:lnTo>
                      <a:pt x="538" y="560"/>
                    </a:lnTo>
                    <a:lnTo>
                      <a:pt x="491" y="581"/>
                    </a:lnTo>
                    <a:lnTo>
                      <a:pt x="443" y="600"/>
                    </a:lnTo>
                    <a:lnTo>
                      <a:pt x="395" y="616"/>
                    </a:lnTo>
                    <a:lnTo>
                      <a:pt x="348" y="630"/>
                    </a:lnTo>
                    <a:lnTo>
                      <a:pt x="302" y="642"/>
                    </a:lnTo>
                    <a:lnTo>
                      <a:pt x="256" y="650"/>
                    </a:lnTo>
                    <a:lnTo>
                      <a:pt x="212" y="655"/>
                    </a:lnTo>
                    <a:lnTo>
                      <a:pt x="171" y="656"/>
                    </a:lnTo>
                    <a:lnTo>
                      <a:pt x="131" y="654"/>
                    </a:lnTo>
                    <a:lnTo>
                      <a:pt x="93" y="648"/>
                    </a:lnTo>
                    <a:lnTo>
                      <a:pt x="59" y="638"/>
                    </a:lnTo>
                    <a:lnTo>
                      <a:pt x="28" y="624"/>
                    </a:lnTo>
                    <a:lnTo>
                      <a:pt x="0" y="60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51" name="Freeform 139">
                <a:extLst>
                  <a:ext uri="{FF2B5EF4-FFF2-40B4-BE49-F238E27FC236}">
                    <a16:creationId xmlns:a16="http://schemas.microsoft.com/office/drawing/2014/main" id="{BFB70164-F39C-4221-9CFD-CDFCA8ECBEA8}"/>
                  </a:ext>
                </a:extLst>
              </p:cNvPr>
              <p:cNvSpPr>
                <a:spLocks/>
              </p:cNvSpPr>
              <p:nvPr/>
            </p:nvSpPr>
            <p:spPr bwMode="auto">
              <a:xfrm>
                <a:off x="3740" y="1934"/>
                <a:ext cx="227" cy="226"/>
              </a:xfrm>
              <a:custGeom>
                <a:avLst/>
                <a:gdLst>
                  <a:gd name="T0" fmla="*/ 227 w 650"/>
                  <a:gd name="T1" fmla="*/ 0 h 547"/>
                  <a:gd name="T2" fmla="*/ 215 w 650"/>
                  <a:gd name="T3" fmla="*/ 2 h 547"/>
                  <a:gd name="T4" fmla="*/ 205 w 650"/>
                  <a:gd name="T5" fmla="*/ 4 h 547"/>
                  <a:gd name="T6" fmla="*/ 194 w 650"/>
                  <a:gd name="T7" fmla="*/ 7 h 547"/>
                  <a:gd name="T8" fmla="*/ 183 w 650"/>
                  <a:gd name="T9" fmla="*/ 9 h 547"/>
                  <a:gd name="T10" fmla="*/ 173 w 650"/>
                  <a:gd name="T11" fmla="*/ 12 h 547"/>
                  <a:gd name="T12" fmla="*/ 162 w 650"/>
                  <a:gd name="T13" fmla="*/ 15 h 547"/>
                  <a:gd name="T14" fmla="*/ 152 w 650"/>
                  <a:gd name="T15" fmla="*/ 18 h 547"/>
                  <a:gd name="T16" fmla="*/ 142 w 650"/>
                  <a:gd name="T17" fmla="*/ 22 h 547"/>
                  <a:gd name="T18" fmla="*/ 133 w 650"/>
                  <a:gd name="T19" fmla="*/ 26 h 547"/>
                  <a:gd name="T20" fmla="*/ 124 w 650"/>
                  <a:gd name="T21" fmla="*/ 30 h 547"/>
                  <a:gd name="T22" fmla="*/ 115 w 650"/>
                  <a:gd name="T23" fmla="*/ 34 h 547"/>
                  <a:gd name="T24" fmla="*/ 106 w 650"/>
                  <a:gd name="T25" fmla="*/ 39 h 547"/>
                  <a:gd name="T26" fmla="*/ 98 w 650"/>
                  <a:gd name="T27" fmla="*/ 44 h 547"/>
                  <a:gd name="T28" fmla="*/ 90 w 650"/>
                  <a:gd name="T29" fmla="*/ 50 h 547"/>
                  <a:gd name="T30" fmla="*/ 82 w 650"/>
                  <a:gd name="T31" fmla="*/ 56 h 547"/>
                  <a:gd name="T32" fmla="*/ 74 w 650"/>
                  <a:gd name="T33" fmla="*/ 62 h 547"/>
                  <a:gd name="T34" fmla="*/ 67 w 650"/>
                  <a:gd name="T35" fmla="*/ 69 h 547"/>
                  <a:gd name="T36" fmla="*/ 60 w 650"/>
                  <a:gd name="T37" fmla="*/ 76 h 547"/>
                  <a:gd name="T38" fmla="*/ 53 w 650"/>
                  <a:gd name="T39" fmla="*/ 83 h 547"/>
                  <a:gd name="T40" fmla="*/ 47 w 650"/>
                  <a:gd name="T41" fmla="*/ 91 h 547"/>
                  <a:gd name="T42" fmla="*/ 41 w 650"/>
                  <a:gd name="T43" fmla="*/ 100 h 547"/>
                  <a:gd name="T44" fmla="*/ 36 w 650"/>
                  <a:gd name="T45" fmla="*/ 108 h 547"/>
                  <a:gd name="T46" fmla="*/ 31 w 650"/>
                  <a:gd name="T47" fmla="*/ 118 h 547"/>
                  <a:gd name="T48" fmla="*/ 26 w 650"/>
                  <a:gd name="T49" fmla="*/ 128 h 547"/>
                  <a:gd name="T50" fmla="*/ 21 w 650"/>
                  <a:gd name="T51" fmla="*/ 138 h 547"/>
                  <a:gd name="T52" fmla="*/ 17 w 650"/>
                  <a:gd name="T53" fmla="*/ 148 h 547"/>
                  <a:gd name="T54" fmla="*/ 13 w 650"/>
                  <a:gd name="T55" fmla="*/ 160 h 547"/>
                  <a:gd name="T56" fmla="*/ 10 w 650"/>
                  <a:gd name="T57" fmla="*/ 172 h 547"/>
                  <a:gd name="T58" fmla="*/ 7 w 650"/>
                  <a:gd name="T59" fmla="*/ 184 h 547"/>
                  <a:gd name="T60" fmla="*/ 4 w 650"/>
                  <a:gd name="T61" fmla="*/ 197 h 547"/>
                  <a:gd name="T62" fmla="*/ 2 w 650"/>
                  <a:gd name="T63" fmla="*/ 211 h 547"/>
                  <a:gd name="T64" fmla="*/ 0 w 650"/>
                  <a:gd name="T65" fmla="*/ 225 h 547"/>
                  <a:gd name="T66" fmla="*/ 2 w 650"/>
                  <a:gd name="T67" fmla="*/ 220 h 547"/>
                  <a:gd name="T68" fmla="*/ 8 w 650"/>
                  <a:gd name="T69" fmla="*/ 208 h 547"/>
                  <a:gd name="T70" fmla="*/ 16 w 650"/>
                  <a:gd name="T71" fmla="*/ 189 h 547"/>
                  <a:gd name="T72" fmla="*/ 27 w 650"/>
                  <a:gd name="T73" fmla="*/ 168 h 547"/>
                  <a:gd name="T74" fmla="*/ 38 w 650"/>
                  <a:gd name="T75" fmla="*/ 146 h 547"/>
                  <a:gd name="T76" fmla="*/ 49 w 650"/>
                  <a:gd name="T77" fmla="*/ 124 h 547"/>
                  <a:gd name="T78" fmla="*/ 54 w 650"/>
                  <a:gd name="T79" fmla="*/ 115 h 547"/>
                  <a:gd name="T80" fmla="*/ 59 w 650"/>
                  <a:gd name="T81" fmla="*/ 107 h 547"/>
                  <a:gd name="T82" fmla="*/ 64 w 650"/>
                  <a:gd name="T83" fmla="*/ 100 h 547"/>
                  <a:gd name="T84" fmla="*/ 67 w 650"/>
                  <a:gd name="T85" fmla="*/ 95 h 547"/>
                  <a:gd name="T86" fmla="*/ 70 w 650"/>
                  <a:gd name="T87" fmla="*/ 92 h 547"/>
                  <a:gd name="T88" fmla="*/ 73 w 650"/>
                  <a:gd name="T89" fmla="*/ 90 h 547"/>
                  <a:gd name="T90" fmla="*/ 76 w 650"/>
                  <a:gd name="T91" fmla="*/ 87 h 547"/>
                  <a:gd name="T92" fmla="*/ 81 w 650"/>
                  <a:gd name="T93" fmla="*/ 84 h 547"/>
                  <a:gd name="T94" fmla="*/ 90 w 650"/>
                  <a:gd name="T95" fmla="*/ 77 h 547"/>
                  <a:gd name="T96" fmla="*/ 101 w 650"/>
                  <a:gd name="T97" fmla="*/ 70 h 547"/>
                  <a:gd name="T98" fmla="*/ 114 w 650"/>
                  <a:gd name="T99" fmla="*/ 62 h 547"/>
                  <a:gd name="T100" fmla="*/ 127 w 650"/>
                  <a:gd name="T101" fmla="*/ 54 h 547"/>
                  <a:gd name="T102" fmla="*/ 141 w 650"/>
                  <a:gd name="T103" fmla="*/ 46 h 547"/>
                  <a:gd name="T104" fmla="*/ 155 w 650"/>
                  <a:gd name="T105" fmla="*/ 38 h 547"/>
                  <a:gd name="T106" fmla="*/ 182 w 650"/>
                  <a:gd name="T107" fmla="*/ 23 h 547"/>
                  <a:gd name="T108" fmla="*/ 205 w 650"/>
                  <a:gd name="T109" fmla="*/ 11 h 547"/>
                  <a:gd name="T110" fmla="*/ 221 w 650"/>
                  <a:gd name="T111" fmla="*/ 3 h 547"/>
                  <a:gd name="T112" fmla="*/ 227 w 650"/>
                  <a:gd name="T113" fmla="*/ 0 h 5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50"/>
                  <a:gd name="T172" fmla="*/ 0 h 547"/>
                  <a:gd name="T173" fmla="*/ 650 w 650"/>
                  <a:gd name="T174" fmla="*/ 547 h 5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50" h="547">
                    <a:moveTo>
                      <a:pt x="650" y="0"/>
                    </a:moveTo>
                    <a:lnTo>
                      <a:pt x="617" y="5"/>
                    </a:lnTo>
                    <a:lnTo>
                      <a:pt x="586" y="10"/>
                    </a:lnTo>
                    <a:lnTo>
                      <a:pt x="555" y="16"/>
                    </a:lnTo>
                    <a:lnTo>
                      <a:pt x="523" y="22"/>
                    </a:lnTo>
                    <a:lnTo>
                      <a:pt x="494" y="29"/>
                    </a:lnTo>
                    <a:lnTo>
                      <a:pt x="464" y="36"/>
                    </a:lnTo>
                    <a:lnTo>
                      <a:pt x="436" y="44"/>
                    </a:lnTo>
                    <a:lnTo>
                      <a:pt x="408" y="53"/>
                    </a:lnTo>
                    <a:lnTo>
                      <a:pt x="380" y="62"/>
                    </a:lnTo>
                    <a:lnTo>
                      <a:pt x="354" y="72"/>
                    </a:lnTo>
                    <a:lnTo>
                      <a:pt x="329" y="83"/>
                    </a:lnTo>
                    <a:lnTo>
                      <a:pt x="304" y="95"/>
                    </a:lnTo>
                    <a:lnTo>
                      <a:pt x="280" y="107"/>
                    </a:lnTo>
                    <a:lnTo>
                      <a:pt x="257" y="121"/>
                    </a:lnTo>
                    <a:lnTo>
                      <a:pt x="234" y="135"/>
                    </a:lnTo>
                    <a:lnTo>
                      <a:pt x="212" y="151"/>
                    </a:lnTo>
                    <a:lnTo>
                      <a:pt x="191" y="167"/>
                    </a:lnTo>
                    <a:lnTo>
                      <a:pt x="172" y="184"/>
                    </a:lnTo>
                    <a:lnTo>
                      <a:pt x="153" y="202"/>
                    </a:lnTo>
                    <a:lnTo>
                      <a:pt x="135" y="221"/>
                    </a:lnTo>
                    <a:lnTo>
                      <a:pt x="118" y="242"/>
                    </a:lnTo>
                    <a:lnTo>
                      <a:pt x="102" y="263"/>
                    </a:lnTo>
                    <a:lnTo>
                      <a:pt x="88" y="286"/>
                    </a:lnTo>
                    <a:lnTo>
                      <a:pt x="74" y="310"/>
                    </a:lnTo>
                    <a:lnTo>
                      <a:pt x="61" y="335"/>
                    </a:lnTo>
                    <a:lnTo>
                      <a:pt x="48" y="361"/>
                    </a:lnTo>
                    <a:lnTo>
                      <a:pt x="37" y="389"/>
                    </a:lnTo>
                    <a:lnTo>
                      <a:pt x="28" y="417"/>
                    </a:lnTo>
                    <a:lnTo>
                      <a:pt x="19" y="447"/>
                    </a:lnTo>
                    <a:lnTo>
                      <a:pt x="12" y="480"/>
                    </a:lnTo>
                    <a:lnTo>
                      <a:pt x="5" y="513"/>
                    </a:lnTo>
                    <a:lnTo>
                      <a:pt x="0" y="547"/>
                    </a:lnTo>
                    <a:lnTo>
                      <a:pt x="6" y="536"/>
                    </a:lnTo>
                    <a:lnTo>
                      <a:pt x="23" y="505"/>
                    </a:lnTo>
                    <a:lnTo>
                      <a:pt x="47" y="460"/>
                    </a:lnTo>
                    <a:lnTo>
                      <a:pt x="77" y="409"/>
                    </a:lnTo>
                    <a:lnTo>
                      <a:pt x="109" y="354"/>
                    </a:lnTo>
                    <a:lnTo>
                      <a:pt x="141" y="302"/>
                    </a:lnTo>
                    <a:lnTo>
                      <a:pt x="156" y="279"/>
                    </a:lnTo>
                    <a:lnTo>
                      <a:pt x="170" y="259"/>
                    </a:lnTo>
                    <a:lnTo>
                      <a:pt x="182" y="243"/>
                    </a:lnTo>
                    <a:lnTo>
                      <a:pt x="193" y="230"/>
                    </a:lnTo>
                    <a:lnTo>
                      <a:pt x="200" y="224"/>
                    </a:lnTo>
                    <a:lnTo>
                      <a:pt x="208" y="218"/>
                    </a:lnTo>
                    <a:lnTo>
                      <a:pt x="218" y="211"/>
                    </a:lnTo>
                    <a:lnTo>
                      <a:pt x="231" y="204"/>
                    </a:lnTo>
                    <a:lnTo>
                      <a:pt x="258" y="187"/>
                    </a:lnTo>
                    <a:lnTo>
                      <a:pt x="290" y="170"/>
                    </a:lnTo>
                    <a:lnTo>
                      <a:pt x="325" y="151"/>
                    </a:lnTo>
                    <a:lnTo>
                      <a:pt x="364" y="131"/>
                    </a:lnTo>
                    <a:lnTo>
                      <a:pt x="404" y="112"/>
                    </a:lnTo>
                    <a:lnTo>
                      <a:pt x="444" y="93"/>
                    </a:lnTo>
                    <a:lnTo>
                      <a:pt x="521" y="57"/>
                    </a:lnTo>
                    <a:lnTo>
                      <a:pt x="587" y="27"/>
                    </a:lnTo>
                    <a:lnTo>
                      <a:pt x="633" y="7"/>
                    </a:lnTo>
                    <a:lnTo>
                      <a:pt x="65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52" name="Freeform 140">
                <a:extLst>
                  <a:ext uri="{FF2B5EF4-FFF2-40B4-BE49-F238E27FC236}">
                    <a16:creationId xmlns:a16="http://schemas.microsoft.com/office/drawing/2014/main" id="{B83642EA-AA67-4E94-983C-0BF6FF41FFBA}"/>
                  </a:ext>
                </a:extLst>
              </p:cNvPr>
              <p:cNvSpPr>
                <a:spLocks/>
              </p:cNvSpPr>
              <p:nvPr/>
            </p:nvSpPr>
            <p:spPr bwMode="auto">
              <a:xfrm>
                <a:off x="4374" y="1873"/>
                <a:ext cx="374" cy="1510"/>
              </a:xfrm>
              <a:custGeom>
                <a:avLst/>
                <a:gdLst>
                  <a:gd name="T0" fmla="*/ 119 w 1069"/>
                  <a:gd name="T1" fmla="*/ 48 h 3654"/>
                  <a:gd name="T2" fmla="*/ 159 w 1069"/>
                  <a:gd name="T3" fmla="*/ 106 h 3654"/>
                  <a:gd name="T4" fmla="*/ 175 w 1069"/>
                  <a:gd name="T5" fmla="*/ 142 h 3654"/>
                  <a:gd name="T6" fmla="*/ 185 w 1069"/>
                  <a:gd name="T7" fmla="*/ 188 h 3654"/>
                  <a:gd name="T8" fmla="*/ 184 w 1069"/>
                  <a:gd name="T9" fmla="*/ 212 h 3654"/>
                  <a:gd name="T10" fmla="*/ 167 w 1069"/>
                  <a:gd name="T11" fmla="*/ 229 h 3654"/>
                  <a:gd name="T12" fmla="*/ 106 w 1069"/>
                  <a:gd name="T13" fmla="*/ 287 h 3654"/>
                  <a:gd name="T14" fmla="*/ 53 w 1069"/>
                  <a:gd name="T15" fmla="*/ 352 h 3654"/>
                  <a:gd name="T16" fmla="*/ 19 w 1069"/>
                  <a:gd name="T17" fmla="*/ 401 h 3654"/>
                  <a:gd name="T18" fmla="*/ 89 w 1069"/>
                  <a:gd name="T19" fmla="*/ 330 h 3654"/>
                  <a:gd name="T20" fmla="*/ 136 w 1069"/>
                  <a:gd name="T21" fmla="*/ 288 h 3654"/>
                  <a:gd name="T22" fmla="*/ 183 w 1069"/>
                  <a:gd name="T23" fmla="*/ 258 h 3654"/>
                  <a:gd name="T24" fmla="*/ 224 w 1069"/>
                  <a:gd name="T25" fmla="*/ 247 h 3654"/>
                  <a:gd name="T26" fmla="*/ 257 w 1069"/>
                  <a:gd name="T27" fmla="*/ 265 h 3654"/>
                  <a:gd name="T28" fmla="*/ 284 w 1069"/>
                  <a:gd name="T29" fmla="*/ 308 h 3654"/>
                  <a:gd name="T30" fmla="*/ 302 w 1069"/>
                  <a:gd name="T31" fmla="*/ 360 h 3654"/>
                  <a:gd name="T32" fmla="*/ 313 w 1069"/>
                  <a:gd name="T33" fmla="*/ 415 h 3654"/>
                  <a:gd name="T34" fmla="*/ 323 w 1069"/>
                  <a:gd name="T35" fmla="*/ 531 h 3654"/>
                  <a:gd name="T36" fmla="*/ 309 w 1069"/>
                  <a:gd name="T37" fmla="*/ 622 h 3654"/>
                  <a:gd name="T38" fmla="*/ 322 w 1069"/>
                  <a:gd name="T39" fmla="*/ 632 h 3654"/>
                  <a:gd name="T40" fmla="*/ 347 w 1069"/>
                  <a:gd name="T41" fmla="*/ 736 h 3654"/>
                  <a:gd name="T42" fmla="*/ 355 w 1069"/>
                  <a:gd name="T43" fmla="*/ 839 h 3654"/>
                  <a:gd name="T44" fmla="*/ 353 w 1069"/>
                  <a:gd name="T45" fmla="*/ 880 h 3654"/>
                  <a:gd name="T46" fmla="*/ 340 w 1069"/>
                  <a:gd name="T47" fmla="*/ 907 h 3654"/>
                  <a:gd name="T48" fmla="*/ 305 w 1069"/>
                  <a:gd name="T49" fmla="*/ 953 h 3654"/>
                  <a:gd name="T50" fmla="*/ 221 w 1069"/>
                  <a:gd name="T51" fmla="*/ 1037 h 3654"/>
                  <a:gd name="T52" fmla="*/ 273 w 1069"/>
                  <a:gd name="T53" fmla="*/ 1009 h 3654"/>
                  <a:gd name="T54" fmla="*/ 319 w 1069"/>
                  <a:gd name="T55" fmla="*/ 988 h 3654"/>
                  <a:gd name="T56" fmla="*/ 336 w 1069"/>
                  <a:gd name="T57" fmla="*/ 987 h 3654"/>
                  <a:gd name="T58" fmla="*/ 344 w 1069"/>
                  <a:gd name="T59" fmla="*/ 997 h 3654"/>
                  <a:gd name="T60" fmla="*/ 352 w 1069"/>
                  <a:gd name="T61" fmla="*/ 1041 h 3654"/>
                  <a:gd name="T62" fmla="*/ 357 w 1069"/>
                  <a:gd name="T63" fmla="*/ 1112 h 3654"/>
                  <a:gd name="T64" fmla="*/ 355 w 1069"/>
                  <a:gd name="T65" fmla="*/ 1184 h 3654"/>
                  <a:gd name="T66" fmla="*/ 348 w 1069"/>
                  <a:gd name="T67" fmla="*/ 1233 h 3654"/>
                  <a:gd name="T68" fmla="*/ 329 w 1069"/>
                  <a:gd name="T69" fmla="*/ 1309 h 3654"/>
                  <a:gd name="T70" fmla="*/ 288 w 1069"/>
                  <a:gd name="T71" fmla="*/ 1419 h 3654"/>
                  <a:gd name="T72" fmla="*/ 247 w 1069"/>
                  <a:gd name="T73" fmla="*/ 1494 h 3654"/>
                  <a:gd name="T74" fmla="*/ 265 w 1069"/>
                  <a:gd name="T75" fmla="*/ 1477 h 3654"/>
                  <a:gd name="T76" fmla="*/ 304 w 1069"/>
                  <a:gd name="T77" fmla="*/ 1422 h 3654"/>
                  <a:gd name="T78" fmla="*/ 333 w 1069"/>
                  <a:gd name="T79" fmla="*/ 1366 h 3654"/>
                  <a:gd name="T80" fmla="*/ 353 w 1069"/>
                  <a:gd name="T81" fmla="*/ 1307 h 3654"/>
                  <a:gd name="T82" fmla="*/ 366 w 1069"/>
                  <a:gd name="T83" fmla="*/ 1243 h 3654"/>
                  <a:gd name="T84" fmla="*/ 373 w 1069"/>
                  <a:gd name="T85" fmla="*/ 1173 h 3654"/>
                  <a:gd name="T86" fmla="*/ 374 w 1069"/>
                  <a:gd name="T87" fmla="*/ 1058 h 3654"/>
                  <a:gd name="T88" fmla="*/ 364 w 1069"/>
                  <a:gd name="T89" fmla="*/ 797 h 3654"/>
                  <a:gd name="T90" fmla="*/ 343 w 1069"/>
                  <a:gd name="T91" fmla="*/ 539 h 3654"/>
                  <a:gd name="T92" fmla="*/ 314 w 1069"/>
                  <a:gd name="T93" fmla="*/ 279 h 3654"/>
                  <a:gd name="T94" fmla="*/ 256 w 1069"/>
                  <a:gd name="T95" fmla="*/ 225 h 3654"/>
                  <a:gd name="T96" fmla="*/ 213 w 1069"/>
                  <a:gd name="T97" fmla="*/ 171 h 3654"/>
                  <a:gd name="T98" fmla="*/ 175 w 1069"/>
                  <a:gd name="T99" fmla="*/ 90 h 3654"/>
                  <a:gd name="T100" fmla="*/ 143 w 1069"/>
                  <a:gd name="T101" fmla="*/ 40 h 3654"/>
                  <a:gd name="T102" fmla="*/ 115 w 1069"/>
                  <a:gd name="T103" fmla="*/ 11 h 3654"/>
                  <a:gd name="T104" fmla="*/ 88 w 1069"/>
                  <a:gd name="T105" fmla="*/ 0 h 36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69"/>
                  <a:gd name="T160" fmla="*/ 0 h 3654"/>
                  <a:gd name="T161" fmla="*/ 1069 w 1069"/>
                  <a:gd name="T162" fmla="*/ 3654 h 365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69" h="3654">
                    <a:moveTo>
                      <a:pt x="221" y="5"/>
                    </a:moveTo>
                    <a:lnTo>
                      <a:pt x="231" y="14"/>
                    </a:lnTo>
                    <a:lnTo>
                      <a:pt x="257" y="37"/>
                    </a:lnTo>
                    <a:lnTo>
                      <a:pt x="295" y="72"/>
                    </a:lnTo>
                    <a:lnTo>
                      <a:pt x="341" y="117"/>
                    </a:lnTo>
                    <a:lnTo>
                      <a:pt x="364" y="144"/>
                    </a:lnTo>
                    <a:lnTo>
                      <a:pt x="388" y="170"/>
                    </a:lnTo>
                    <a:lnTo>
                      <a:pt x="411" y="198"/>
                    </a:lnTo>
                    <a:lnTo>
                      <a:pt x="433" y="227"/>
                    </a:lnTo>
                    <a:lnTo>
                      <a:pt x="454" y="256"/>
                    </a:lnTo>
                    <a:lnTo>
                      <a:pt x="472" y="285"/>
                    </a:lnTo>
                    <a:lnTo>
                      <a:pt x="480" y="300"/>
                    </a:lnTo>
                    <a:lnTo>
                      <a:pt x="487" y="315"/>
                    </a:lnTo>
                    <a:lnTo>
                      <a:pt x="495" y="329"/>
                    </a:lnTo>
                    <a:lnTo>
                      <a:pt x="500" y="343"/>
                    </a:lnTo>
                    <a:lnTo>
                      <a:pt x="509" y="371"/>
                    </a:lnTo>
                    <a:lnTo>
                      <a:pt x="516" y="396"/>
                    </a:lnTo>
                    <a:lnTo>
                      <a:pt x="522" y="418"/>
                    </a:lnTo>
                    <a:lnTo>
                      <a:pt x="525" y="438"/>
                    </a:lnTo>
                    <a:lnTo>
                      <a:pt x="528" y="456"/>
                    </a:lnTo>
                    <a:lnTo>
                      <a:pt x="529" y="471"/>
                    </a:lnTo>
                    <a:lnTo>
                      <a:pt x="529" y="484"/>
                    </a:lnTo>
                    <a:lnTo>
                      <a:pt x="528" y="496"/>
                    </a:lnTo>
                    <a:lnTo>
                      <a:pt x="527" y="505"/>
                    </a:lnTo>
                    <a:lnTo>
                      <a:pt x="525" y="513"/>
                    </a:lnTo>
                    <a:lnTo>
                      <a:pt x="523" y="519"/>
                    </a:lnTo>
                    <a:lnTo>
                      <a:pt x="521" y="523"/>
                    </a:lnTo>
                    <a:lnTo>
                      <a:pt x="518" y="529"/>
                    </a:lnTo>
                    <a:lnTo>
                      <a:pt x="516" y="531"/>
                    </a:lnTo>
                    <a:lnTo>
                      <a:pt x="477" y="555"/>
                    </a:lnTo>
                    <a:lnTo>
                      <a:pt x="440" y="581"/>
                    </a:lnTo>
                    <a:lnTo>
                      <a:pt x="405" y="608"/>
                    </a:lnTo>
                    <a:lnTo>
                      <a:pt x="371" y="636"/>
                    </a:lnTo>
                    <a:lnTo>
                      <a:pt x="338" y="665"/>
                    </a:lnTo>
                    <a:lnTo>
                      <a:pt x="304" y="694"/>
                    </a:lnTo>
                    <a:lnTo>
                      <a:pt x="273" y="724"/>
                    </a:lnTo>
                    <a:lnTo>
                      <a:pt x="242" y="755"/>
                    </a:lnTo>
                    <a:lnTo>
                      <a:pt x="212" y="787"/>
                    </a:lnTo>
                    <a:lnTo>
                      <a:pt x="182" y="819"/>
                    </a:lnTo>
                    <a:lnTo>
                      <a:pt x="151" y="851"/>
                    </a:lnTo>
                    <a:lnTo>
                      <a:pt x="122" y="884"/>
                    </a:lnTo>
                    <a:lnTo>
                      <a:pt x="62" y="952"/>
                    </a:lnTo>
                    <a:lnTo>
                      <a:pt x="0" y="1019"/>
                    </a:lnTo>
                    <a:lnTo>
                      <a:pt x="23" y="998"/>
                    </a:lnTo>
                    <a:lnTo>
                      <a:pt x="53" y="971"/>
                    </a:lnTo>
                    <a:lnTo>
                      <a:pt x="89" y="938"/>
                    </a:lnTo>
                    <a:lnTo>
                      <a:pt x="130" y="900"/>
                    </a:lnTo>
                    <a:lnTo>
                      <a:pt x="177" y="860"/>
                    </a:lnTo>
                    <a:lnTo>
                      <a:pt x="227" y="818"/>
                    </a:lnTo>
                    <a:lnTo>
                      <a:pt x="253" y="798"/>
                    </a:lnTo>
                    <a:lnTo>
                      <a:pt x="279" y="777"/>
                    </a:lnTo>
                    <a:lnTo>
                      <a:pt x="306" y="756"/>
                    </a:lnTo>
                    <a:lnTo>
                      <a:pt x="334" y="736"/>
                    </a:lnTo>
                    <a:lnTo>
                      <a:pt x="361" y="717"/>
                    </a:lnTo>
                    <a:lnTo>
                      <a:pt x="389" y="698"/>
                    </a:lnTo>
                    <a:lnTo>
                      <a:pt x="416" y="681"/>
                    </a:lnTo>
                    <a:lnTo>
                      <a:pt x="443" y="665"/>
                    </a:lnTo>
                    <a:lnTo>
                      <a:pt x="470" y="650"/>
                    </a:lnTo>
                    <a:lnTo>
                      <a:pt x="498" y="637"/>
                    </a:lnTo>
                    <a:lnTo>
                      <a:pt x="523" y="625"/>
                    </a:lnTo>
                    <a:lnTo>
                      <a:pt x="549" y="615"/>
                    </a:lnTo>
                    <a:lnTo>
                      <a:pt x="573" y="606"/>
                    </a:lnTo>
                    <a:lnTo>
                      <a:pt x="597" y="601"/>
                    </a:lnTo>
                    <a:lnTo>
                      <a:pt x="620" y="597"/>
                    </a:lnTo>
                    <a:lnTo>
                      <a:pt x="641" y="597"/>
                    </a:lnTo>
                    <a:lnTo>
                      <a:pt x="662" y="598"/>
                    </a:lnTo>
                    <a:lnTo>
                      <a:pt x="681" y="603"/>
                    </a:lnTo>
                    <a:lnTo>
                      <a:pt x="699" y="611"/>
                    </a:lnTo>
                    <a:lnTo>
                      <a:pt x="715" y="623"/>
                    </a:lnTo>
                    <a:lnTo>
                      <a:pt x="734" y="641"/>
                    </a:lnTo>
                    <a:lnTo>
                      <a:pt x="752" y="660"/>
                    </a:lnTo>
                    <a:lnTo>
                      <a:pt x="769" y="681"/>
                    </a:lnTo>
                    <a:lnTo>
                      <a:pt x="784" y="702"/>
                    </a:lnTo>
                    <a:lnTo>
                      <a:pt x="798" y="724"/>
                    </a:lnTo>
                    <a:lnTo>
                      <a:pt x="812" y="746"/>
                    </a:lnTo>
                    <a:lnTo>
                      <a:pt x="825" y="770"/>
                    </a:lnTo>
                    <a:lnTo>
                      <a:pt x="836" y="795"/>
                    </a:lnTo>
                    <a:lnTo>
                      <a:pt x="846" y="819"/>
                    </a:lnTo>
                    <a:lnTo>
                      <a:pt x="856" y="844"/>
                    </a:lnTo>
                    <a:lnTo>
                      <a:pt x="864" y="870"/>
                    </a:lnTo>
                    <a:lnTo>
                      <a:pt x="872" y="896"/>
                    </a:lnTo>
                    <a:lnTo>
                      <a:pt x="878" y="922"/>
                    </a:lnTo>
                    <a:lnTo>
                      <a:pt x="885" y="950"/>
                    </a:lnTo>
                    <a:lnTo>
                      <a:pt x="890" y="977"/>
                    </a:lnTo>
                    <a:lnTo>
                      <a:pt x="895" y="1005"/>
                    </a:lnTo>
                    <a:lnTo>
                      <a:pt x="903" y="1060"/>
                    </a:lnTo>
                    <a:lnTo>
                      <a:pt x="910" y="1117"/>
                    </a:lnTo>
                    <a:lnTo>
                      <a:pt x="915" y="1173"/>
                    </a:lnTo>
                    <a:lnTo>
                      <a:pt x="919" y="1229"/>
                    </a:lnTo>
                    <a:lnTo>
                      <a:pt x="922" y="1285"/>
                    </a:lnTo>
                    <a:lnTo>
                      <a:pt x="926" y="1339"/>
                    </a:lnTo>
                    <a:lnTo>
                      <a:pt x="930" y="1392"/>
                    </a:lnTo>
                    <a:lnTo>
                      <a:pt x="934" y="1444"/>
                    </a:lnTo>
                    <a:lnTo>
                      <a:pt x="909" y="1475"/>
                    </a:lnTo>
                    <a:lnTo>
                      <a:pt x="883" y="1505"/>
                    </a:lnTo>
                    <a:lnTo>
                      <a:pt x="856" y="1535"/>
                    </a:lnTo>
                    <a:lnTo>
                      <a:pt x="828" y="1566"/>
                    </a:lnTo>
                    <a:lnTo>
                      <a:pt x="859" y="1554"/>
                    </a:lnTo>
                    <a:lnTo>
                      <a:pt x="889" y="1542"/>
                    </a:lnTo>
                    <a:lnTo>
                      <a:pt x="919" y="1530"/>
                    </a:lnTo>
                    <a:lnTo>
                      <a:pt x="950" y="1518"/>
                    </a:lnTo>
                    <a:lnTo>
                      <a:pt x="954" y="1540"/>
                    </a:lnTo>
                    <a:lnTo>
                      <a:pt x="963" y="1598"/>
                    </a:lnTo>
                    <a:lnTo>
                      <a:pt x="976" y="1682"/>
                    </a:lnTo>
                    <a:lnTo>
                      <a:pt x="991" y="1782"/>
                    </a:lnTo>
                    <a:lnTo>
                      <a:pt x="997" y="1834"/>
                    </a:lnTo>
                    <a:lnTo>
                      <a:pt x="1003" y="1887"/>
                    </a:lnTo>
                    <a:lnTo>
                      <a:pt x="1008" y="1939"/>
                    </a:lnTo>
                    <a:lnTo>
                      <a:pt x="1012" y="1987"/>
                    </a:lnTo>
                    <a:lnTo>
                      <a:pt x="1014" y="2031"/>
                    </a:lnTo>
                    <a:lnTo>
                      <a:pt x="1015" y="2072"/>
                    </a:lnTo>
                    <a:lnTo>
                      <a:pt x="1015" y="2089"/>
                    </a:lnTo>
                    <a:lnTo>
                      <a:pt x="1014" y="2105"/>
                    </a:lnTo>
                    <a:lnTo>
                      <a:pt x="1012" y="2119"/>
                    </a:lnTo>
                    <a:lnTo>
                      <a:pt x="1010" y="2130"/>
                    </a:lnTo>
                    <a:lnTo>
                      <a:pt x="1006" y="2142"/>
                    </a:lnTo>
                    <a:lnTo>
                      <a:pt x="1000" y="2154"/>
                    </a:lnTo>
                    <a:lnTo>
                      <a:pt x="993" y="2167"/>
                    </a:lnTo>
                    <a:lnTo>
                      <a:pt x="984" y="2181"/>
                    </a:lnTo>
                    <a:lnTo>
                      <a:pt x="973" y="2195"/>
                    </a:lnTo>
                    <a:lnTo>
                      <a:pt x="961" y="2210"/>
                    </a:lnTo>
                    <a:lnTo>
                      <a:pt x="948" y="2226"/>
                    </a:lnTo>
                    <a:lnTo>
                      <a:pt x="935" y="2241"/>
                    </a:lnTo>
                    <a:lnTo>
                      <a:pt x="904" y="2273"/>
                    </a:lnTo>
                    <a:lnTo>
                      <a:pt x="872" y="2306"/>
                    </a:lnTo>
                    <a:lnTo>
                      <a:pt x="837" y="2338"/>
                    </a:lnTo>
                    <a:lnTo>
                      <a:pt x="801" y="2370"/>
                    </a:lnTo>
                    <a:lnTo>
                      <a:pt x="733" y="2429"/>
                    </a:lnTo>
                    <a:lnTo>
                      <a:pt x="675" y="2477"/>
                    </a:lnTo>
                    <a:lnTo>
                      <a:pt x="633" y="2510"/>
                    </a:lnTo>
                    <a:lnTo>
                      <a:pt x="618" y="2521"/>
                    </a:lnTo>
                    <a:lnTo>
                      <a:pt x="631" y="2514"/>
                    </a:lnTo>
                    <a:lnTo>
                      <a:pt x="668" y="2495"/>
                    </a:lnTo>
                    <a:lnTo>
                      <a:pt x="719" y="2470"/>
                    </a:lnTo>
                    <a:lnTo>
                      <a:pt x="779" y="2441"/>
                    </a:lnTo>
                    <a:lnTo>
                      <a:pt x="810" y="2428"/>
                    </a:lnTo>
                    <a:lnTo>
                      <a:pt x="842" y="2415"/>
                    </a:lnTo>
                    <a:lnTo>
                      <a:pt x="871" y="2404"/>
                    </a:lnTo>
                    <a:lnTo>
                      <a:pt x="899" y="2395"/>
                    </a:lnTo>
                    <a:lnTo>
                      <a:pt x="911" y="2392"/>
                    </a:lnTo>
                    <a:lnTo>
                      <a:pt x="923" y="2389"/>
                    </a:lnTo>
                    <a:lnTo>
                      <a:pt x="934" y="2388"/>
                    </a:lnTo>
                    <a:lnTo>
                      <a:pt x="944" y="2387"/>
                    </a:lnTo>
                    <a:lnTo>
                      <a:pt x="953" y="2387"/>
                    </a:lnTo>
                    <a:lnTo>
                      <a:pt x="961" y="2388"/>
                    </a:lnTo>
                    <a:lnTo>
                      <a:pt x="967" y="2390"/>
                    </a:lnTo>
                    <a:lnTo>
                      <a:pt x="972" y="2393"/>
                    </a:lnTo>
                    <a:lnTo>
                      <a:pt x="975" y="2399"/>
                    </a:lnTo>
                    <a:lnTo>
                      <a:pt x="979" y="2405"/>
                    </a:lnTo>
                    <a:lnTo>
                      <a:pt x="983" y="2412"/>
                    </a:lnTo>
                    <a:lnTo>
                      <a:pt x="986" y="2421"/>
                    </a:lnTo>
                    <a:lnTo>
                      <a:pt x="992" y="2440"/>
                    </a:lnTo>
                    <a:lnTo>
                      <a:pt x="997" y="2464"/>
                    </a:lnTo>
                    <a:lnTo>
                      <a:pt x="1002" y="2490"/>
                    </a:lnTo>
                    <a:lnTo>
                      <a:pt x="1007" y="2519"/>
                    </a:lnTo>
                    <a:lnTo>
                      <a:pt x="1011" y="2552"/>
                    </a:lnTo>
                    <a:lnTo>
                      <a:pt x="1014" y="2585"/>
                    </a:lnTo>
                    <a:lnTo>
                      <a:pt x="1017" y="2620"/>
                    </a:lnTo>
                    <a:lnTo>
                      <a:pt x="1019" y="2655"/>
                    </a:lnTo>
                    <a:lnTo>
                      <a:pt x="1020" y="2691"/>
                    </a:lnTo>
                    <a:lnTo>
                      <a:pt x="1021" y="2728"/>
                    </a:lnTo>
                    <a:lnTo>
                      <a:pt x="1020" y="2764"/>
                    </a:lnTo>
                    <a:lnTo>
                      <a:pt x="1020" y="2799"/>
                    </a:lnTo>
                    <a:lnTo>
                      <a:pt x="1018" y="2833"/>
                    </a:lnTo>
                    <a:lnTo>
                      <a:pt x="1015" y="2865"/>
                    </a:lnTo>
                    <a:lnTo>
                      <a:pt x="1013" y="2888"/>
                    </a:lnTo>
                    <a:lnTo>
                      <a:pt x="1010" y="2911"/>
                    </a:lnTo>
                    <a:lnTo>
                      <a:pt x="1006" y="2935"/>
                    </a:lnTo>
                    <a:lnTo>
                      <a:pt x="1001" y="2959"/>
                    </a:lnTo>
                    <a:lnTo>
                      <a:pt x="996" y="2984"/>
                    </a:lnTo>
                    <a:lnTo>
                      <a:pt x="990" y="3009"/>
                    </a:lnTo>
                    <a:lnTo>
                      <a:pt x="984" y="3035"/>
                    </a:lnTo>
                    <a:lnTo>
                      <a:pt x="975" y="3061"/>
                    </a:lnTo>
                    <a:lnTo>
                      <a:pt x="959" y="3114"/>
                    </a:lnTo>
                    <a:lnTo>
                      <a:pt x="941" y="3167"/>
                    </a:lnTo>
                    <a:lnTo>
                      <a:pt x="920" y="3222"/>
                    </a:lnTo>
                    <a:lnTo>
                      <a:pt x="898" y="3276"/>
                    </a:lnTo>
                    <a:lnTo>
                      <a:pt x="875" y="3329"/>
                    </a:lnTo>
                    <a:lnTo>
                      <a:pt x="849" y="3382"/>
                    </a:lnTo>
                    <a:lnTo>
                      <a:pt x="823" y="3433"/>
                    </a:lnTo>
                    <a:lnTo>
                      <a:pt x="794" y="3482"/>
                    </a:lnTo>
                    <a:lnTo>
                      <a:pt x="766" y="3530"/>
                    </a:lnTo>
                    <a:lnTo>
                      <a:pt x="737" y="3575"/>
                    </a:lnTo>
                    <a:lnTo>
                      <a:pt x="722" y="3596"/>
                    </a:lnTo>
                    <a:lnTo>
                      <a:pt x="707" y="3616"/>
                    </a:lnTo>
                    <a:lnTo>
                      <a:pt x="692" y="3635"/>
                    </a:lnTo>
                    <a:lnTo>
                      <a:pt x="677" y="3654"/>
                    </a:lnTo>
                    <a:lnTo>
                      <a:pt x="706" y="3627"/>
                    </a:lnTo>
                    <a:lnTo>
                      <a:pt x="733" y="3601"/>
                    </a:lnTo>
                    <a:lnTo>
                      <a:pt x="758" y="3575"/>
                    </a:lnTo>
                    <a:lnTo>
                      <a:pt x="783" y="3548"/>
                    </a:lnTo>
                    <a:lnTo>
                      <a:pt x="806" y="3522"/>
                    </a:lnTo>
                    <a:lnTo>
                      <a:pt x="829" y="3495"/>
                    </a:lnTo>
                    <a:lnTo>
                      <a:pt x="850" y="3469"/>
                    </a:lnTo>
                    <a:lnTo>
                      <a:pt x="870" y="3442"/>
                    </a:lnTo>
                    <a:lnTo>
                      <a:pt x="888" y="3415"/>
                    </a:lnTo>
                    <a:lnTo>
                      <a:pt x="906" y="3389"/>
                    </a:lnTo>
                    <a:lnTo>
                      <a:pt x="922" y="3362"/>
                    </a:lnTo>
                    <a:lnTo>
                      <a:pt x="937" y="3333"/>
                    </a:lnTo>
                    <a:lnTo>
                      <a:pt x="952" y="3306"/>
                    </a:lnTo>
                    <a:lnTo>
                      <a:pt x="965" y="3278"/>
                    </a:lnTo>
                    <a:lnTo>
                      <a:pt x="979" y="3250"/>
                    </a:lnTo>
                    <a:lnTo>
                      <a:pt x="990" y="3222"/>
                    </a:lnTo>
                    <a:lnTo>
                      <a:pt x="1001" y="3193"/>
                    </a:lnTo>
                    <a:lnTo>
                      <a:pt x="1010" y="3163"/>
                    </a:lnTo>
                    <a:lnTo>
                      <a:pt x="1019" y="3133"/>
                    </a:lnTo>
                    <a:lnTo>
                      <a:pt x="1027" y="3103"/>
                    </a:lnTo>
                    <a:lnTo>
                      <a:pt x="1034" y="3072"/>
                    </a:lnTo>
                    <a:lnTo>
                      <a:pt x="1041" y="3041"/>
                    </a:lnTo>
                    <a:lnTo>
                      <a:pt x="1046" y="3008"/>
                    </a:lnTo>
                    <a:lnTo>
                      <a:pt x="1051" y="2976"/>
                    </a:lnTo>
                    <a:lnTo>
                      <a:pt x="1056" y="2942"/>
                    </a:lnTo>
                    <a:lnTo>
                      <a:pt x="1059" y="2909"/>
                    </a:lnTo>
                    <a:lnTo>
                      <a:pt x="1062" y="2874"/>
                    </a:lnTo>
                    <a:lnTo>
                      <a:pt x="1065" y="2838"/>
                    </a:lnTo>
                    <a:lnTo>
                      <a:pt x="1066" y="2802"/>
                    </a:lnTo>
                    <a:lnTo>
                      <a:pt x="1068" y="2765"/>
                    </a:lnTo>
                    <a:lnTo>
                      <a:pt x="1068" y="2727"/>
                    </a:lnTo>
                    <a:lnTo>
                      <a:pt x="1069" y="2688"/>
                    </a:lnTo>
                    <a:lnTo>
                      <a:pt x="1068" y="2560"/>
                    </a:lnTo>
                    <a:lnTo>
                      <a:pt x="1065" y="2432"/>
                    </a:lnTo>
                    <a:lnTo>
                      <a:pt x="1061" y="2305"/>
                    </a:lnTo>
                    <a:lnTo>
                      <a:pt x="1055" y="2179"/>
                    </a:lnTo>
                    <a:lnTo>
                      <a:pt x="1048" y="2053"/>
                    </a:lnTo>
                    <a:lnTo>
                      <a:pt x="1040" y="1928"/>
                    </a:lnTo>
                    <a:lnTo>
                      <a:pt x="1030" y="1803"/>
                    </a:lnTo>
                    <a:lnTo>
                      <a:pt x="1019" y="1678"/>
                    </a:lnTo>
                    <a:lnTo>
                      <a:pt x="1007" y="1553"/>
                    </a:lnTo>
                    <a:lnTo>
                      <a:pt x="994" y="1429"/>
                    </a:lnTo>
                    <a:lnTo>
                      <a:pt x="980" y="1304"/>
                    </a:lnTo>
                    <a:lnTo>
                      <a:pt x="964" y="1179"/>
                    </a:lnTo>
                    <a:lnTo>
                      <a:pt x="948" y="1054"/>
                    </a:lnTo>
                    <a:lnTo>
                      <a:pt x="932" y="928"/>
                    </a:lnTo>
                    <a:lnTo>
                      <a:pt x="915" y="803"/>
                    </a:lnTo>
                    <a:lnTo>
                      <a:pt x="897" y="676"/>
                    </a:lnTo>
                    <a:lnTo>
                      <a:pt x="865" y="650"/>
                    </a:lnTo>
                    <a:lnTo>
                      <a:pt x="832" y="624"/>
                    </a:lnTo>
                    <a:lnTo>
                      <a:pt x="798" y="597"/>
                    </a:lnTo>
                    <a:lnTo>
                      <a:pt x="765" y="571"/>
                    </a:lnTo>
                    <a:lnTo>
                      <a:pt x="732" y="545"/>
                    </a:lnTo>
                    <a:lnTo>
                      <a:pt x="699" y="519"/>
                    </a:lnTo>
                    <a:lnTo>
                      <a:pt x="667" y="493"/>
                    </a:lnTo>
                    <a:lnTo>
                      <a:pt x="634" y="467"/>
                    </a:lnTo>
                    <a:lnTo>
                      <a:pt x="624" y="443"/>
                    </a:lnTo>
                    <a:lnTo>
                      <a:pt x="610" y="415"/>
                    </a:lnTo>
                    <a:lnTo>
                      <a:pt x="593" y="381"/>
                    </a:lnTo>
                    <a:lnTo>
                      <a:pt x="573" y="343"/>
                    </a:lnTo>
                    <a:lnTo>
                      <a:pt x="551" y="303"/>
                    </a:lnTo>
                    <a:lnTo>
                      <a:pt x="526" y="260"/>
                    </a:lnTo>
                    <a:lnTo>
                      <a:pt x="499" y="217"/>
                    </a:lnTo>
                    <a:lnTo>
                      <a:pt x="469" y="176"/>
                    </a:lnTo>
                    <a:lnTo>
                      <a:pt x="455" y="155"/>
                    </a:lnTo>
                    <a:lnTo>
                      <a:pt x="439" y="136"/>
                    </a:lnTo>
                    <a:lnTo>
                      <a:pt x="424" y="116"/>
                    </a:lnTo>
                    <a:lnTo>
                      <a:pt x="409" y="98"/>
                    </a:lnTo>
                    <a:lnTo>
                      <a:pt x="393" y="81"/>
                    </a:lnTo>
                    <a:lnTo>
                      <a:pt x="377" y="65"/>
                    </a:lnTo>
                    <a:lnTo>
                      <a:pt x="361" y="51"/>
                    </a:lnTo>
                    <a:lnTo>
                      <a:pt x="345" y="38"/>
                    </a:lnTo>
                    <a:lnTo>
                      <a:pt x="328" y="27"/>
                    </a:lnTo>
                    <a:lnTo>
                      <a:pt x="313" y="17"/>
                    </a:lnTo>
                    <a:lnTo>
                      <a:pt x="297" y="10"/>
                    </a:lnTo>
                    <a:lnTo>
                      <a:pt x="281" y="4"/>
                    </a:lnTo>
                    <a:lnTo>
                      <a:pt x="266" y="1"/>
                    </a:lnTo>
                    <a:lnTo>
                      <a:pt x="251" y="0"/>
                    </a:lnTo>
                    <a:lnTo>
                      <a:pt x="236" y="1"/>
                    </a:lnTo>
                    <a:lnTo>
                      <a:pt x="221" y="5"/>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53" name="Freeform 141">
                <a:extLst>
                  <a:ext uri="{FF2B5EF4-FFF2-40B4-BE49-F238E27FC236}">
                    <a16:creationId xmlns:a16="http://schemas.microsoft.com/office/drawing/2014/main" id="{6B7D414E-C9B1-487B-ADA5-58C0502BBAB5}"/>
                  </a:ext>
                </a:extLst>
              </p:cNvPr>
              <p:cNvSpPr>
                <a:spLocks/>
              </p:cNvSpPr>
              <p:nvPr/>
            </p:nvSpPr>
            <p:spPr bwMode="auto">
              <a:xfrm>
                <a:off x="4283" y="2296"/>
                <a:ext cx="294" cy="408"/>
              </a:xfrm>
              <a:custGeom>
                <a:avLst/>
                <a:gdLst>
                  <a:gd name="T0" fmla="*/ 90 w 837"/>
                  <a:gd name="T1" fmla="*/ 3 h 982"/>
                  <a:gd name="T2" fmla="*/ 115 w 837"/>
                  <a:gd name="T3" fmla="*/ 24 h 982"/>
                  <a:gd name="T4" fmla="*/ 141 w 837"/>
                  <a:gd name="T5" fmla="*/ 49 h 982"/>
                  <a:gd name="T6" fmla="*/ 157 w 837"/>
                  <a:gd name="T7" fmla="*/ 67 h 982"/>
                  <a:gd name="T8" fmla="*/ 167 w 837"/>
                  <a:gd name="T9" fmla="*/ 80 h 982"/>
                  <a:gd name="T10" fmla="*/ 172 w 837"/>
                  <a:gd name="T11" fmla="*/ 89 h 982"/>
                  <a:gd name="T12" fmla="*/ 176 w 837"/>
                  <a:gd name="T13" fmla="*/ 97 h 982"/>
                  <a:gd name="T14" fmla="*/ 178 w 837"/>
                  <a:gd name="T15" fmla="*/ 105 h 982"/>
                  <a:gd name="T16" fmla="*/ 178 w 837"/>
                  <a:gd name="T17" fmla="*/ 112 h 982"/>
                  <a:gd name="T18" fmla="*/ 177 w 837"/>
                  <a:gd name="T19" fmla="*/ 120 h 982"/>
                  <a:gd name="T20" fmla="*/ 174 w 837"/>
                  <a:gd name="T21" fmla="*/ 132 h 982"/>
                  <a:gd name="T22" fmla="*/ 168 w 837"/>
                  <a:gd name="T23" fmla="*/ 148 h 982"/>
                  <a:gd name="T24" fmla="*/ 160 w 837"/>
                  <a:gd name="T25" fmla="*/ 166 h 982"/>
                  <a:gd name="T26" fmla="*/ 148 w 837"/>
                  <a:gd name="T27" fmla="*/ 194 h 982"/>
                  <a:gd name="T28" fmla="*/ 137 w 837"/>
                  <a:gd name="T29" fmla="*/ 222 h 982"/>
                  <a:gd name="T30" fmla="*/ 131 w 837"/>
                  <a:gd name="T31" fmla="*/ 239 h 982"/>
                  <a:gd name="T32" fmla="*/ 127 w 837"/>
                  <a:gd name="T33" fmla="*/ 258 h 982"/>
                  <a:gd name="T34" fmla="*/ 124 w 837"/>
                  <a:gd name="T35" fmla="*/ 274 h 982"/>
                  <a:gd name="T36" fmla="*/ 120 w 837"/>
                  <a:gd name="T37" fmla="*/ 288 h 982"/>
                  <a:gd name="T38" fmla="*/ 115 w 837"/>
                  <a:gd name="T39" fmla="*/ 301 h 982"/>
                  <a:gd name="T40" fmla="*/ 109 w 837"/>
                  <a:gd name="T41" fmla="*/ 313 h 982"/>
                  <a:gd name="T42" fmla="*/ 102 w 837"/>
                  <a:gd name="T43" fmla="*/ 324 h 982"/>
                  <a:gd name="T44" fmla="*/ 92 w 837"/>
                  <a:gd name="T45" fmla="*/ 333 h 982"/>
                  <a:gd name="T46" fmla="*/ 82 w 837"/>
                  <a:gd name="T47" fmla="*/ 342 h 982"/>
                  <a:gd name="T48" fmla="*/ 61 w 837"/>
                  <a:gd name="T49" fmla="*/ 355 h 982"/>
                  <a:gd name="T50" fmla="*/ 36 w 837"/>
                  <a:gd name="T51" fmla="*/ 375 h 982"/>
                  <a:gd name="T52" fmla="*/ 14 w 837"/>
                  <a:gd name="T53" fmla="*/ 393 h 982"/>
                  <a:gd name="T54" fmla="*/ 2 w 837"/>
                  <a:gd name="T55" fmla="*/ 404 h 982"/>
                  <a:gd name="T56" fmla="*/ 129 w 837"/>
                  <a:gd name="T57" fmla="*/ 331 h 982"/>
                  <a:gd name="T58" fmla="*/ 134 w 837"/>
                  <a:gd name="T59" fmla="*/ 311 h 982"/>
                  <a:gd name="T60" fmla="*/ 146 w 837"/>
                  <a:gd name="T61" fmla="*/ 266 h 982"/>
                  <a:gd name="T62" fmla="*/ 155 w 837"/>
                  <a:gd name="T63" fmla="*/ 241 h 982"/>
                  <a:gd name="T64" fmla="*/ 164 w 837"/>
                  <a:gd name="T65" fmla="*/ 216 h 982"/>
                  <a:gd name="T66" fmla="*/ 169 w 837"/>
                  <a:gd name="T67" fmla="*/ 205 h 982"/>
                  <a:gd name="T68" fmla="*/ 174 w 837"/>
                  <a:gd name="T69" fmla="*/ 196 h 982"/>
                  <a:gd name="T70" fmla="*/ 180 w 837"/>
                  <a:gd name="T71" fmla="*/ 188 h 982"/>
                  <a:gd name="T72" fmla="*/ 185 w 837"/>
                  <a:gd name="T73" fmla="*/ 182 h 982"/>
                  <a:gd name="T74" fmla="*/ 192 w 837"/>
                  <a:gd name="T75" fmla="*/ 178 h 982"/>
                  <a:gd name="T76" fmla="*/ 199 w 837"/>
                  <a:gd name="T77" fmla="*/ 174 h 982"/>
                  <a:gd name="T78" fmla="*/ 215 w 837"/>
                  <a:gd name="T79" fmla="*/ 170 h 982"/>
                  <a:gd name="T80" fmla="*/ 232 w 837"/>
                  <a:gd name="T81" fmla="*/ 167 h 982"/>
                  <a:gd name="T82" fmla="*/ 250 w 837"/>
                  <a:gd name="T83" fmla="*/ 166 h 982"/>
                  <a:gd name="T84" fmla="*/ 280 w 837"/>
                  <a:gd name="T85" fmla="*/ 167 h 982"/>
                  <a:gd name="T86" fmla="*/ 292 w 837"/>
                  <a:gd name="T87" fmla="*/ 169 h 982"/>
                  <a:gd name="T88" fmla="*/ 279 w 837"/>
                  <a:gd name="T89" fmla="*/ 163 h 982"/>
                  <a:gd name="T90" fmla="*/ 250 w 837"/>
                  <a:gd name="T91" fmla="*/ 151 h 982"/>
                  <a:gd name="T92" fmla="*/ 234 w 837"/>
                  <a:gd name="T93" fmla="*/ 143 h 982"/>
                  <a:gd name="T94" fmla="*/ 219 w 837"/>
                  <a:gd name="T95" fmla="*/ 136 h 982"/>
                  <a:gd name="T96" fmla="*/ 208 w 837"/>
                  <a:gd name="T97" fmla="*/ 129 h 982"/>
                  <a:gd name="T98" fmla="*/ 205 w 837"/>
                  <a:gd name="T99" fmla="*/ 125 h 982"/>
                  <a:gd name="T100" fmla="*/ 202 w 837"/>
                  <a:gd name="T101" fmla="*/ 122 h 982"/>
                  <a:gd name="T102" fmla="*/ 196 w 837"/>
                  <a:gd name="T103" fmla="*/ 108 h 982"/>
                  <a:gd name="T104" fmla="*/ 189 w 837"/>
                  <a:gd name="T105" fmla="*/ 93 h 982"/>
                  <a:gd name="T106" fmla="*/ 178 w 837"/>
                  <a:gd name="T107" fmla="*/ 73 h 982"/>
                  <a:gd name="T108" fmla="*/ 161 w 837"/>
                  <a:gd name="T109" fmla="*/ 47 h 982"/>
                  <a:gd name="T110" fmla="*/ 150 w 837"/>
                  <a:gd name="T111" fmla="*/ 33 h 982"/>
                  <a:gd name="T112" fmla="*/ 138 w 837"/>
                  <a:gd name="T113" fmla="*/ 23 h 982"/>
                  <a:gd name="T114" fmla="*/ 125 w 837"/>
                  <a:gd name="T115" fmla="*/ 15 h 982"/>
                  <a:gd name="T116" fmla="*/ 113 w 837"/>
                  <a:gd name="T117" fmla="*/ 9 h 982"/>
                  <a:gd name="T118" fmla="*/ 94 w 837"/>
                  <a:gd name="T119" fmla="*/ 2 h 982"/>
                  <a:gd name="T120" fmla="*/ 87 w 837"/>
                  <a:gd name="T121" fmla="*/ 0 h 9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37"/>
                  <a:gd name="T184" fmla="*/ 0 h 982"/>
                  <a:gd name="T185" fmla="*/ 837 w 837"/>
                  <a:gd name="T186" fmla="*/ 982 h 9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37" h="982">
                    <a:moveTo>
                      <a:pt x="248" y="0"/>
                    </a:moveTo>
                    <a:lnTo>
                      <a:pt x="259" y="8"/>
                    </a:lnTo>
                    <a:lnTo>
                      <a:pt x="288" y="28"/>
                    </a:lnTo>
                    <a:lnTo>
                      <a:pt x="330" y="59"/>
                    </a:lnTo>
                    <a:lnTo>
                      <a:pt x="378" y="97"/>
                    </a:lnTo>
                    <a:lnTo>
                      <a:pt x="404" y="119"/>
                    </a:lnTo>
                    <a:lnTo>
                      <a:pt x="427" y="140"/>
                    </a:lnTo>
                    <a:lnTo>
                      <a:pt x="449" y="162"/>
                    </a:lnTo>
                    <a:lnTo>
                      <a:pt x="469" y="183"/>
                    </a:lnTo>
                    <a:lnTo>
                      <a:pt x="478" y="194"/>
                    </a:lnTo>
                    <a:lnTo>
                      <a:pt x="486" y="205"/>
                    </a:lnTo>
                    <a:lnTo>
                      <a:pt x="493" y="215"/>
                    </a:lnTo>
                    <a:lnTo>
                      <a:pt x="499" y="225"/>
                    </a:lnTo>
                    <a:lnTo>
                      <a:pt x="504" y="235"/>
                    </a:lnTo>
                    <a:lnTo>
                      <a:pt x="507" y="245"/>
                    </a:lnTo>
                    <a:lnTo>
                      <a:pt x="509" y="254"/>
                    </a:lnTo>
                    <a:lnTo>
                      <a:pt x="510" y="263"/>
                    </a:lnTo>
                    <a:lnTo>
                      <a:pt x="510" y="272"/>
                    </a:lnTo>
                    <a:lnTo>
                      <a:pt x="509" y="281"/>
                    </a:lnTo>
                    <a:lnTo>
                      <a:pt x="507" y="290"/>
                    </a:lnTo>
                    <a:lnTo>
                      <a:pt x="505" y="299"/>
                    </a:lnTo>
                    <a:lnTo>
                      <a:pt x="499" y="319"/>
                    </a:lnTo>
                    <a:lnTo>
                      <a:pt x="491" y="339"/>
                    </a:lnTo>
                    <a:lnTo>
                      <a:pt x="482" y="359"/>
                    </a:lnTo>
                    <a:lnTo>
                      <a:pt x="472" y="380"/>
                    </a:lnTo>
                    <a:lnTo>
                      <a:pt x="460" y="402"/>
                    </a:lnTo>
                    <a:lnTo>
                      <a:pt x="449" y="424"/>
                    </a:lnTo>
                    <a:lnTo>
                      <a:pt x="425" y="469"/>
                    </a:lnTo>
                    <a:lnTo>
                      <a:pt x="402" y="514"/>
                    </a:lnTo>
                    <a:lnTo>
                      <a:pt x="392" y="536"/>
                    </a:lnTo>
                    <a:lnTo>
                      <a:pt x="383" y="558"/>
                    </a:lnTo>
                    <a:lnTo>
                      <a:pt x="375" y="579"/>
                    </a:lnTo>
                    <a:lnTo>
                      <a:pt x="370" y="601"/>
                    </a:lnTo>
                    <a:lnTo>
                      <a:pt x="365" y="623"/>
                    </a:lnTo>
                    <a:lnTo>
                      <a:pt x="360" y="643"/>
                    </a:lnTo>
                    <a:lnTo>
                      <a:pt x="355" y="662"/>
                    </a:lnTo>
                    <a:lnTo>
                      <a:pt x="349" y="680"/>
                    </a:lnTo>
                    <a:lnTo>
                      <a:pt x="343" y="697"/>
                    </a:lnTo>
                    <a:lnTo>
                      <a:pt x="336" y="713"/>
                    </a:lnTo>
                    <a:lnTo>
                      <a:pt x="329" y="728"/>
                    </a:lnTo>
                    <a:lnTo>
                      <a:pt x="321" y="743"/>
                    </a:lnTo>
                    <a:lnTo>
                      <a:pt x="312" y="757"/>
                    </a:lnTo>
                    <a:lnTo>
                      <a:pt x="302" y="770"/>
                    </a:lnTo>
                    <a:lnTo>
                      <a:pt x="291" y="783"/>
                    </a:lnTo>
                    <a:lnTo>
                      <a:pt x="279" y="795"/>
                    </a:lnTo>
                    <a:lnTo>
                      <a:pt x="265" y="806"/>
                    </a:lnTo>
                    <a:lnTo>
                      <a:pt x="250" y="817"/>
                    </a:lnTo>
                    <a:lnTo>
                      <a:pt x="234" y="827"/>
                    </a:lnTo>
                    <a:lnTo>
                      <a:pt x="215" y="837"/>
                    </a:lnTo>
                    <a:lnTo>
                      <a:pt x="176" y="859"/>
                    </a:lnTo>
                    <a:lnTo>
                      <a:pt x="139" y="882"/>
                    </a:lnTo>
                    <a:lnTo>
                      <a:pt x="103" y="906"/>
                    </a:lnTo>
                    <a:lnTo>
                      <a:pt x="70" y="930"/>
                    </a:lnTo>
                    <a:lnTo>
                      <a:pt x="41" y="951"/>
                    </a:lnTo>
                    <a:lnTo>
                      <a:pt x="19" y="967"/>
                    </a:lnTo>
                    <a:lnTo>
                      <a:pt x="5" y="978"/>
                    </a:lnTo>
                    <a:lnTo>
                      <a:pt x="0" y="982"/>
                    </a:lnTo>
                    <a:lnTo>
                      <a:pt x="370" y="800"/>
                    </a:lnTo>
                    <a:lnTo>
                      <a:pt x="374" y="787"/>
                    </a:lnTo>
                    <a:lnTo>
                      <a:pt x="384" y="752"/>
                    </a:lnTo>
                    <a:lnTo>
                      <a:pt x="399" y="703"/>
                    </a:lnTo>
                    <a:lnTo>
                      <a:pt x="419" y="644"/>
                    </a:lnTo>
                    <a:lnTo>
                      <a:pt x="431" y="613"/>
                    </a:lnTo>
                    <a:lnTo>
                      <a:pt x="443" y="582"/>
                    </a:lnTo>
                    <a:lnTo>
                      <a:pt x="456" y="552"/>
                    </a:lnTo>
                    <a:lnTo>
                      <a:pt x="470" y="523"/>
                    </a:lnTo>
                    <a:lnTo>
                      <a:pt x="477" y="510"/>
                    </a:lnTo>
                    <a:lnTo>
                      <a:pt x="485" y="497"/>
                    </a:lnTo>
                    <a:lnTo>
                      <a:pt x="492" y="485"/>
                    </a:lnTo>
                    <a:lnTo>
                      <a:pt x="500" y="474"/>
                    </a:lnTo>
                    <a:lnTo>
                      <a:pt x="508" y="464"/>
                    </a:lnTo>
                    <a:lnTo>
                      <a:pt x="515" y="455"/>
                    </a:lnTo>
                    <a:lnTo>
                      <a:pt x="523" y="447"/>
                    </a:lnTo>
                    <a:lnTo>
                      <a:pt x="531" y="440"/>
                    </a:lnTo>
                    <a:lnTo>
                      <a:pt x="540" y="435"/>
                    </a:lnTo>
                    <a:lnTo>
                      <a:pt x="550" y="430"/>
                    </a:lnTo>
                    <a:lnTo>
                      <a:pt x="560" y="425"/>
                    </a:lnTo>
                    <a:lnTo>
                      <a:pt x="570" y="421"/>
                    </a:lnTo>
                    <a:lnTo>
                      <a:pt x="592" y="415"/>
                    </a:lnTo>
                    <a:lnTo>
                      <a:pt x="616" y="410"/>
                    </a:lnTo>
                    <a:lnTo>
                      <a:pt x="641" y="406"/>
                    </a:lnTo>
                    <a:lnTo>
                      <a:pt x="666" y="404"/>
                    </a:lnTo>
                    <a:lnTo>
                      <a:pt x="691" y="402"/>
                    </a:lnTo>
                    <a:lnTo>
                      <a:pt x="717" y="402"/>
                    </a:lnTo>
                    <a:lnTo>
                      <a:pt x="764" y="402"/>
                    </a:lnTo>
                    <a:lnTo>
                      <a:pt x="802" y="404"/>
                    </a:lnTo>
                    <a:lnTo>
                      <a:pt x="828" y="406"/>
                    </a:lnTo>
                    <a:lnTo>
                      <a:pt x="837" y="408"/>
                    </a:lnTo>
                    <a:lnTo>
                      <a:pt x="827" y="404"/>
                    </a:lnTo>
                    <a:lnTo>
                      <a:pt x="800" y="395"/>
                    </a:lnTo>
                    <a:lnTo>
                      <a:pt x="762" y="382"/>
                    </a:lnTo>
                    <a:lnTo>
                      <a:pt x="717" y="366"/>
                    </a:lnTo>
                    <a:lnTo>
                      <a:pt x="693" y="357"/>
                    </a:lnTo>
                    <a:lnTo>
                      <a:pt x="671" y="347"/>
                    </a:lnTo>
                    <a:lnTo>
                      <a:pt x="649" y="338"/>
                    </a:lnTo>
                    <a:lnTo>
                      <a:pt x="629" y="329"/>
                    </a:lnTo>
                    <a:lnTo>
                      <a:pt x="612" y="320"/>
                    </a:lnTo>
                    <a:lnTo>
                      <a:pt x="597" y="311"/>
                    </a:lnTo>
                    <a:lnTo>
                      <a:pt x="592" y="307"/>
                    </a:lnTo>
                    <a:lnTo>
                      <a:pt x="587" y="303"/>
                    </a:lnTo>
                    <a:lnTo>
                      <a:pt x="583" y="299"/>
                    </a:lnTo>
                    <a:lnTo>
                      <a:pt x="580" y="296"/>
                    </a:lnTo>
                    <a:lnTo>
                      <a:pt x="571" y="279"/>
                    </a:lnTo>
                    <a:lnTo>
                      <a:pt x="562" y="262"/>
                    </a:lnTo>
                    <a:lnTo>
                      <a:pt x="553" y="244"/>
                    </a:lnTo>
                    <a:lnTo>
                      <a:pt x="541" y="224"/>
                    </a:lnTo>
                    <a:lnTo>
                      <a:pt x="527" y="202"/>
                    </a:lnTo>
                    <a:lnTo>
                      <a:pt x="510" y="176"/>
                    </a:lnTo>
                    <a:lnTo>
                      <a:pt x="489" y="147"/>
                    </a:lnTo>
                    <a:lnTo>
                      <a:pt x="462" y="113"/>
                    </a:lnTo>
                    <a:lnTo>
                      <a:pt x="446" y="96"/>
                    </a:lnTo>
                    <a:lnTo>
                      <a:pt x="430" y="81"/>
                    </a:lnTo>
                    <a:lnTo>
                      <a:pt x="413" y="68"/>
                    </a:lnTo>
                    <a:lnTo>
                      <a:pt x="395" y="56"/>
                    </a:lnTo>
                    <a:lnTo>
                      <a:pt x="376" y="46"/>
                    </a:lnTo>
                    <a:lnTo>
                      <a:pt x="358" y="37"/>
                    </a:lnTo>
                    <a:lnTo>
                      <a:pt x="341" y="29"/>
                    </a:lnTo>
                    <a:lnTo>
                      <a:pt x="324" y="22"/>
                    </a:lnTo>
                    <a:lnTo>
                      <a:pt x="294" y="12"/>
                    </a:lnTo>
                    <a:lnTo>
                      <a:pt x="270" y="5"/>
                    </a:lnTo>
                    <a:lnTo>
                      <a:pt x="254" y="1"/>
                    </a:lnTo>
                    <a:lnTo>
                      <a:pt x="248"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54" name="Freeform 142">
                <a:extLst>
                  <a:ext uri="{FF2B5EF4-FFF2-40B4-BE49-F238E27FC236}">
                    <a16:creationId xmlns:a16="http://schemas.microsoft.com/office/drawing/2014/main" id="{48FDA4C6-09D5-4426-A010-1EC52AD74B47}"/>
                  </a:ext>
                </a:extLst>
              </p:cNvPr>
              <p:cNvSpPr>
                <a:spLocks/>
              </p:cNvSpPr>
              <p:nvPr/>
            </p:nvSpPr>
            <p:spPr bwMode="auto">
              <a:xfrm>
                <a:off x="4230" y="3145"/>
                <a:ext cx="376" cy="408"/>
              </a:xfrm>
              <a:custGeom>
                <a:avLst/>
                <a:gdLst>
                  <a:gd name="T0" fmla="*/ 37 w 1068"/>
                  <a:gd name="T1" fmla="*/ 55 h 993"/>
                  <a:gd name="T2" fmla="*/ 81 w 1068"/>
                  <a:gd name="T3" fmla="*/ 68 h 993"/>
                  <a:gd name="T4" fmla="*/ 126 w 1068"/>
                  <a:gd name="T5" fmla="*/ 82 h 993"/>
                  <a:gd name="T6" fmla="*/ 137 w 1068"/>
                  <a:gd name="T7" fmla="*/ 109 h 993"/>
                  <a:gd name="T8" fmla="*/ 153 w 1068"/>
                  <a:gd name="T9" fmla="*/ 132 h 993"/>
                  <a:gd name="T10" fmla="*/ 171 w 1068"/>
                  <a:gd name="T11" fmla="*/ 151 h 993"/>
                  <a:gd name="T12" fmla="*/ 192 w 1068"/>
                  <a:gd name="T13" fmla="*/ 167 h 993"/>
                  <a:gd name="T14" fmla="*/ 235 w 1068"/>
                  <a:gd name="T15" fmla="*/ 194 h 993"/>
                  <a:gd name="T16" fmla="*/ 262 w 1068"/>
                  <a:gd name="T17" fmla="*/ 210 h 993"/>
                  <a:gd name="T18" fmla="*/ 280 w 1068"/>
                  <a:gd name="T19" fmla="*/ 224 h 993"/>
                  <a:gd name="T20" fmla="*/ 295 w 1068"/>
                  <a:gd name="T21" fmla="*/ 238 h 993"/>
                  <a:gd name="T22" fmla="*/ 305 w 1068"/>
                  <a:gd name="T23" fmla="*/ 256 h 993"/>
                  <a:gd name="T24" fmla="*/ 311 w 1068"/>
                  <a:gd name="T25" fmla="*/ 282 h 993"/>
                  <a:gd name="T26" fmla="*/ 317 w 1068"/>
                  <a:gd name="T27" fmla="*/ 331 h 993"/>
                  <a:gd name="T28" fmla="*/ 322 w 1068"/>
                  <a:gd name="T29" fmla="*/ 394 h 993"/>
                  <a:gd name="T30" fmla="*/ 324 w 1068"/>
                  <a:gd name="T31" fmla="*/ 390 h 993"/>
                  <a:gd name="T32" fmla="*/ 328 w 1068"/>
                  <a:gd name="T33" fmla="*/ 327 h 993"/>
                  <a:gd name="T34" fmla="*/ 333 w 1068"/>
                  <a:gd name="T35" fmla="*/ 264 h 993"/>
                  <a:gd name="T36" fmla="*/ 355 w 1068"/>
                  <a:gd name="T37" fmla="*/ 222 h 993"/>
                  <a:gd name="T38" fmla="*/ 372 w 1068"/>
                  <a:gd name="T39" fmla="*/ 204 h 993"/>
                  <a:gd name="T40" fmla="*/ 356 w 1068"/>
                  <a:gd name="T41" fmla="*/ 213 h 993"/>
                  <a:gd name="T42" fmla="*/ 335 w 1068"/>
                  <a:gd name="T43" fmla="*/ 219 h 993"/>
                  <a:gd name="T44" fmla="*/ 319 w 1068"/>
                  <a:gd name="T45" fmla="*/ 219 h 993"/>
                  <a:gd name="T46" fmla="*/ 306 w 1068"/>
                  <a:gd name="T47" fmla="*/ 216 h 993"/>
                  <a:gd name="T48" fmla="*/ 293 w 1068"/>
                  <a:gd name="T49" fmla="*/ 210 h 993"/>
                  <a:gd name="T50" fmla="*/ 279 w 1068"/>
                  <a:gd name="T51" fmla="*/ 200 h 993"/>
                  <a:gd name="T52" fmla="*/ 256 w 1068"/>
                  <a:gd name="T53" fmla="*/ 178 h 993"/>
                  <a:gd name="T54" fmla="*/ 216 w 1068"/>
                  <a:gd name="T55" fmla="*/ 149 h 993"/>
                  <a:gd name="T56" fmla="*/ 181 w 1068"/>
                  <a:gd name="T57" fmla="*/ 124 h 993"/>
                  <a:gd name="T58" fmla="*/ 171 w 1068"/>
                  <a:gd name="T59" fmla="*/ 114 h 993"/>
                  <a:gd name="T60" fmla="*/ 163 w 1068"/>
                  <a:gd name="T61" fmla="*/ 104 h 993"/>
                  <a:gd name="T62" fmla="*/ 158 w 1068"/>
                  <a:gd name="T63" fmla="*/ 94 h 993"/>
                  <a:gd name="T64" fmla="*/ 156 w 1068"/>
                  <a:gd name="T65" fmla="*/ 82 h 993"/>
                  <a:gd name="T66" fmla="*/ 156 w 1068"/>
                  <a:gd name="T67" fmla="*/ 37 h 993"/>
                  <a:gd name="T68" fmla="*/ 156 w 1068"/>
                  <a:gd name="T69" fmla="*/ 7 h 993"/>
                  <a:gd name="T70" fmla="*/ 154 w 1068"/>
                  <a:gd name="T71" fmla="*/ 2 h 993"/>
                  <a:gd name="T72" fmla="*/ 136 w 1068"/>
                  <a:gd name="T73" fmla="*/ 17 h 993"/>
                  <a:gd name="T74" fmla="*/ 115 w 1068"/>
                  <a:gd name="T75" fmla="*/ 29 h 993"/>
                  <a:gd name="T76" fmla="*/ 92 w 1068"/>
                  <a:gd name="T77" fmla="*/ 37 h 993"/>
                  <a:gd name="T78" fmla="*/ 80 w 1068"/>
                  <a:gd name="T79" fmla="*/ 38 h 993"/>
                  <a:gd name="T80" fmla="*/ 70 w 1068"/>
                  <a:gd name="T81" fmla="*/ 36 h 993"/>
                  <a:gd name="T82" fmla="*/ 58 w 1068"/>
                  <a:gd name="T83" fmla="*/ 29 h 993"/>
                  <a:gd name="T84" fmla="*/ 40 w 1068"/>
                  <a:gd name="T85" fmla="*/ 22 h 993"/>
                  <a:gd name="T86" fmla="*/ 24 w 1068"/>
                  <a:gd name="T87" fmla="*/ 18 h 993"/>
                  <a:gd name="T88" fmla="*/ 5 w 1068"/>
                  <a:gd name="T89" fmla="*/ 17 h 993"/>
                  <a:gd name="T90" fmla="*/ 2 w 1068"/>
                  <a:gd name="T91" fmla="*/ 26 h 993"/>
                  <a:gd name="T92" fmla="*/ 7 w 1068"/>
                  <a:gd name="T93" fmla="*/ 47 h 9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68"/>
                  <a:gd name="T142" fmla="*/ 0 h 993"/>
                  <a:gd name="T143" fmla="*/ 1068 w 1068"/>
                  <a:gd name="T144" fmla="*/ 993 h 9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68" h="993">
                    <a:moveTo>
                      <a:pt x="21" y="113"/>
                    </a:moveTo>
                    <a:lnTo>
                      <a:pt x="63" y="123"/>
                    </a:lnTo>
                    <a:lnTo>
                      <a:pt x="106" y="133"/>
                    </a:lnTo>
                    <a:lnTo>
                      <a:pt x="148" y="143"/>
                    </a:lnTo>
                    <a:lnTo>
                      <a:pt x="190" y="154"/>
                    </a:lnTo>
                    <a:lnTo>
                      <a:pt x="232" y="164"/>
                    </a:lnTo>
                    <a:lnTo>
                      <a:pt x="275" y="175"/>
                    </a:lnTo>
                    <a:lnTo>
                      <a:pt x="317" y="187"/>
                    </a:lnTo>
                    <a:lnTo>
                      <a:pt x="359" y="198"/>
                    </a:lnTo>
                    <a:lnTo>
                      <a:pt x="368" y="222"/>
                    </a:lnTo>
                    <a:lnTo>
                      <a:pt x="379" y="244"/>
                    </a:lnTo>
                    <a:lnTo>
                      <a:pt x="391" y="264"/>
                    </a:lnTo>
                    <a:lnTo>
                      <a:pt x="405" y="284"/>
                    </a:lnTo>
                    <a:lnTo>
                      <a:pt x="419" y="303"/>
                    </a:lnTo>
                    <a:lnTo>
                      <a:pt x="436" y="320"/>
                    </a:lnTo>
                    <a:lnTo>
                      <a:pt x="452" y="336"/>
                    </a:lnTo>
                    <a:lnTo>
                      <a:pt x="470" y="351"/>
                    </a:lnTo>
                    <a:lnTo>
                      <a:pt x="488" y="365"/>
                    </a:lnTo>
                    <a:lnTo>
                      <a:pt x="507" y="379"/>
                    </a:lnTo>
                    <a:lnTo>
                      <a:pt x="526" y="392"/>
                    </a:lnTo>
                    <a:lnTo>
                      <a:pt x="546" y="404"/>
                    </a:lnTo>
                    <a:lnTo>
                      <a:pt x="588" y="426"/>
                    </a:lnTo>
                    <a:lnTo>
                      <a:pt x="629" y="448"/>
                    </a:lnTo>
                    <a:lnTo>
                      <a:pt x="670" y="469"/>
                    </a:lnTo>
                    <a:lnTo>
                      <a:pt x="709" y="488"/>
                    </a:lnTo>
                    <a:lnTo>
                      <a:pt x="728" y="498"/>
                    </a:lnTo>
                    <a:lnTo>
                      <a:pt x="747" y="508"/>
                    </a:lnTo>
                    <a:lnTo>
                      <a:pt x="765" y="518"/>
                    </a:lnTo>
                    <a:lnTo>
                      <a:pt x="782" y="529"/>
                    </a:lnTo>
                    <a:lnTo>
                      <a:pt x="798" y="540"/>
                    </a:lnTo>
                    <a:lnTo>
                      <a:pt x="813" y="551"/>
                    </a:lnTo>
                    <a:lnTo>
                      <a:pt x="826" y="563"/>
                    </a:lnTo>
                    <a:lnTo>
                      <a:pt x="839" y="575"/>
                    </a:lnTo>
                    <a:lnTo>
                      <a:pt x="850" y="588"/>
                    </a:lnTo>
                    <a:lnTo>
                      <a:pt x="860" y="603"/>
                    </a:lnTo>
                    <a:lnTo>
                      <a:pt x="868" y="618"/>
                    </a:lnTo>
                    <a:lnTo>
                      <a:pt x="874" y="633"/>
                    </a:lnTo>
                    <a:lnTo>
                      <a:pt x="881" y="657"/>
                    </a:lnTo>
                    <a:lnTo>
                      <a:pt x="887" y="682"/>
                    </a:lnTo>
                    <a:lnTo>
                      <a:pt x="892" y="710"/>
                    </a:lnTo>
                    <a:lnTo>
                      <a:pt x="896" y="739"/>
                    </a:lnTo>
                    <a:lnTo>
                      <a:pt x="904" y="799"/>
                    </a:lnTo>
                    <a:lnTo>
                      <a:pt x="910" y="857"/>
                    </a:lnTo>
                    <a:lnTo>
                      <a:pt x="914" y="910"/>
                    </a:lnTo>
                    <a:lnTo>
                      <a:pt x="916" y="953"/>
                    </a:lnTo>
                    <a:lnTo>
                      <a:pt x="917" y="982"/>
                    </a:lnTo>
                    <a:lnTo>
                      <a:pt x="918" y="993"/>
                    </a:lnTo>
                    <a:lnTo>
                      <a:pt x="922" y="943"/>
                    </a:lnTo>
                    <a:lnTo>
                      <a:pt x="926" y="891"/>
                    </a:lnTo>
                    <a:lnTo>
                      <a:pt x="930" y="840"/>
                    </a:lnTo>
                    <a:lnTo>
                      <a:pt x="934" y="790"/>
                    </a:lnTo>
                    <a:lnTo>
                      <a:pt x="939" y="738"/>
                    </a:lnTo>
                    <a:lnTo>
                      <a:pt x="944" y="688"/>
                    </a:lnTo>
                    <a:lnTo>
                      <a:pt x="949" y="639"/>
                    </a:lnTo>
                    <a:lnTo>
                      <a:pt x="955" y="590"/>
                    </a:lnTo>
                    <a:lnTo>
                      <a:pt x="983" y="563"/>
                    </a:lnTo>
                    <a:lnTo>
                      <a:pt x="1011" y="537"/>
                    </a:lnTo>
                    <a:lnTo>
                      <a:pt x="1039" y="512"/>
                    </a:lnTo>
                    <a:lnTo>
                      <a:pt x="1068" y="488"/>
                    </a:lnTo>
                    <a:lnTo>
                      <a:pt x="1060" y="493"/>
                    </a:lnTo>
                    <a:lnTo>
                      <a:pt x="1042" y="502"/>
                    </a:lnTo>
                    <a:lnTo>
                      <a:pt x="1028" y="508"/>
                    </a:lnTo>
                    <a:lnTo>
                      <a:pt x="1013" y="514"/>
                    </a:lnTo>
                    <a:lnTo>
                      <a:pt x="995" y="520"/>
                    </a:lnTo>
                    <a:lnTo>
                      <a:pt x="976" y="524"/>
                    </a:lnTo>
                    <a:lnTo>
                      <a:pt x="955" y="528"/>
                    </a:lnTo>
                    <a:lnTo>
                      <a:pt x="932" y="529"/>
                    </a:lnTo>
                    <a:lnTo>
                      <a:pt x="921" y="529"/>
                    </a:lnTo>
                    <a:lnTo>
                      <a:pt x="909" y="528"/>
                    </a:lnTo>
                    <a:lnTo>
                      <a:pt x="896" y="527"/>
                    </a:lnTo>
                    <a:lnTo>
                      <a:pt x="884" y="524"/>
                    </a:lnTo>
                    <a:lnTo>
                      <a:pt x="871" y="521"/>
                    </a:lnTo>
                    <a:lnTo>
                      <a:pt x="859" y="517"/>
                    </a:lnTo>
                    <a:lnTo>
                      <a:pt x="846" y="513"/>
                    </a:lnTo>
                    <a:lnTo>
                      <a:pt x="834" y="507"/>
                    </a:lnTo>
                    <a:lnTo>
                      <a:pt x="821" y="500"/>
                    </a:lnTo>
                    <a:lnTo>
                      <a:pt x="808" y="492"/>
                    </a:lnTo>
                    <a:lnTo>
                      <a:pt x="796" y="483"/>
                    </a:lnTo>
                    <a:lnTo>
                      <a:pt x="783" y="472"/>
                    </a:lnTo>
                    <a:lnTo>
                      <a:pt x="757" y="451"/>
                    </a:lnTo>
                    <a:lnTo>
                      <a:pt x="728" y="430"/>
                    </a:lnTo>
                    <a:lnTo>
                      <a:pt x="700" y="411"/>
                    </a:lnTo>
                    <a:lnTo>
                      <a:pt x="671" y="394"/>
                    </a:lnTo>
                    <a:lnTo>
                      <a:pt x="615" y="361"/>
                    </a:lnTo>
                    <a:lnTo>
                      <a:pt x="561" y="329"/>
                    </a:lnTo>
                    <a:lnTo>
                      <a:pt x="537" y="314"/>
                    </a:lnTo>
                    <a:lnTo>
                      <a:pt x="515" y="299"/>
                    </a:lnTo>
                    <a:lnTo>
                      <a:pt x="505" y="292"/>
                    </a:lnTo>
                    <a:lnTo>
                      <a:pt x="495" y="284"/>
                    </a:lnTo>
                    <a:lnTo>
                      <a:pt x="486" y="276"/>
                    </a:lnTo>
                    <a:lnTo>
                      <a:pt x="478" y="267"/>
                    </a:lnTo>
                    <a:lnTo>
                      <a:pt x="471" y="259"/>
                    </a:lnTo>
                    <a:lnTo>
                      <a:pt x="464" y="251"/>
                    </a:lnTo>
                    <a:lnTo>
                      <a:pt x="459" y="243"/>
                    </a:lnTo>
                    <a:lnTo>
                      <a:pt x="454" y="234"/>
                    </a:lnTo>
                    <a:lnTo>
                      <a:pt x="450" y="226"/>
                    </a:lnTo>
                    <a:lnTo>
                      <a:pt x="448" y="217"/>
                    </a:lnTo>
                    <a:lnTo>
                      <a:pt x="446" y="208"/>
                    </a:lnTo>
                    <a:lnTo>
                      <a:pt x="445" y="198"/>
                    </a:lnTo>
                    <a:lnTo>
                      <a:pt x="445" y="161"/>
                    </a:lnTo>
                    <a:lnTo>
                      <a:pt x="445" y="125"/>
                    </a:lnTo>
                    <a:lnTo>
                      <a:pt x="445" y="90"/>
                    </a:lnTo>
                    <a:lnTo>
                      <a:pt x="445" y="61"/>
                    </a:lnTo>
                    <a:lnTo>
                      <a:pt x="445" y="36"/>
                    </a:lnTo>
                    <a:lnTo>
                      <a:pt x="445" y="17"/>
                    </a:lnTo>
                    <a:lnTo>
                      <a:pt x="445" y="4"/>
                    </a:lnTo>
                    <a:lnTo>
                      <a:pt x="445" y="0"/>
                    </a:lnTo>
                    <a:lnTo>
                      <a:pt x="438" y="6"/>
                    </a:lnTo>
                    <a:lnTo>
                      <a:pt x="416" y="20"/>
                    </a:lnTo>
                    <a:lnTo>
                      <a:pt x="402" y="29"/>
                    </a:lnTo>
                    <a:lnTo>
                      <a:pt x="386" y="40"/>
                    </a:lnTo>
                    <a:lnTo>
                      <a:pt x="367" y="50"/>
                    </a:lnTo>
                    <a:lnTo>
                      <a:pt x="348" y="60"/>
                    </a:lnTo>
                    <a:lnTo>
                      <a:pt x="327" y="70"/>
                    </a:lnTo>
                    <a:lnTo>
                      <a:pt x="305" y="78"/>
                    </a:lnTo>
                    <a:lnTo>
                      <a:pt x="284" y="85"/>
                    </a:lnTo>
                    <a:lnTo>
                      <a:pt x="261" y="90"/>
                    </a:lnTo>
                    <a:lnTo>
                      <a:pt x="250" y="92"/>
                    </a:lnTo>
                    <a:lnTo>
                      <a:pt x="240" y="93"/>
                    </a:lnTo>
                    <a:lnTo>
                      <a:pt x="229" y="93"/>
                    </a:lnTo>
                    <a:lnTo>
                      <a:pt x="219" y="92"/>
                    </a:lnTo>
                    <a:lnTo>
                      <a:pt x="209" y="90"/>
                    </a:lnTo>
                    <a:lnTo>
                      <a:pt x="200" y="88"/>
                    </a:lnTo>
                    <a:lnTo>
                      <a:pt x="191" y="85"/>
                    </a:lnTo>
                    <a:lnTo>
                      <a:pt x="182" y="80"/>
                    </a:lnTo>
                    <a:lnTo>
                      <a:pt x="164" y="71"/>
                    </a:lnTo>
                    <a:lnTo>
                      <a:pt x="147" y="63"/>
                    </a:lnTo>
                    <a:lnTo>
                      <a:pt x="130" y="57"/>
                    </a:lnTo>
                    <a:lnTo>
                      <a:pt x="113" y="52"/>
                    </a:lnTo>
                    <a:lnTo>
                      <a:pt x="96" y="48"/>
                    </a:lnTo>
                    <a:lnTo>
                      <a:pt x="81" y="45"/>
                    </a:lnTo>
                    <a:lnTo>
                      <a:pt x="67" y="43"/>
                    </a:lnTo>
                    <a:lnTo>
                      <a:pt x="54" y="41"/>
                    </a:lnTo>
                    <a:lnTo>
                      <a:pt x="32" y="41"/>
                    </a:lnTo>
                    <a:lnTo>
                      <a:pt x="14" y="41"/>
                    </a:lnTo>
                    <a:lnTo>
                      <a:pt x="4" y="42"/>
                    </a:lnTo>
                    <a:lnTo>
                      <a:pt x="0" y="43"/>
                    </a:lnTo>
                    <a:lnTo>
                      <a:pt x="7" y="62"/>
                    </a:lnTo>
                    <a:lnTo>
                      <a:pt x="12" y="79"/>
                    </a:lnTo>
                    <a:lnTo>
                      <a:pt x="17" y="96"/>
                    </a:lnTo>
                    <a:lnTo>
                      <a:pt x="21" y="113"/>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55" name="Freeform 143">
                <a:extLst>
                  <a:ext uri="{FF2B5EF4-FFF2-40B4-BE49-F238E27FC236}">
                    <a16:creationId xmlns:a16="http://schemas.microsoft.com/office/drawing/2014/main" id="{81374910-EEEC-4F3B-96C6-1A57BDC7A9F6}"/>
                  </a:ext>
                </a:extLst>
              </p:cNvPr>
              <p:cNvSpPr>
                <a:spLocks/>
              </p:cNvSpPr>
              <p:nvPr/>
            </p:nvSpPr>
            <p:spPr bwMode="auto">
              <a:xfrm>
                <a:off x="3917" y="3209"/>
                <a:ext cx="961" cy="535"/>
              </a:xfrm>
              <a:custGeom>
                <a:avLst/>
                <a:gdLst>
                  <a:gd name="T0" fmla="*/ 47 w 2753"/>
                  <a:gd name="T1" fmla="*/ 244 h 1300"/>
                  <a:gd name="T2" fmla="*/ 91 w 2753"/>
                  <a:gd name="T3" fmla="*/ 285 h 1300"/>
                  <a:gd name="T4" fmla="*/ 128 w 2753"/>
                  <a:gd name="T5" fmla="*/ 314 h 1300"/>
                  <a:gd name="T6" fmla="*/ 167 w 2753"/>
                  <a:gd name="T7" fmla="*/ 338 h 1300"/>
                  <a:gd name="T8" fmla="*/ 208 w 2753"/>
                  <a:gd name="T9" fmla="*/ 356 h 1300"/>
                  <a:gd name="T10" fmla="*/ 251 w 2753"/>
                  <a:gd name="T11" fmla="*/ 367 h 1300"/>
                  <a:gd name="T12" fmla="*/ 295 w 2753"/>
                  <a:gd name="T13" fmla="*/ 369 h 1300"/>
                  <a:gd name="T14" fmla="*/ 342 w 2753"/>
                  <a:gd name="T15" fmla="*/ 405 h 1300"/>
                  <a:gd name="T16" fmla="*/ 391 w 2753"/>
                  <a:gd name="T17" fmla="*/ 447 h 1300"/>
                  <a:gd name="T18" fmla="*/ 441 w 2753"/>
                  <a:gd name="T19" fmla="*/ 481 h 1300"/>
                  <a:gd name="T20" fmla="*/ 494 w 2753"/>
                  <a:gd name="T21" fmla="*/ 507 h 1300"/>
                  <a:gd name="T22" fmla="*/ 549 w 2753"/>
                  <a:gd name="T23" fmla="*/ 526 h 1300"/>
                  <a:gd name="T24" fmla="*/ 606 w 2753"/>
                  <a:gd name="T25" fmla="*/ 536 h 1300"/>
                  <a:gd name="T26" fmla="*/ 664 w 2753"/>
                  <a:gd name="T27" fmla="*/ 538 h 1300"/>
                  <a:gd name="T28" fmla="*/ 726 w 2753"/>
                  <a:gd name="T29" fmla="*/ 530 h 1300"/>
                  <a:gd name="T30" fmla="*/ 783 w 2753"/>
                  <a:gd name="T31" fmla="*/ 488 h 1300"/>
                  <a:gd name="T32" fmla="*/ 828 w 2753"/>
                  <a:gd name="T33" fmla="*/ 432 h 1300"/>
                  <a:gd name="T34" fmla="*/ 865 w 2753"/>
                  <a:gd name="T35" fmla="*/ 372 h 1300"/>
                  <a:gd name="T36" fmla="*/ 893 w 2753"/>
                  <a:gd name="T37" fmla="*/ 308 h 1300"/>
                  <a:gd name="T38" fmla="*/ 916 w 2753"/>
                  <a:gd name="T39" fmla="*/ 240 h 1300"/>
                  <a:gd name="T40" fmla="*/ 933 w 2753"/>
                  <a:gd name="T41" fmla="*/ 169 h 1300"/>
                  <a:gd name="T42" fmla="*/ 957 w 2753"/>
                  <a:gd name="T43" fmla="*/ 38 h 1300"/>
                  <a:gd name="T44" fmla="*/ 943 w 2753"/>
                  <a:gd name="T45" fmla="*/ 46 h 1300"/>
                  <a:gd name="T46" fmla="*/ 913 w 2753"/>
                  <a:gd name="T47" fmla="*/ 123 h 1300"/>
                  <a:gd name="T48" fmla="*/ 898 w 2753"/>
                  <a:gd name="T49" fmla="*/ 174 h 1300"/>
                  <a:gd name="T50" fmla="*/ 894 w 2753"/>
                  <a:gd name="T51" fmla="*/ 201 h 1300"/>
                  <a:gd name="T52" fmla="*/ 882 w 2753"/>
                  <a:gd name="T53" fmla="*/ 245 h 1300"/>
                  <a:gd name="T54" fmla="*/ 862 w 2753"/>
                  <a:gd name="T55" fmla="*/ 294 h 1300"/>
                  <a:gd name="T56" fmla="*/ 833 w 2753"/>
                  <a:gd name="T57" fmla="*/ 346 h 1300"/>
                  <a:gd name="T58" fmla="*/ 800 w 2753"/>
                  <a:gd name="T59" fmla="*/ 394 h 1300"/>
                  <a:gd name="T60" fmla="*/ 763 w 2753"/>
                  <a:gd name="T61" fmla="*/ 437 h 1300"/>
                  <a:gd name="T62" fmla="*/ 724 w 2753"/>
                  <a:gd name="T63" fmla="*/ 471 h 1300"/>
                  <a:gd name="T64" fmla="*/ 685 w 2753"/>
                  <a:gd name="T65" fmla="*/ 492 h 1300"/>
                  <a:gd name="T66" fmla="*/ 628 w 2753"/>
                  <a:gd name="T67" fmla="*/ 497 h 1300"/>
                  <a:gd name="T68" fmla="*/ 554 w 2753"/>
                  <a:gd name="T69" fmla="*/ 494 h 1300"/>
                  <a:gd name="T70" fmla="*/ 518 w 2753"/>
                  <a:gd name="T71" fmla="*/ 487 h 1300"/>
                  <a:gd name="T72" fmla="*/ 489 w 2753"/>
                  <a:gd name="T73" fmla="*/ 476 h 1300"/>
                  <a:gd name="T74" fmla="*/ 461 w 2753"/>
                  <a:gd name="T75" fmla="*/ 459 h 1300"/>
                  <a:gd name="T76" fmla="*/ 433 w 2753"/>
                  <a:gd name="T77" fmla="*/ 435 h 1300"/>
                  <a:gd name="T78" fmla="*/ 404 w 2753"/>
                  <a:gd name="T79" fmla="*/ 407 h 1300"/>
                  <a:gd name="T80" fmla="*/ 374 w 2753"/>
                  <a:gd name="T81" fmla="*/ 383 h 1300"/>
                  <a:gd name="T82" fmla="*/ 342 w 2753"/>
                  <a:gd name="T83" fmla="*/ 363 h 1300"/>
                  <a:gd name="T84" fmla="*/ 293 w 2753"/>
                  <a:gd name="T85" fmla="*/ 340 h 1300"/>
                  <a:gd name="T86" fmla="*/ 247 w 2753"/>
                  <a:gd name="T87" fmla="*/ 325 h 1300"/>
                  <a:gd name="T88" fmla="*/ 223 w 2753"/>
                  <a:gd name="T89" fmla="*/ 328 h 1300"/>
                  <a:gd name="T90" fmla="*/ 197 w 2753"/>
                  <a:gd name="T91" fmla="*/ 324 h 1300"/>
                  <a:gd name="T92" fmla="*/ 170 w 2753"/>
                  <a:gd name="T93" fmla="*/ 312 h 1300"/>
                  <a:gd name="T94" fmla="*/ 144 w 2753"/>
                  <a:gd name="T95" fmla="*/ 293 h 1300"/>
                  <a:gd name="T96" fmla="*/ 100 w 2753"/>
                  <a:gd name="T97" fmla="*/ 252 h 1300"/>
                  <a:gd name="T98" fmla="*/ 56 w 2753"/>
                  <a:gd name="T99" fmla="*/ 207 h 1300"/>
                  <a:gd name="T100" fmla="*/ 12 w 2753"/>
                  <a:gd name="T101" fmla="*/ 192 h 1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53"/>
                  <a:gd name="T154" fmla="*/ 0 h 1300"/>
                  <a:gd name="T155" fmla="*/ 2753 w 2753"/>
                  <a:gd name="T156" fmla="*/ 1300 h 1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53" h="1300">
                    <a:moveTo>
                      <a:pt x="0" y="461"/>
                    </a:moveTo>
                    <a:lnTo>
                      <a:pt x="44" y="504"/>
                    </a:lnTo>
                    <a:lnTo>
                      <a:pt x="89" y="547"/>
                    </a:lnTo>
                    <a:lnTo>
                      <a:pt x="135" y="589"/>
                    </a:lnTo>
                    <a:lnTo>
                      <a:pt x="183" y="630"/>
                    </a:lnTo>
                    <a:lnTo>
                      <a:pt x="209" y="650"/>
                    </a:lnTo>
                    <a:lnTo>
                      <a:pt x="234" y="669"/>
                    </a:lnTo>
                    <a:lnTo>
                      <a:pt x="260" y="688"/>
                    </a:lnTo>
                    <a:lnTo>
                      <a:pt x="285" y="707"/>
                    </a:lnTo>
                    <a:lnTo>
                      <a:pt x="312" y="724"/>
                    </a:lnTo>
                    <a:lnTo>
                      <a:pt x="338" y="742"/>
                    </a:lnTo>
                    <a:lnTo>
                      <a:pt x="366" y="758"/>
                    </a:lnTo>
                    <a:lnTo>
                      <a:pt x="394" y="775"/>
                    </a:lnTo>
                    <a:lnTo>
                      <a:pt x="421" y="790"/>
                    </a:lnTo>
                    <a:lnTo>
                      <a:pt x="449" y="804"/>
                    </a:lnTo>
                    <a:lnTo>
                      <a:pt x="478" y="817"/>
                    </a:lnTo>
                    <a:lnTo>
                      <a:pt x="506" y="830"/>
                    </a:lnTo>
                    <a:lnTo>
                      <a:pt x="536" y="841"/>
                    </a:lnTo>
                    <a:lnTo>
                      <a:pt x="566" y="852"/>
                    </a:lnTo>
                    <a:lnTo>
                      <a:pt x="595" y="861"/>
                    </a:lnTo>
                    <a:lnTo>
                      <a:pt x="625" y="869"/>
                    </a:lnTo>
                    <a:lnTo>
                      <a:pt x="655" y="876"/>
                    </a:lnTo>
                    <a:lnTo>
                      <a:pt x="687" y="882"/>
                    </a:lnTo>
                    <a:lnTo>
                      <a:pt x="717" y="887"/>
                    </a:lnTo>
                    <a:lnTo>
                      <a:pt x="748" y="890"/>
                    </a:lnTo>
                    <a:lnTo>
                      <a:pt x="779" y="892"/>
                    </a:lnTo>
                    <a:lnTo>
                      <a:pt x="811" y="893"/>
                    </a:lnTo>
                    <a:lnTo>
                      <a:pt x="843" y="892"/>
                    </a:lnTo>
                    <a:lnTo>
                      <a:pt x="875" y="890"/>
                    </a:lnTo>
                    <a:lnTo>
                      <a:pt x="909" y="920"/>
                    </a:lnTo>
                    <a:lnTo>
                      <a:pt x="943" y="950"/>
                    </a:lnTo>
                    <a:lnTo>
                      <a:pt x="977" y="978"/>
                    </a:lnTo>
                    <a:lnTo>
                      <a:pt x="1012" y="1005"/>
                    </a:lnTo>
                    <a:lnTo>
                      <a:pt x="1047" y="1030"/>
                    </a:lnTo>
                    <a:lnTo>
                      <a:pt x="1082" y="1055"/>
                    </a:lnTo>
                    <a:lnTo>
                      <a:pt x="1117" y="1079"/>
                    </a:lnTo>
                    <a:lnTo>
                      <a:pt x="1153" y="1102"/>
                    </a:lnTo>
                    <a:lnTo>
                      <a:pt x="1190" y="1123"/>
                    </a:lnTo>
                    <a:lnTo>
                      <a:pt x="1226" y="1143"/>
                    </a:lnTo>
                    <a:lnTo>
                      <a:pt x="1262" y="1162"/>
                    </a:lnTo>
                    <a:lnTo>
                      <a:pt x="1299" y="1180"/>
                    </a:lnTo>
                    <a:lnTo>
                      <a:pt x="1337" y="1197"/>
                    </a:lnTo>
                    <a:lnTo>
                      <a:pt x="1375" y="1212"/>
                    </a:lnTo>
                    <a:lnTo>
                      <a:pt x="1413" y="1226"/>
                    </a:lnTo>
                    <a:lnTo>
                      <a:pt x="1451" y="1239"/>
                    </a:lnTo>
                    <a:lnTo>
                      <a:pt x="1491" y="1252"/>
                    </a:lnTo>
                    <a:lnTo>
                      <a:pt x="1529" y="1263"/>
                    </a:lnTo>
                    <a:lnTo>
                      <a:pt x="1569" y="1272"/>
                    </a:lnTo>
                    <a:lnTo>
                      <a:pt x="1608" y="1280"/>
                    </a:lnTo>
                    <a:lnTo>
                      <a:pt x="1649" y="1287"/>
                    </a:lnTo>
                    <a:lnTo>
                      <a:pt x="1690" y="1292"/>
                    </a:lnTo>
                    <a:lnTo>
                      <a:pt x="1731" y="1296"/>
                    </a:lnTo>
                    <a:lnTo>
                      <a:pt x="1772" y="1299"/>
                    </a:lnTo>
                    <a:lnTo>
                      <a:pt x="1815" y="1300"/>
                    </a:lnTo>
                    <a:lnTo>
                      <a:pt x="1857" y="1300"/>
                    </a:lnTo>
                    <a:lnTo>
                      <a:pt x="1899" y="1299"/>
                    </a:lnTo>
                    <a:lnTo>
                      <a:pt x="1942" y="1296"/>
                    </a:lnTo>
                    <a:lnTo>
                      <a:pt x="1987" y="1292"/>
                    </a:lnTo>
                    <a:lnTo>
                      <a:pt x="2031" y="1287"/>
                    </a:lnTo>
                    <a:lnTo>
                      <a:pt x="2075" y="1280"/>
                    </a:lnTo>
                    <a:lnTo>
                      <a:pt x="2120" y="1272"/>
                    </a:lnTo>
                    <a:lnTo>
                      <a:pt x="2162" y="1241"/>
                    </a:lnTo>
                    <a:lnTo>
                      <a:pt x="2201" y="1210"/>
                    </a:lnTo>
                    <a:lnTo>
                      <a:pt x="2238" y="1179"/>
                    </a:lnTo>
                    <a:lnTo>
                      <a:pt x="2273" y="1146"/>
                    </a:lnTo>
                    <a:lnTo>
                      <a:pt x="2307" y="1113"/>
                    </a:lnTo>
                    <a:lnTo>
                      <a:pt x="2338" y="1079"/>
                    </a:lnTo>
                    <a:lnTo>
                      <a:pt x="2368" y="1044"/>
                    </a:lnTo>
                    <a:lnTo>
                      <a:pt x="2396" y="1009"/>
                    </a:lnTo>
                    <a:lnTo>
                      <a:pt x="2423" y="973"/>
                    </a:lnTo>
                    <a:lnTo>
                      <a:pt x="2449" y="937"/>
                    </a:lnTo>
                    <a:lnTo>
                      <a:pt x="2472" y="899"/>
                    </a:lnTo>
                    <a:lnTo>
                      <a:pt x="2495" y="861"/>
                    </a:lnTo>
                    <a:lnTo>
                      <a:pt x="2516" y="823"/>
                    </a:lnTo>
                    <a:lnTo>
                      <a:pt x="2535" y="784"/>
                    </a:lnTo>
                    <a:lnTo>
                      <a:pt x="2554" y="744"/>
                    </a:lnTo>
                    <a:lnTo>
                      <a:pt x="2571" y="704"/>
                    </a:lnTo>
                    <a:lnTo>
                      <a:pt x="2588" y="663"/>
                    </a:lnTo>
                    <a:lnTo>
                      <a:pt x="2603" y="622"/>
                    </a:lnTo>
                    <a:lnTo>
                      <a:pt x="2618" y="580"/>
                    </a:lnTo>
                    <a:lnTo>
                      <a:pt x="2632" y="538"/>
                    </a:lnTo>
                    <a:lnTo>
                      <a:pt x="2645" y="495"/>
                    </a:lnTo>
                    <a:lnTo>
                      <a:pt x="2657" y="452"/>
                    </a:lnTo>
                    <a:lnTo>
                      <a:pt x="2668" y="408"/>
                    </a:lnTo>
                    <a:lnTo>
                      <a:pt x="2679" y="364"/>
                    </a:lnTo>
                    <a:lnTo>
                      <a:pt x="2700" y="275"/>
                    </a:lnTo>
                    <a:lnTo>
                      <a:pt x="2718" y="185"/>
                    </a:lnTo>
                    <a:lnTo>
                      <a:pt x="2736" y="92"/>
                    </a:lnTo>
                    <a:lnTo>
                      <a:pt x="2753" y="0"/>
                    </a:lnTo>
                    <a:lnTo>
                      <a:pt x="2745" y="14"/>
                    </a:lnTo>
                    <a:lnTo>
                      <a:pt x="2724" y="53"/>
                    </a:lnTo>
                    <a:lnTo>
                      <a:pt x="2695" y="111"/>
                    </a:lnTo>
                    <a:lnTo>
                      <a:pt x="2661" y="182"/>
                    </a:lnTo>
                    <a:lnTo>
                      <a:pt x="2643" y="220"/>
                    </a:lnTo>
                    <a:lnTo>
                      <a:pt x="2626" y="258"/>
                    </a:lnTo>
                    <a:lnTo>
                      <a:pt x="2610" y="297"/>
                    </a:lnTo>
                    <a:lnTo>
                      <a:pt x="2594" y="335"/>
                    </a:lnTo>
                    <a:lnTo>
                      <a:pt x="2582" y="371"/>
                    </a:lnTo>
                    <a:lnTo>
                      <a:pt x="2571" y="404"/>
                    </a:lnTo>
                    <a:lnTo>
                      <a:pt x="2567" y="420"/>
                    </a:lnTo>
                    <a:lnTo>
                      <a:pt x="2564" y="434"/>
                    </a:lnTo>
                    <a:lnTo>
                      <a:pt x="2561" y="449"/>
                    </a:lnTo>
                    <a:lnTo>
                      <a:pt x="2560" y="461"/>
                    </a:lnTo>
                    <a:lnTo>
                      <a:pt x="2556" y="485"/>
                    </a:lnTo>
                    <a:lnTo>
                      <a:pt x="2550" y="510"/>
                    </a:lnTo>
                    <a:lnTo>
                      <a:pt x="2542" y="536"/>
                    </a:lnTo>
                    <a:lnTo>
                      <a:pt x="2533" y="563"/>
                    </a:lnTo>
                    <a:lnTo>
                      <a:pt x="2522" y="592"/>
                    </a:lnTo>
                    <a:lnTo>
                      <a:pt x="2509" y="621"/>
                    </a:lnTo>
                    <a:lnTo>
                      <a:pt x="2495" y="651"/>
                    </a:lnTo>
                    <a:lnTo>
                      <a:pt x="2480" y="681"/>
                    </a:lnTo>
                    <a:lnTo>
                      <a:pt x="2463" y="711"/>
                    </a:lnTo>
                    <a:lnTo>
                      <a:pt x="2444" y="742"/>
                    </a:lnTo>
                    <a:lnTo>
                      <a:pt x="2424" y="774"/>
                    </a:lnTo>
                    <a:lnTo>
                      <a:pt x="2404" y="804"/>
                    </a:lnTo>
                    <a:lnTo>
                      <a:pt x="2382" y="835"/>
                    </a:lnTo>
                    <a:lnTo>
                      <a:pt x="2360" y="865"/>
                    </a:lnTo>
                    <a:lnTo>
                      <a:pt x="2336" y="894"/>
                    </a:lnTo>
                    <a:lnTo>
                      <a:pt x="2312" y="924"/>
                    </a:lnTo>
                    <a:lnTo>
                      <a:pt x="2287" y="953"/>
                    </a:lnTo>
                    <a:lnTo>
                      <a:pt x="2261" y="980"/>
                    </a:lnTo>
                    <a:lnTo>
                      <a:pt x="2235" y="1007"/>
                    </a:lnTo>
                    <a:lnTo>
                      <a:pt x="2208" y="1032"/>
                    </a:lnTo>
                    <a:lnTo>
                      <a:pt x="2181" y="1056"/>
                    </a:lnTo>
                    <a:lnTo>
                      <a:pt x="2154" y="1079"/>
                    </a:lnTo>
                    <a:lnTo>
                      <a:pt x="2127" y="1101"/>
                    </a:lnTo>
                    <a:lnTo>
                      <a:pt x="2098" y="1121"/>
                    </a:lnTo>
                    <a:lnTo>
                      <a:pt x="2070" y="1139"/>
                    </a:lnTo>
                    <a:lnTo>
                      <a:pt x="2042" y="1155"/>
                    </a:lnTo>
                    <a:lnTo>
                      <a:pt x="2015" y="1168"/>
                    </a:lnTo>
                    <a:lnTo>
                      <a:pt x="1987" y="1180"/>
                    </a:lnTo>
                    <a:lnTo>
                      <a:pt x="1959" y="1189"/>
                    </a:lnTo>
                    <a:lnTo>
                      <a:pt x="1932" y="1196"/>
                    </a:lnTo>
                    <a:lnTo>
                      <a:pt x="1905" y="1200"/>
                    </a:lnTo>
                    <a:lnTo>
                      <a:pt x="1879" y="1201"/>
                    </a:lnTo>
                    <a:lnTo>
                      <a:pt x="1794" y="1202"/>
                    </a:lnTo>
                    <a:lnTo>
                      <a:pt x="1710" y="1202"/>
                    </a:lnTo>
                    <a:lnTo>
                      <a:pt x="1668" y="1201"/>
                    </a:lnTo>
                    <a:lnTo>
                      <a:pt x="1625" y="1198"/>
                    </a:lnTo>
                    <a:lnTo>
                      <a:pt x="1584" y="1194"/>
                    </a:lnTo>
                    <a:lnTo>
                      <a:pt x="1543" y="1189"/>
                    </a:lnTo>
                    <a:lnTo>
                      <a:pt x="1522" y="1185"/>
                    </a:lnTo>
                    <a:lnTo>
                      <a:pt x="1501" y="1181"/>
                    </a:lnTo>
                    <a:lnTo>
                      <a:pt x="1480" y="1176"/>
                    </a:lnTo>
                    <a:lnTo>
                      <a:pt x="1460" y="1170"/>
                    </a:lnTo>
                    <a:lnTo>
                      <a:pt x="1439" y="1164"/>
                    </a:lnTo>
                    <a:lnTo>
                      <a:pt x="1419" y="1157"/>
                    </a:lnTo>
                    <a:lnTo>
                      <a:pt x="1399" y="1149"/>
                    </a:lnTo>
                    <a:lnTo>
                      <a:pt x="1378" y="1141"/>
                    </a:lnTo>
                    <a:lnTo>
                      <a:pt x="1358" y="1131"/>
                    </a:lnTo>
                    <a:lnTo>
                      <a:pt x="1338" y="1121"/>
                    </a:lnTo>
                    <a:lnTo>
                      <a:pt x="1317" y="1109"/>
                    </a:lnTo>
                    <a:lnTo>
                      <a:pt x="1297" y="1097"/>
                    </a:lnTo>
                    <a:lnTo>
                      <a:pt x="1278" y="1082"/>
                    </a:lnTo>
                    <a:lnTo>
                      <a:pt x="1258" y="1068"/>
                    </a:lnTo>
                    <a:lnTo>
                      <a:pt x="1238" y="1052"/>
                    </a:lnTo>
                    <a:lnTo>
                      <a:pt x="1219" y="1035"/>
                    </a:lnTo>
                    <a:lnTo>
                      <a:pt x="1198" y="1017"/>
                    </a:lnTo>
                    <a:lnTo>
                      <a:pt x="1178" y="1000"/>
                    </a:lnTo>
                    <a:lnTo>
                      <a:pt x="1155" y="983"/>
                    </a:lnTo>
                    <a:lnTo>
                      <a:pt x="1134" y="968"/>
                    </a:lnTo>
                    <a:lnTo>
                      <a:pt x="1112" y="953"/>
                    </a:lnTo>
                    <a:lnTo>
                      <a:pt x="1090" y="939"/>
                    </a:lnTo>
                    <a:lnTo>
                      <a:pt x="1068" y="925"/>
                    </a:lnTo>
                    <a:lnTo>
                      <a:pt x="1046" y="912"/>
                    </a:lnTo>
                    <a:lnTo>
                      <a:pt x="1024" y="900"/>
                    </a:lnTo>
                    <a:lnTo>
                      <a:pt x="1002" y="889"/>
                    </a:lnTo>
                    <a:lnTo>
                      <a:pt x="979" y="878"/>
                    </a:lnTo>
                    <a:lnTo>
                      <a:pt x="958" y="868"/>
                    </a:lnTo>
                    <a:lnTo>
                      <a:pt x="915" y="850"/>
                    </a:lnTo>
                    <a:lnTo>
                      <a:pt x="875" y="835"/>
                    </a:lnTo>
                    <a:lnTo>
                      <a:pt x="838" y="822"/>
                    </a:lnTo>
                    <a:lnTo>
                      <a:pt x="802" y="811"/>
                    </a:lnTo>
                    <a:lnTo>
                      <a:pt x="771" y="802"/>
                    </a:lnTo>
                    <a:lnTo>
                      <a:pt x="745" y="795"/>
                    </a:lnTo>
                    <a:lnTo>
                      <a:pt x="707" y="786"/>
                    </a:lnTo>
                    <a:lnTo>
                      <a:pt x="693" y="783"/>
                    </a:lnTo>
                    <a:lnTo>
                      <a:pt x="674" y="788"/>
                    </a:lnTo>
                    <a:lnTo>
                      <a:pt x="656" y="792"/>
                    </a:lnTo>
                    <a:lnTo>
                      <a:pt x="637" y="793"/>
                    </a:lnTo>
                    <a:lnTo>
                      <a:pt x="619" y="793"/>
                    </a:lnTo>
                    <a:lnTo>
                      <a:pt x="600" y="791"/>
                    </a:lnTo>
                    <a:lnTo>
                      <a:pt x="581" y="788"/>
                    </a:lnTo>
                    <a:lnTo>
                      <a:pt x="563" y="784"/>
                    </a:lnTo>
                    <a:lnTo>
                      <a:pt x="544" y="778"/>
                    </a:lnTo>
                    <a:lnTo>
                      <a:pt x="525" y="771"/>
                    </a:lnTo>
                    <a:lnTo>
                      <a:pt x="505" y="763"/>
                    </a:lnTo>
                    <a:lnTo>
                      <a:pt x="486" y="753"/>
                    </a:lnTo>
                    <a:lnTo>
                      <a:pt x="468" y="742"/>
                    </a:lnTo>
                    <a:lnTo>
                      <a:pt x="449" y="732"/>
                    </a:lnTo>
                    <a:lnTo>
                      <a:pt x="430" y="720"/>
                    </a:lnTo>
                    <a:lnTo>
                      <a:pt x="412" y="707"/>
                    </a:lnTo>
                    <a:lnTo>
                      <a:pt x="394" y="694"/>
                    </a:lnTo>
                    <a:lnTo>
                      <a:pt x="357" y="667"/>
                    </a:lnTo>
                    <a:lnTo>
                      <a:pt x="321" y="638"/>
                    </a:lnTo>
                    <a:lnTo>
                      <a:pt x="287" y="609"/>
                    </a:lnTo>
                    <a:lnTo>
                      <a:pt x="253" y="579"/>
                    </a:lnTo>
                    <a:lnTo>
                      <a:pt x="222" y="551"/>
                    </a:lnTo>
                    <a:lnTo>
                      <a:pt x="190" y="524"/>
                    </a:lnTo>
                    <a:lnTo>
                      <a:pt x="161" y="499"/>
                    </a:lnTo>
                    <a:lnTo>
                      <a:pt x="134" y="477"/>
                    </a:lnTo>
                    <a:lnTo>
                      <a:pt x="101" y="473"/>
                    </a:lnTo>
                    <a:lnTo>
                      <a:pt x="68" y="469"/>
                    </a:lnTo>
                    <a:lnTo>
                      <a:pt x="34" y="465"/>
                    </a:lnTo>
                    <a:lnTo>
                      <a:pt x="0" y="46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56" name="Freeform 144">
                <a:extLst>
                  <a:ext uri="{FF2B5EF4-FFF2-40B4-BE49-F238E27FC236}">
                    <a16:creationId xmlns:a16="http://schemas.microsoft.com/office/drawing/2014/main" id="{CE23EEBE-9994-407C-95E6-24F5C3174156}"/>
                  </a:ext>
                </a:extLst>
              </p:cNvPr>
              <p:cNvSpPr>
                <a:spLocks/>
              </p:cNvSpPr>
              <p:nvPr/>
            </p:nvSpPr>
            <p:spPr bwMode="auto">
              <a:xfrm>
                <a:off x="4608" y="2498"/>
                <a:ext cx="310" cy="1140"/>
              </a:xfrm>
              <a:custGeom>
                <a:avLst/>
                <a:gdLst>
                  <a:gd name="T0" fmla="*/ 262 w 887"/>
                  <a:gd name="T1" fmla="*/ 24 h 2763"/>
                  <a:gd name="T2" fmla="*/ 283 w 887"/>
                  <a:gd name="T3" fmla="*/ 69 h 2763"/>
                  <a:gd name="T4" fmla="*/ 300 w 887"/>
                  <a:gd name="T5" fmla="*/ 118 h 2763"/>
                  <a:gd name="T6" fmla="*/ 305 w 887"/>
                  <a:gd name="T7" fmla="*/ 147 h 2763"/>
                  <a:gd name="T8" fmla="*/ 308 w 887"/>
                  <a:gd name="T9" fmla="*/ 184 h 2763"/>
                  <a:gd name="T10" fmla="*/ 310 w 887"/>
                  <a:gd name="T11" fmla="*/ 261 h 2763"/>
                  <a:gd name="T12" fmla="*/ 309 w 887"/>
                  <a:gd name="T13" fmla="*/ 350 h 2763"/>
                  <a:gd name="T14" fmla="*/ 303 w 887"/>
                  <a:gd name="T15" fmla="*/ 425 h 2763"/>
                  <a:gd name="T16" fmla="*/ 296 w 887"/>
                  <a:gd name="T17" fmla="*/ 463 h 2763"/>
                  <a:gd name="T18" fmla="*/ 283 w 887"/>
                  <a:gd name="T19" fmla="*/ 503 h 2763"/>
                  <a:gd name="T20" fmla="*/ 258 w 887"/>
                  <a:gd name="T21" fmla="*/ 584 h 2763"/>
                  <a:gd name="T22" fmla="*/ 233 w 887"/>
                  <a:gd name="T23" fmla="*/ 676 h 2763"/>
                  <a:gd name="T24" fmla="*/ 228 w 887"/>
                  <a:gd name="T25" fmla="*/ 722 h 2763"/>
                  <a:gd name="T26" fmla="*/ 215 w 887"/>
                  <a:gd name="T27" fmla="*/ 792 h 2763"/>
                  <a:gd name="T28" fmla="*/ 203 w 887"/>
                  <a:gd name="T29" fmla="*/ 839 h 2763"/>
                  <a:gd name="T30" fmla="*/ 190 w 887"/>
                  <a:gd name="T31" fmla="*/ 874 h 2763"/>
                  <a:gd name="T32" fmla="*/ 175 w 887"/>
                  <a:gd name="T33" fmla="*/ 904 h 2763"/>
                  <a:gd name="T34" fmla="*/ 130 w 887"/>
                  <a:gd name="T35" fmla="*/ 965 h 2763"/>
                  <a:gd name="T36" fmla="*/ 109 w 887"/>
                  <a:gd name="T37" fmla="*/ 999 h 2763"/>
                  <a:gd name="T38" fmla="*/ 107 w 887"/>
                  <a:gd name="T39" fmla="*/ 1020 h 2763"/>
                  <a:gd name="T40" fmla="*/ 101 w 887"/>
                  <a:gd name="T41" fmla="*/ 1046 h 2763"/>
                  <a:gd name="T42" fmla="*/ 91 w 887"/>
                  <a:gd name="T43" fmla="*/ 1068 h 2763"/>
                  <a:gd name="T44" fmla="*/ 79 w 887"/>
                  <a:gd name="T45" fmla="*/ 1087 h 2763"/>
                  <a:gd name="T46" fmla="*/ 64 w 887"/>
                  <a:gd name="T47" fmla="*/ 1105 h 2763"/>
                  <a:gd name="T48" fmla="*/ 45 w 887"/>
                  <a:gd name="T49" fmla="*/ 1119 h 2763"/>
                  <a:gd name="T50" fmla="*/ 10 w 887"/>
                  <a:gd name="T51" fmla="*/ 1138 h 2763"/>
                  <a:gd name="T52" fmla="*/ 22 w 887"/>
                  <a:gd name="T53" fmla="*/ 1125 h 2763"/>
                  <a:gd name="T54" fmla="*/ 44 w 887"/>
                  <a:gd name="T55" fmla="*/ 1101 h 2763"/>
                  <a:gd name="T56" fmla="*/ 61 w 887"/>
                  <a:gd name="T57" fmla="*/ 1074 h 2763"/>
                  <a:gd name="T58" fmla="*/ 70 w 887"/>
                  <a:gd name="T59" fmla="*/ 1046 h 2763"/>
                  <a:gd name="T60" fmla="*/ 73 w 887"/>
                  <a:gd name="T61" fmla="*/ 1015 h 2763"/>
                  <a:gd name="T62" fmla="*/ 70 w 887"/>
                  <a:gd name="T63" fmla="*/ 983 h 2763"/>
                  <a:gd name="T64" fmla="*/ 60 w 887"/>
                  <a:gd name="T65" fmla="*/ 950 h 2763"/>
                  <a:gd name="T66" fmla="*/ 44 w 887"/>
                  <a:gd name="T67" fmla="*/ 916 h 2763"/>
                  <a:gd name="T68" fmla="*/ 54 w 887"/>
                  <a:gd name="T69" fmla="*/ 923 h 2763"/>
                  <a:gd name="T70" fmla="*/ 77 w 887"/>
                  <a:gd name="T71" fmla="*/ 940 h 2763"/>
                  <a:gd name="T72" fmla="*/ 91 w 887"/>
                  <a:gd name="T73" fmla="*/ 948 h 2763"/>
                  <a:gd name="T74" fmla="*/ 106 w 887"/>
                  <a:gd name="T75" fmla="*/ 950 h 2763"/>
                  <a:gd name="T76" fmla="*/ 120 w 887"/>
                  <a:gd name="T77" fmla="*/ 945 h 2763"/>
                  <a:gd name="T78" fmla="*/ 135 w 887"/>
                  <a:gd name="T79" fmla="*/ 927 h 2763"/>
                  <a:gd name="T80" fmla="*/ 166 w 887"/>
                  <a:gd name="T81" fmla="*/ 865 h 2763"/>
                  <a:gd name="T82" fmla="*/ 202 w 887"/>
                  <a:gd name="T83" fmla="*/ 777 h 2763"/>
                  <a:gd name="T84" fmla="*/ 204 w 887"/>
                  <a:gd name="T85" fmla="*/ 720 h 2763"/>
                  <a:gd name="T86" fmla="*/ 204 w 887"/>
                  <a:gd name="T87" fmla="*/ 650 h 2763"/>
                  <a:gd name="T88" fmla="*/ 211 w 887"/>
                  <a:gd name="T89" fmla="*/ 613 h 2763"/>
                  <a:gd name="T90" fmla="*/ 236 w 887"/>
                  <a:gd name="T91" fmla="*/ 544 h 2763"/>
                  <a:gd name="T92" fmla="*/ 264 w 887"/>
                  <a:gd name="T93" fmla="*/ 447 h 2763"/>
                  <a:gd name="T94" fmla="*/ 279 w 887"/>
                  <a:gd name="T95" fmla="*/ 384 h 2763"/>
                  <a:gd name="T96" fmla="*/ 284 w 887"/>
                  <a:gd name="T97" fmla="*/ 337 h 2763"/>
                  <a:gd name="T98" fmla="*/ 285 w 887"/>
                  <a:gd name="T99" fmla="*/ 292 h 2763"/>
                  <a:gd name="T100" fmla="*/ 279 w 887"/>
                  <a:gd name="T101" fmla="*/ 201 h 2763"/>
                  <a:gd name="T102" fmla="*/ 265 w 887"/>
                  <a:gd name="T103" fmla="*/ 97 h 2763"/>
                  <a:gd name="T104" fmla="*/ 253 w 887"/>
                  <a:gd name="T105" fmla="*/ 20 h 27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87"/>
                  <a:gd name="T160" fmla="*/ 0 h 2763"/>
                  <a:gd name="T161" fmla="*/ 887 w 887"/>
                  <a:gd name="T162" fmla="*/ 2763 h 27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87" h="2763">
                    <a:moveTo>
                      <a:pt x="713" y="0"/>
                    </a:moveTo>
                    <a:lnTo>
                      <a:pt x="720" y="10"/>
                    </a:lnTo>
                    <a:lnTo>
                      <a:pt x="738" y="38"/>
                    </a:lnTo>
                    <a:lnTo>
                      <a:pt x="750" y="57"/>
                    </a:lnTo>
                    <a:lnTo>
                      <a:pt x="764" y="81"/>
                    </a:lnTo>
                    <a:lnTo>
                      <a:pt x="778" y="107"/>
                    </a:lnTo>
                    <a:lnTo>
                      <a:pt x="795" y="136"/>
                    </a:lnTo>
                    <a:lnTo>
                      <a:pt x="810" y="166"/>
                    </a:lnTo>
                    <a:lnTo>
                      <a:pt x="825" y="198"/>
                    </a:lnTo>
                    <a:lnTo>
                      <a:pt x="839" y="233"/>
                    </a:lnTo>
                    <a:lnTo>
                      <a:pt x="851" y="267"/>
                    </a:lnTo>
                    <a:lnTo>
                      <a:pt x="857" y="285"/>
                    </a:lnTo>
                    <a:lnTo>
                      <a:pt x="862" y="302"/>
                    </a:lnTo>
                    <a:lnTo>
                      <a:pt x="867" y="320"/>
                    </a:lnTo>
                    <a:lnTo>
                      <a:pt x="871" y="338"/>
                    </a:lnTo>
                    <a:lnTo>
                      <a:pt x="874" y="355"/>
                    </a:lnTo>
                    <a:lnTo>
                      <a:pt x="877" y="373"/>
                    </a:lnTo>
                    <a:lnTo>
                      <a:pt x="878" y="391"/>
                    </a:lnTo>
                    <a:lnTo>
                      <a:pt x="879" y="408"/>
                    </a:lnTo>
                    <a:lnTo>
                      <a:pt x="881" y="445"/>
                    </a:lnTo>
                    <a:lnTo>
                      <a:pt x="882" y="487"/>
                    </a:lnTo>
                    <a:lnTo>
                      <a:pt x="884" y="532"/>
                    </a:lnTo>
                    <a:lnTo>
                      <a:pt x="885" y="581"/>
                    </a:lnTo>
                    <a:lnTo>
                      <a:pt x="886" y="631"/>
                    </a:lnTo>
                    <a:lnTo>
                      <a:pt x="887" y="684"/>
                    </a:lnTo>
                    <a:lnTo>
                      <a:pt x="887" y="738"/>
                    </a:lnTo>
                    <a:lnTo>
                      <a:pt x="887" y="792"/>
                    </a:lnTo>
                    <a:lnTo>
                      <a:pt x="885" y="846"/>
                    </a:lnTo>
                    <a:lnTo>
                      <a:pt x="882" y="901"/>
                    </a:lnTo>
                    <a:lnTo>
                      <a:pt x="877" y="954"/>
                    </a:lnTo>
                    <a:lnTo>
                      <a:pt x="871" y="1004"/>
                    </a:lnTo>
                    <a:lnTo>
                      <a:pt x="867" y="1029"/>
                    </a:lnTo>
                    <a:lnTo>
                      <a:pt x="863" y="1054"/>
                    </a:lnTo>
                    <a:lnTo>
                      <a:pt x="858" y="1077"/>
                    </a:lnTo>
                    <a:lnTo>
                      <a:pt x="853" y="1100"/>
                    </a:lnTo>
                    <a:lnTo>
                      <a:pt x="847" y="1121"/>
                    </a:lnTo>
                    <a:lnTo>
                      <a:pt x="841" y="1142"/>
                    </a:lnTo>
                    <a:lnTo>
                      <a:pt x="834" y="1162"/>
                    </a:lnTo>
                    <a:lnTo>
                      <a:pt x="826" y="1180"/>
                    </a:lnTo>
                    <a:lnTo>
                      <a:pt x="810" y="1218"/>
                    </a:lnTo>
                    <a:lnTo>
                      <a:pt x="795" y="1256"/>
                    </a:lnTo>
                    <a:lnTo>
                      <a:pt x="779" y="1295"/>
                    </a:lnTo>
                    <a:lnTo>
                      <a:pt x="764" y="1335"/>
                    </a:lnTo>
                    <a:lnTo>
                      <a:pt x="737" y="1413"/>
                    </a:lnTo>
                    <a:lnTo>
                      <a:pt x="713" y="1486"/>
                    </a:lnTo>
                    <a:lnTo>
                      <a:pt x="693" y="1551"/>
                    </a:lnTo>
                    <a:lnTo>
                      <a:pt x="678" y="1602"/>
                    </a:lnTo>
                    <a:lnTo>
                      <a:pt x="668" y="1635"/>
                    </a:lnTo>
                    <a:lnTo>
                      <a:pt x="665" y="1647"/>
                    </a:lnTo>
                    <a:lnTo>
                      <a:pt x="663" y="1665"/>
                    </a:lnTo>
                    <a:lnTo>
                      <a:pt x="656" y="1714"/>
                    </a:lnTo>
                    <a:lnTo>
                      <a:pt x="651" y="1747"/>
                    </a:lnTo>
                    <a:lnTo>
                      <a:pt x="644" y="1784"/>
                    </a:lnTo>
                    <a:lnTo>
                      <a:pt x="636" y="1825"/>
                    </a:lnTo>
                    <a:lnTo>
                      <a:pt x="626" y="1870"/>
                    </a:lnTo>
                    <a:lnTo>
                      <a:pt x="615" y="1915"/>
                    </a:lnTo>
                    <a:lnTo>
                      <a:pt x="602" y="1961"/>
                    </a:lnTo>
                    <a:lnTo>
                      <a:pt x="595" y="1984"/>
                    </a:lnTo>
                    <a:lnTo>
                      <a:pt x="588" y="2008"/>
                    </a:lnTo>
                    <a:lnTo>
                      <a:pt x="580" y="2031"/>
                    </a:lnTo>
                    <a:lnTo>
                      <a:pt x="572" y="2053"/>
                    </a:lnTo>
                    <a:lnTo>
                      <a:pt x="563" y="2074"/>
                    </a:lnTo>
                    <a:lnTo>
                      <a:pt x="554" y="2095"/>
                    </a:lnTo>
                    <a:lnTo>
                      <a:pt x="544" y="2115"/>
                    </a:lnTo>
                    <a:lnTo>
                      <a:pt x="534" y="2134"/>
                    </a:lnTo>
                    <a:lnTo>
                      <a:pt x="523" y="2153"/>
                    </a:lnTo>
                    <a:lnTo>
                      <a:pt x="512" y="2171"/>
                    </a:lnTo>
                    <a:lnTo>
                      <a:pt x="500" y="2186"/>
                    </a:lnTo>
                    <a:lnTo>
                      <a:pt x="488" y="2200"/>
                    </a:lnTo>
                    <a:lnTo>
                      <a:pt x="441" y="2251"/>
                    </a:lnTo>
                    <a:lnTo>
                      <a:pt x="403" y="2295"/>
                    </a:lnTo>
                    <a:lnTo>
                      <a:pt x="373" y="2334"/>
                    </a:lnTo>
                    <a:lnTo>
                      <a:pt x="349" y="2365"/>
                    </a:lnTo>
                    <a:lnTo>
                      <a:pt x="331" y="2389"/>
                    </a:lnTo>
                    <a:lnTo>
                      <a:pt x="320" y="2406"/>
                    </a:lnTo>
                    <a:lnTo>
                      <a:pt x="313" y="2417"/>
                    </a:lnTo>
                    <a:lnTo>
                      <a:pt x="311" y="2420"/>
                    </a:lnTo>
                    <a:lnTo>
                      <a:pt x="309" y="2437"/>
                    </a:lnTo>
                    <a:lnTo>
                      <a:pt x="307" y="2453"/>
                    </a:lnTo>
                    <a:lnTo>
                      <a:pt x="305" y="2469"/>
                    </a:lnTo>
                    <a:lnTo>
                      <a:pt x="302" y="2486"/>
                    </a:lnTo>
                    <a:lnTo>
                      <a:pt x="298" y="2501"/>
                    </a:lnTo>
                    <a:lnTo>
                      <a:pt x="294" y="2516"/>
                    </a:lnTo>
                    <a:lnTo>
                      <a:pt x="288" y="2530"/>
                    </a:lnTo>
                    <a:lnTo>
                      <a:pt x="283" y="2544"/>
                    </a:lnTo>
                    <a:lnTo>
                      <a:pt x="276" y="2558"/>
                    </a:lnTo>
                    <a:lnTo>
                      <a:pt x="269" y="2571"/>
                    </a:lnTo>
                    <a:lnTo>
                      <a:pt x="261" y="2584"/>
                    </a:lnTo>
                    <a:lnTo>
                      <a:pt x="253" y="2596"/>
                    </a:lnTo>
                    <a:lnTo>
                      <a:pt x="245" y="2608"/>
                    </a:lnTo>
                    <a:lnTo>
                      <a:pt x="235" y="2620"/>
                    </a:lnTo>
                    <a:lnTo>
                      <a:pt x="226" y="2631"/>
                    </a:lnTo>
                    <a:lnTo>
                      <a:pt x="215" y="2642"/>
                    </a:lnTo>
                    <a:lnTo>
                      <a:pt x="205" y="2653"/>
                    </a:lnTo>
                    <a:lnTo>
                      <a:pt x="193" y="2663"/>
                    </a:lnTo>
                    <a:lnTo>
                      <a:pt x="182" y="2673"/>
                    </a:lnTo>
                    <a:lnTo>
                      <a:pt x="170" y="2682"/>
                    </a:lnTo>
                    <a:lnTo>
                      <a:pt x="157" y="2691"/>
                    </a:lnTo>
                    <a:lnTo>
                      <a:pt x="144" y="2700"/>
                    </a:lnTo>
                    <a:lnTo>
                      <a:pt x="130" y="2708"/>
                    </a:lnTo>
                    <a:lnTo>
                      <a:pt x="117" y="2715"/>
                    </a:lnTo>
                    <a:lnTo>
                      <a:pt x="89" y="2730"/>
                    </a:lnTo>
                    <a:lnTo>
                      <a:pt x="60" y="2742"/>
                    </a:lnTo>
                    <a:lnTo>
                      <a:pt x="30" y="2754"/>
                    </a:lnTo>
                    <a:lnTo>
                      <a:pt x="0" y="2763"/>
                    </a:lnTo>
                    <a:lnTo>
                      <a:pt x="22" y="2750"/>
                    </a:lnTo>
                    <a:lnTo>
                      <a:pt x="42" y="2737"/>
                    </a:lnTo>
                    <a:lnTo>
                      <a:pt x="62" y="2723"/>
                    </a:lnTo>
                    <a:lnTo>
                      <a:pt x="80" y="2708"/>
                    </a:lnTo>
                    <a:lnTo>
                      <a:pt x="97" y="2694"/>
                    </a:lnTo>
                    <a:lnTo>
                      <a:pt x="112" y="2679"/>
                    </a:lnTo>
                    <a:lnTo>
                      <a:pt x="127" y="2664"/>
                    </a:lnTo>
                    <a:lnTo>
                      <a:pt x="140" y="2648"/>
                    </a:lnTo>
                    <a:lnTo>
                      <a:pt x="153" y="2631"/>
                    </a:lnTo>
                    <a:lnTo>
                      <a:pt x="164" y="2615"/>
                    </a:lnTo>
                    <a:lnTo>
                      <a:pt x="174" y="2598"/>
                    </a:lnTo>
                    <a:lnTo>
                      <a:pt x="182" y="2582"/>
                    </a:lnTo>
                    <a:lnTo>
                      <a:pt x="190" y="2565"/>
                    </a:lnTo>
                    <a:lnTo>
                      <a:pt x="196" y="2547"/>
                    </a:lnTo>
                    <a:lnTo>
                      <a:pt x="201" y="2530"/>
                    </a:lnTo>
                    <a:lnTo>
                      <a:pt x="205" y="2512"/>
                    </a:lnTo>
                    <a:lnTo>
                      <a:pt x="207" y="2494"/>
                    </a:lnTo>
                    <a:lnTo>
                      <a:pt x="209" y="2474"/>
                    </a:lnTo>
                    <a:lnTo>
                      <a:pt x="209" y="2456"/>
                    </a:lnTo>
                    <a:lnTo>
                      <a:pt x="208" y="2437"/>
                    </a:lnTo>
                    <a:lnTo>
                      <a:pt x="207" y="2418"/>
                    </a:lnTo>
                    <a:lnTo>
                      <a:pt x="204" y="2399"/>
                    </a:lnTo>
                    <a:lnTo>
                      <a:pt x="199" y="2379"/>
                    </a:lnTo>
                    <a:lnTo>
                      <a:pt x="194" y="2359"/>
                    </a:lnTo>
                    <a:lnTo>
                      <a:pt x="188" y="2340"/>
                    </a:lnTo>
                    <a:lnTo>
                      <a:pt x="180" y="2319"/>
                    </a:lnTo>
                    <a:lnTo>
                      <a:pt x="172" y="2298"/>
                    </a:lnTo>
                    <a:lnTo>
                      <a:pt x="162" y="2278"/>
                    </a:lnTo>
                    <a:lnTo>
                      <a:pt x="151" y="2257"/>
                    </a:lnTo>
                    <a:lnTo>
                      <a:pt x="139" y="2237"/>
                    </a:lnTo>
                    <a:lnTo>
                      <a:pt x="126" y="2216"/>
                    </a:lnTo>
                    <a:lnTo>
                      <a:pt x="112" y="2195"/>
                    </a:lnTo>
                    <a:lnTo>
                      <a:pt x="119" y="2202"/>
                    </a:lnTo>
                    <a:lnTo>
                      <a:pt x="140" y="2221"/>
                    </a:lnTo>
                    <a:lnTo>
                      <a:pt x="155" y="2233"/>
                    </a:lnTo>
                    <a:lnTo>
                      <a:pt x="171" y="2245"/>
                    </a:lnTo>
                    <a:lnTo>
                      <a:pt x="189" y="2258"/>
                    </a:lnTo>
                    <a:lnTo>
                      <a:pt x="209" y="2270"/>
                    </a:lnTo>
                    <a:lnTo>
                      <a:pt x="219" y="2275"/>
                    </a:lnTo>
                    <a:lnTo>
                      <a:pt x="229" y="2281"/>
                    </a:lnTo>
                    <a:lnTo>
                      <a:pt x="240" y="2285"/>
                    </a:lnTo>
                    <a:lnTo>
                      <a:pt x="250" y="2289"/>
                    </a:lnTo>
                    <a:lnTo>
                      <a:pt x="261" y="2293"/>
                    </a:lnTo>
                    <a:lnTo>
                      <a:pt x="271" y="2296"/>
                    </a:lnTo>
                    <a:lnTo>
                      <a:pt x="282" y="2298"/>
                    </a:lnTo>
                    <a:lnTo>
                      <a:pt x="293" y="2299"/>
                    </a:lnTo>
                    <a:lnTo>
                      <a:pt x="303" y="2299"/>
                    </a:lnTo>
                    <a:lnTo>
                      <a:pt x="314" y="2298"/>
                    </a:lnTo>
                    <a:lnTo>
                      <a:pt x="324" y="2295"/>
                    </a:lnTo>
                    <a:lnTo>
                      <a:pt x="334" y="2292"/>
                    </a:lnTo>
                    <a:lnTo>
                      <a:pt x="344" y="2287"/>
                    </a:lnTo>
                    <a:lnTo>
                      <a:pt x="353" y="2281"/>
                    </a:lnTo>
                    <a:lnTo>
                      <a:pt x="361" y="2274"/>
                    </a:lnTo>
                    <a:lnTo>
                      <a:pt x="370" y="2264"/>
                    </a:lnTo>
                    <a:lnTo>
                      <a:pt x="386" y="2242"/>
                    </a:lnTo>
                    <a:lnTo>
                      <a:pt x="403" y="2217"/>
                    </a:lnTo>
                    <a:lnTo>
                      <a:pt x="421" y="2188"/>
                    </a:lnTo>
                    <a:lnTo>
                      <a:pt x="439" y="2157"/>
                    </a:lnTo>
                    <a:lnTo>
                      <a:pt x="476" y="2092"/>
                    </a:lnTo>
                    <a:lnTo>
                      <a:pt x="509" y="2026"/>
                    </a:lnTo>
                    <a:lnTo>
                      <a:pt x="539" y="1965"/>
                    </a:lnTo>
                    <a:lnTo>
                      <a:pt x="563" y="1914"/>
                    </a:lnTo>
                    <a:lnTo>
                      <a:pt x="578" y="1880"/>
                    </a:lnTo>
                    <a:lnTo>
                      <a:pt x="584" y="1868"/>
                    </a:lnTo>
                    <a:lnTo>
                      <a:pt x="584" y="1825"/>
                    </a:lnTo>
                    <a:lnTo>
                      <a:pt x="584" y="1783"/>
                    </a:lnTo>
                    <a:lnTo>
                      <a:pt x="584" y="1741"/>
                    </a:lnTo>
                    <a:lnTo>
                      <a:pt x="584" y="1699"/>
                    </a:lnTo>
                    <a:lnTo>
                      <a:pt x="584" y="1656"/>
                    </a:lnTo>
                    <a:lnTo>
                      <a:pt x="584" y="1614"/>
                    </a:lnTo>
                    <a:lnTo>
                      <a:pt x="584" y="1572"/>
                    </a:lnTo>
                    <a:lnTo>
                      <a:pt x="584" y="1530"/>
                    </a:lnTo>
                    <a:lnTo>
                      <a:pt x="586" y="1525"/>
                    </a:lnTo>
                    <a:lnTo>
                      <a:pt x="593" y="1508"/>
                    </a:lnTo>
                    <a:lnTo>
                      <a:pt x="604" y="1484"/>
                    </a:lnTo>
                    <a:lnTo>
                      <a:pt x="618" y="1452"/>
                    </a:lnTo>
                    <a:lnTo>
                      <a:pt x="636" y="1413"/>
                    </a:lnTo>
                    <a:lnTo>
                      <a:pt x="655" y="1368"/>
                    </a:lnTo>
                    <a:lnTo>
                      <a:pt x="675" y="1316"/>
                    </a:lnTo>
                    <a:lnTo>
                      <a:pt x="696" y="1262"/>
                    </a:lnTo>
                    <a:lnTo>
                      <a:pt x="717" y="1204"/>
                    </a:lnTo>
                    <a:lnTo>
                      <a:pt x="737" y="1143"/>
                    </a:lnTo>
                    <a:lnTo>
                      <a:pt x="756" y="1082"/>
                    </a:lnTo>
                    <a:lnTo>
                      <a:pt x="774" y="1020"/>
                    </a:lnTo>
                    <a:lnTo>
                      <a:pt x="782" y="989"/>
                    </a:lnTo>
                    <a:lnTo>
                      <a:pt x="789" y="959"/>
                    </a:lnTo>
                    <a:lnTo>
                      <a:pt x="797" y="929"/>
                    </a:lnTo>
                    <a:lnTo>
                      <a:pt x="802" y="900"/>
                    </a:lnTo>
                    <a:lnTo>
                      <a:pt x="807" y="870"/>
                    </a:lnTo>
                    <a:lnTo>
                      <a:pt x="811" y="842"/>
                    </a:lnTo>
                    <a:lnTo>
                      <a:pt x="814" y="815"/>
                    </a:lnTo>
                    <a:lnTo>
                      <a:pt x="815" y="789"/>
                    </a:lnTo>
                    <a:lnTo>
                      <a:pt x="816" y="763"/>
                    </a:lnTo>
                    <a:lnTo>
                      <a:pt x="816" y="736"/>
                    </a:lnTo>
                    <a:lnTo>
                      <a:pt x="815" y="707"/>
                    </a:lnTo>
                    <a:lnTo>
                      <a:pt x="814" y="678"/>
                    </a:lnTo>
                    <a:lnTo>
                      <a:pt x="810" y="616"/>
                    </a:lnTo>
                    <a:lnTo>
                      <a:pt x="804" y="553"/>
                    </a:lnTo>
                    <a:lnTo>
                      <a:pt x="797" y="487"/>
                    </a:lnTo>
                    <a:lnTo>
                      <a:pt x="787" y="422"/>
                    </a:lnTo>
                    <a:lnTo>
                      <a:pt x="778" y="356"/>
                    </a:lnTo>
                    <a:lnTo>
                      <a:pt x="768" y="294"/>
                    </a:lnTo>
                    <a:lnTo>
                      <a:pt x="758" y="235"/>
                    </a:lnTo>
                    <a:lnTo>
                      <a:pt x="748" y="179"/>
                    </a:lnTo>
                    <a:lnTo>
                      <a:pt x="739" y="129"/>
                    </a:lnTo>
                    <a:lnTo>
                      <a:pt x="730" y="86"/>
                    </a:lnTo>
                    <a:lnTo>
                      <a:pt x="723" y="49"/>
                    </a:lnTo>
                    <a:lnTo>
                      <a:pt x="718" y="23"/>
                    </a:lnTo>
                    <a:lnTo>
                      <a:pt x="714" y="6"/>
                    </a:lnTo>
                    <a:lnTo>
                      <a:pt x="713"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57" name="Freeform 145">
                <a:extLst>
                  <a:ext uri="{FF2B5EF4-FFF2-40B4-BE49-F238E27FC236}">
                    <a16:creationId xmlns:a16="http://schemas.microsoft.com/office/drawing/2014/main" id="{DC11A46A-DC7B-4E9F-A4A3-50516FD0A3DC}"/>
                  </a:ext>
                </a:extLst>
              </p:cNvPr>
              <p:cNvSpPr>
                <a:spLocks/>
              </p:cNvSpPr>
              <p:nvPr/>
            </p:nvSpPr>
            <p:spPr bwMode="auto">
              <a:xfrm>
                <a:off x="4768" y="2239"/>
                <a:ext cx="99" cy="370"/>
              </a:xfrm>
              <a:custGeom>
                <a:avLst/>
                <a:gdLst>
                  <a:gd name="T0" fmla="*/ 1 w 281"/>
                  <a:gd name="T1" fmla="*/ 50 h 897"/>
                  <a:gd name="T2" fmla="*/ 1 w 281"/>
                  <a:gd name="T3" fmla="*/ 89 h 897"/>
                  <a:gd name="T4" fmla="*/ 2 w 281"/>
                  <a:gd name="T5" fmla="*/ 127 h 897"/>
                  <a:gd name="T6" fmla="*/ 3 w 281"/>
                  <a:gd name="T7" fmla="*/ 164 h 897"/>
                  <a:gd name="T8" fmla="*/ 9 w 281"/>
                  <a:gd name="T9" fmla="*/ 206 h 897"/>
                  <a:gd name="T10" fmla="*/ 20 w 281"/>
                  <a:gd name="T11" fmla="*/ 253 h 897"/>
                  <a:gd name="T12" fmla="*/ 30 w 281"/>
                  <a:gd name="T13" fmla="*/ 300 h 897"/>
                  <a:gd name="T14" fmla="*/ 41 w 281"/>
                  <a:gd name="T15" fmla="*/ 347 h 897"/>
                  <a:gd name="T16" fmla="*/ 45 w 281"/>
                  <a:gd name="T17" fmla="*/ 352 h 897"/>
                  <a:gd name="T18" fmla="*/ 43 w 281"/>
                  <a:gd name="T19" fmla="*/ 314 h 897"/>
                  <a:gd name="T20" fmla="*/ 40 w 281"/>
                  <a:gd name="T21" fmla="*/ 275 h 897"/>
                  <a:gd name="T22" fmla="*/ 37 w 281"/>
                  <a:gd name="T23" fmla="*/ 237 h 897"/>
                  <a:gd name="T24" fmla="*/ 43 w 281"/>
                  <a:gd name="T25" fmla="*/ 225 h 897"/>
                  <a:gd name="T26" fmla="*/ 58 w 281"/>
                  <a:gd name="T27" fmla="*/ 239 h 897"/>
                  <a:gd name="T28" fmla="*/ 73 w 281"/>
                  <a:gd name="T29" fmla="*/ 251 h 897"/>
                  <a:gd name="T30" fmla="*/ 88 w 281"/>
                  <a:gd name="T31" fmla="*/ 261 h 897"/>
                  <a:gd name="T32" fmla="*/ 97 w 281"/>
                  <a:gd name="T33" fmla="*/ 247 h 897"/>
                  <a:gd name="T34" fmla="*/ 98 w 281"/>
                  <a:gd name="T35" fmla="*/ 211 h 897"/>
                  <a:gd name="T36" fmla="*/ 96 w 281"/>
                  <a:gd name="T37" fmla="*/ 177 h 897"/>
                  <a:gd name="T38" fmla="*/ 93 w 281"/>
                  <a:gd name="T39" fmla="*/ 145 h 897"/>
                  <a:gd name="T40" fmla="*/ 87 w 281"/>
                  <a:gd name="T41" fmla="*/ 114 h 897"/>
                  <a:gd name="T42" fmla="*/ 79 w 281"/>
                  <a:gd name="T43" fmla="*/ 82 h 897"/>
                  <a:gd name="T44" fmla="*/ 69 w 281"/>
                  <a:gd name="T45" fmla="*/ 50 h 897"/>
                  <a:gd name="T46" fmla="*/ 57 w 281"/>
                  <a:gd name="T47" fmla="*/ 17 h 897"/>
                  <a:gd name="T48" fmla="*/ 54 w 281"/>
                  <a:gd name="T49" fmla="*/ 14 h 897"/>
                  <a:gd name="T50" fmla="*/ 59 w 281"/>
                  <a:gd name="T51" fmla="*/ 42 h 897"/>
                  <a:gd name="T52" fmla="*/ 63 w 281"/>
                  <a:gd name="T53" fmla="*/ 69 h 897"/>
                  <a:gd name="T54" fmla="*/ 67 w 281"/>
                  <a:gd name="T55" fmla="*/ 96 h 897"/>
                  <a:gd name="T56" fmla="*/ 69 w 281"/>
                  <a:gd name="T57" fmla="*/ 122 h 897"/>
                  <a:gd name="T58" fmla="*/ 71 w 281"/>
                  <a:gd name="T59" fmla="*/ 149 h 897"/>
                  <a:gd name="T60" fmla="*/ 73 w 281"/>
                  <a:gd name="T61" fmla="*/ 190 h 897"/>
                  <a:gd name="T62" fmla="*/ 61 w 281"/>
                  <a:gd name="T63" fmla="*/ 206 h 897"/>
                  <a:gd name="T64" fmla="*/ 37 w 281"/>
                  <a:gd name="T65" fmla="*/ 182 h 897"/>
                  <a:gd name="T66" fmla="*/ 22 w 281"/>
                  <a:gd name="T67" fmla="*/ 152 h 897"/>
                  <a:gd name="T68" fmla="*/ 16 w 281"/>
                  <a:gd name="T69" fmla="*/ 118 h 897"/>
                  <a:gd name="T70" fmla="*/ 10 w 281"/>
                  <a:gd name="T71" fmla="*/ 84 h 897"/>
                  <a:gd name="T72" fmla="*/ 3 w 281"/>
                  <a:gd name="T73" fmla="*/ 49 h 8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1"/>
                  <a:gd name="T112" fmla="*/ 0 h 897"/>
                  <a:gd name="T113" fmla="*/ 281 w 281"/>
                  <a:gd name="T114" fmla="*/ 897 h 8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1" h="897">
                    <a:moveTo>
                      <a:pt x="0" y="76"/>
                    </a:moveTo>
                    <a:lnTo>
                      <a:pt x="2" y="122"/>
                    </a:lnTo>
                    <a:lnTo>
                      <a:pt x="3" y="168"/>
                    </a:lnTo>
                    <a:lnTo>
                      <a:pt x="4" y="215"/>
                    </a:lnTo>
                    <a:lnTo>
                      <a:pt x="5" y="260"/>
                    </a:lnTo>
                    <a:lnTo>
                      <a:pt x="6" y="306"/>
                    </a:lnTo>
                    <a:lnTo>
                      <a:pt x="7" y="351"/>
                    </a:lnTo>
                    <a:lnTo>
                      <a:pt x="9" y="396"/>
                    </a:lnTo>
                    <a:lnTo>
                      <a:pt x="11" y="441"/>
                    </a:lnTo>
                    <a:lnTo>
                      <a:pt x="26" y="498"/>
                    </a:lnTo>
                    <a:lnTo>
                      <a:pt x="41" y="556"/>
                    </a:lnTo>
                    <a:lnTo>
                      <a:pt x="56" y="612"/>
                    </a:lnTo>
                    <a:lnTo>
                      <a:pt x="71" y="668"/>
                    </a:lnTo>
                    <a:lnTo>
                      <a:pt x="87" y="725"/>
                    </a:lnTo>
                    <a:lnTo>
                      <a:pt x="102" y="781"/>
                    </a:lnTo>
                    <a:lnTo>
                      <a:pt x="118" y="838"/>
                    </a:lnTo>
                    <a:lnTo>
                      <a:pt x="134" y="897"/>
                    </a:lnTo>
                    <a:lnTo>
                      <a:pt x="130" y="850"/>
                    </a:lnTo>
                    <a:lnTo>
                      <a:pt x="126" y="804"/>
                    </a:lnTo>
                    <a:lnTo>
                      <a:pt x="122" y="758"/>
                    </a:lnTo>
                    <a:lnTo>
                      <a:pt x="118" y="712"/>
                    </a:lnTo>
                    <a:lnTo>
                      <a:pt x="114" y="665"/>
                    </a:lnTo>
                    <a:lnTo>
                      <a:pt x="110" y="619"/>
                    </a:lnTo>
                    <a:lnTo>
                      <a:pt x="106" y="573"/>
                    </a:lnTo>
                    <a:lnTo>
                      <a:pt x="102" y="526"/>
                    </a:lnTo>
                    <a:lnTo>
                      <a:pt x="124" y="544"/>
                    </a:lnTo>
                    <a:lnTo>
                      <a:pt x="145" y="561"/>
                    </a:lnTo>
                    <a:lnTo>
                      <a:pt x="167" y="577"/>
                    </a:lnTo>
                    <a:lnTo>
                      <a:pt x="189" y="592"/>
                    </a:lnTo>
                    <a:lnTo>
                      <a:pt x="210" y="606"/>
                    </a:lnTo>
                    <a:lnTo>
                      <a:pt x="231" y="619"/>
                    </a:lnTo>
                    <a:lnTo>
                      <a:pt x="252" y="632"/>
                    </a:lnTo>
                    <a:lnTo>
                      <a:pt x="274" y="644"/>
                    </a:lnTo>
                    <a:lnTo>
                      <a:pt x="278" y="598"/>
                    </a:lnTo>
                    <a:lnTo>
                      <a:pt x="280" y="554"/>
                    </a:lnTo>
                    <a:lnTo>
                      <a:pt x="281" y="510"/>
                    </a:lnTo>
                    <a:lnTo>
                      <a:pt x="279" y="469"/>
                    </a:lnTo>
                    <a:lnTo>
                      <a:pt x="276" y="429"/>
                    </a:lnTo>
                    <a:lnTo>
                      <a:pt x="272" y="390"/>
                    </a:lnTo>
                    <a:lnTo>
                      <a:pt x="266" y="350"/>
                    </a:lnTo>
                    <a:lnTo>
                      <a:pt x="258" y="312"/>
                    </a:lnTo>
                    <a:lnTo>
                      <a:pt x="249" y="275"/>
                    </a:lnTo>
                    <a:lnTo>
                      <a:pt x="238" y="237"/>
                    </a:lnTo>
                    <a:lnTo>
                      <a:pt x="226" y="198"/>
                    </a:lnTo>
                    <a:lnTo>
                      <a:pt x="212" y="160"/>
                    </a:lnTo>
                    <a:lnTo>
                      <a:pt x="198" y="122"/>
                    </a:lnTo>
                    <a:lnTo>
                      <a:pt x="182" y="83"/>
                    </a:lnTo>
                    <a:lnTo>
                      <a:pt x="163" y="42"/>
                    </a:lnTo>
                    <a:lnTo>
                      <a:pt x="145" y="0"/>
                    </a:lnTo>
                    <a:lnTo>
                      <a:pt x="154" y="34"/>
                    </a:lnTo>
                    <a:lnTo>
                      <a:pt x="162" y="68"/>
                    </a:lnTo>
                    <a:lnTo>
                      <a:pt x="169" y="101"/>
                    </a:lnTo>
                    <a:lnTo>
                      <a:pt x="175" y="134"/>
                    </a:lnTo>
                    <a:lnTo>
                      <a:pt x="182" y="166"/>
                    </a:lnTo>
                    <a:lnTo>
                      <a:pt x="187" y="198"/>
                    </a:lnTo>
                    <a:lnTo>
                      <a:pt x="192" y="232"/>
                    </a:lnTo>
                    <a:lnTo>
                      <a:pt x="196" y="264"/>
                    </a:lnTo>
                    <a:lnTo>
                      <a:pt x="199" y="296"/>
                    </a:lnTo>
                    <a:lnTo>
                      <a:pt x="202" y="328"/>
                    </a:lnTo>
                    <a:lnTo>
                      <a:pt x="205" y="360"/>
                    </a:lnTo>
                    <a:lnTo>
                      <a:pt x="207" y="393"/>
                    </a:lnTo>
                    <a:lnTo>
                      <a:pt x="209" y="459"/>
                    </a:lnTo>
                    <a:lnTo>
                      <a:pt x="210" y="526"/>
                    </a:lnTo>
                    <a:lnTo>
                      <a:pt x="176" y="498"/>
                    </a:lnTo>
                    <a:lnTo>
                      <a:pt x="142" y="469"/>
                    </a:lnTo>
                    <a:lnTo>
                      <a:pt x="106" y="440"/>
                    </a:lnTo>
                    <a:lnTo>
                      <a:pt x="70" y="409"/>
                    </a:lnTo>
                    <a:lnTo>
                      <a:pt x="62" y="367"/>
                    </a:lnTo>
                    <a:lnTo>
                      <a:pt x="54" y="327"/>
                    </a:lnTo>
                    <a:lnTo>
                      <a:pt x="46" y="286"/>
                    </a:lnTo>
                    <a:lnTo>
                      <a:pt x="38" y="244"/>
                    </a:lnTo>
                    <a:lnTo>
                      <a:pt x="29" y="202"/>
                    </a:lnTo>
                    <a:lnTo>
                      <a:pt x="20" y="160"/>
                    </a:lnTo>
                    <a:lnTo>
                      <a:pt x="10" y="118"/>
                    </a:lnTo>
                    <a:lnTo>
                      <a:pt x="0" y="7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58" name="Freeform 146">
                <a:extLst>
                  <a:ext uri="{FF2B5EF4-FFF2-40B4-BE49-F238E27FC236}">
                    <a16:creationId xmlns:a16="http://schemas.microsoft.com/office/drawing/2014/main" id="{E0A619E9-3E1C-43E4-8955-ACB115E3313E}"/>
                  </a:ext>
                </a:extLst>
              </p:cNvPr>
              <p:cNvSpPr>
                <a:spLocks/>
              </p:cNvSpPr>
              <p:nvPr/>
            </p:nvSpPr>
            <p:spPr bwMode="auto">
              <a:xfrm>
                <a:off x="4372" y="2687"/>
                <a:ext cx="233" cy="178"/>
              </a:xfrm>
              <a:custGeom>
                <a:avLst/>
                <a:gdLst>
                  <a:gd name="T0" fmla="*/ 233 w 661"/>
                  <a:gd name="T1" fmla="*/ 0 h 424"/>
                  <a:gd name="T2" fmla="*/ 230 w 661"/>
                  <a:gd name="T3" fmla="*/ 4 h 424"/>
                  <a:gd name="T4" fmla="*/ 222 w 661"/>
                  <a:gd name="T5" fmla="*/ 14 h 424"/>
                  <a:gd name="T6" fmla="*/ 211 w 661"/>
                  <a:gd name="T7" fmla="*/ 28 h 424"/>
                  <a:gd name="T8" fmla="*/ 197 w 661"/>
                  <a:gd name="T9" fmla="*/ 47 h 424"/>
                  <a:gd name="T10" fmla="*/ 181 w 661"/>
                  <a:gd name="T11" fmla="*/ 66 h 424"/>
                  <a:gd name="T12" fmla="*/ 165 w 661"/>
                  <a:gd name="T13" fmla="*/ 85 h 424"/>
                  <a:gd name="T14" fmla="*/ 157 w 661"/>
                  <a:gd name="T15" fmla="*/ 94 h 424"/>
                  <a:gd name="T16" fmla="*/ 150 w 661"/>
                  <a:gd name="T17" fmla="*/ 102 h 424"/>
                  <a:gd name="T18" fmla="*/ 143 w 661"/>
                  <a:gd name="T19" fmla="*/ 110 h 424"/>
                  <a:gd name="T20" fmla="*/ 136 w 661"/>
                  <a:gd name="T21" fmla="*/ 116 h 424"/>
                  <a:gd name="T22" fmla="*/ 133 w 661"/>
                  <a:gd name="T23" fmla="*/ 120 h 424"/>
                  <a:gd name="T24" fmla="*/ 130 w 661"/>
                  <a:gd name="T25" fmla="*/ 123 h 424"/>
                  <a:gd name="T26" fmla="*/ 126 w 661"/>
                  <a:gd name="T27" fmla="*/ 126 h 424"/>
                  <a:gd name="T28" fmla="*/ 121 w 661"/>
                  <a:gd name="T29" fmla="*/ 129 h 424"/>
                  <a:gd name="T30" fmla="*/ 112 w 661"/>
                  <a:gd name="T31" fmla="*/ 135 h 424"/>
                  <a:gd name="T32" fmla="*/ 102 w 661"/>
                  <a:gd name="T33" fmla="*/ 140 h 424"/>
                  <a:gd name="T34" fmla="*/ 91 w 661"/>
                  <a:gd name="T35" fmla="*/ 145 h 424"/>
                  <a:gd name="T36" fmla="*/ 79 w 661"/>
                  <a:gd name="T37" fmla="*/ 150 h 424"/>
                  <a:gd name="T38" fmla="*/ 68 w 661"/>
                  <a:gd name="T39" fmla="*/ 155 h 424"/>
                  <a:gd name="T40" fmla="*/ 56 w 661"/>
                  <a:gd name="T41" fmla="*/ 159 h 424"/>
                  <a:gd name="T42" fmla="*/ 35 w 661"/>
                  <a:gd name="T43" fmla="*/ 167 h 424"/>
                  <a:gd name="T44" fmla="*/ 17 w 661"/>
                  <a:gd name="T45" fmla="*/ 172 h 424"/>
                  <a:gd name="T46" fmla="*/ 5 w 661"/>
                  <a:gd name="T47" fmla="*/ 176 h 424"/>
                  <a:gd name="T48" fmla="*/ 0 w 661"/>
                  <a:gd name="T49" fmla="*/ 177 h 424"/>
                  <a:gd name="T50" fmla="*/ 3 w 661"/>
                  <a:gd name="T51" fmla="*/ 175 h 424"/>
                  <a:gd name="T52" fmla="*/ 11 w 661"/>
                  <a:gd name="T53" fmla="*/ 169 h 424"/>
                  <a:gd name="T54" fmla="*/ 22 w 661"/>
                  <a:gd name="T55" fmla="*/ 159 h 424"/>
                  <a:gd name="T56" fmla="*/ 37 w 661"/>
                  <a:gd name="T57" fmla="*/ 147 h 424"/>
                  <a:gd name="T58" fmla="*/ 55 w 661"/>
                  <a:gd name="T59" fmla="*/ 134 h 424"/>
                  <a:gd name="T60" fmla="*/ 74 w 661"/>
                  <a:gd name="T61" fmla="*/ 119 h 424"/>
                  <a:gd name="T62" fmla="*/ 95 w 661"/>
                  <a:gd name="T63" fmla="*/ 103 h 424"/>
                  <a:gd name="T64" fmla="*/ 115 w 661"/>
                  <a:gd name="T65" fmla="*/ 87 h 424"/>
                  <a:gd name="T66" fmla="*/ 136 w 661"/>
                  <a:gd name="T67" fmla="*/ 73 h 424"/>
                  <a:gd name="T68" fmla="*/ 156 w 661"/>
                  <a:gd name="T69" fmla="*/ 58 h 424"/>
                  <a:gd name="T70" fmla="*/ 176 w 661"/>
                  <a:gd name="T71" fmla="*/ 43 h 424"/>
                  <a:gd name="T72" fmla="*/ 194 w 661"/>
                  <a:gd name="T73" fmla="*/ 29 h 424"/>
                  <a:gd name="T74" fmla="*/ 210 w 661"/>
                  <a:gd name="T75" fmla="*/ 18 h 424"/>
                  <a:gd name="T76" fmla="*/ 222 w 661"/>
                  <a:gd name="T77" fmla="*/ 8 h 424"/>
                  <a:gd name="T78" fmla="*/ 230 w 661"/>
                  <a:gd name="T79" fmla="*/ 2 h 424"/>
                  <a:gd name="T80" fmla="*/ 233 w 661"/>
                  <a:gd name="T81" fmla="*/ 0 h 4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1"/>
                  <a:gd name="T124" fmla="*/ 0 h 424"/>
                  <a:gd name="T125" fmla="*/ 661 w 661"/>
                  <a:gd name="T126" fmla="*/ 424 h 4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1" h="424">
                    <a:moveTo>
                      <a:pt x="661" y="0"/>
                    </a:moveTo>
                    <a:lnTo>
                      <a:pt x="652" y="9"/>
                    </a:lnTo>
                    <a:lnTo>
                      <a:pt x="630" y="33"/>
                    </a:lnTo>
                    <a:lnTo>
                      <a:pt x="598" y="68"/>
                    </a:lnTo>
                    <a:lnTo>
                      <a:pt x="558" y="112"/>
                    </a:lnTo>
                    <a:lnTo>
                      <a:pt x="514" y="158"/>
                    </a:lnTo>
                    <a:lnTo>
                      <a:pt x="468" y="204"/>
                    </a:lnTo>
                    <a:lnTo>
                      <a:pt x="446" y="225"/>
                    </a:lnTo>
                    <a:lnTo>
                      <a:pt x="425" y="245"/>
                    </a:lnTo>
                    <a:lnTo>
                      <a:pt x="405" y="264"/>
                    </a:lnTo>
                    <a:lnTo>
                      <a:pt x="387" y="279"/>
                    </a:lnTo>
                    <a:lnTo>
                      <a:pt x="378" y="287"/>
                    </a:lnTo>
                    <a:lnTo>
                      <a:pt x="368" y="294"/>
                    </a:lnTo>
                    <a:lnTo>
                      <a:pt x="357" y="302"/>
                    </a:lnTo>
                    <a:lnTo>
                      <a:pt x="344" y="309"/>
                    </a:lnTo>
                    <a:lnTo>
                      <a:pt x="317" y="323"/>
                    </a:lnTo>
                    <a:lnTo>
                      <a:pt x="288" y="336"/>
                    </a:lnTo>
                    <a:lnTo>
                      <a:pt x="257" y="348"/>
                    </a:lnTo>
                    <a:lnTo>
                      <a:pt x="225" y="360"/>
                    </a:lnTo>
                    <a:lnTo>
                      <a:pt x="192" y="371"/>
                    </a:lnTo>
                    <a:lnTo>
                      <a:pt x="159" y="381"/>
                    </a:lnTo>
                    <a:lnTo>
                      <a:pt x="99" y="399"/>
                    </a:lnTo>
                    <a:lnTo>
                      <a:pt x="48" y="412"/>
                    </a:lnTo>
                    <a:lnTo>
                      <a:pt x="13" y="422"/>
                    </a:lnTo>
                    <a:lnTo>
                      <a:pt x="0" y="424"/>
                    </a:lnTo>
                    <a:lnTo>
                      <a:pt x="8" y="419"/>
                    </a:lnTo>
                    <a:lnTo>
                      <a:pt x="30" y="404"/>
                    </a:lnTo>
                    <a:lnTo>
                      <a:pt x="63" y="381"/>
                    </a:lnTo>
                    <a:lnTo>
                      <a:pt x="106" y="353"/>
                    </a:lnTo>
                    <a:lnTo>
                      <a:pt x="155" y="320"/>
                    </a:lnTo>
                    <a:lnTo>
                      <a:pt x="211" y="284"/>
                    </a:lnTo>
                    <a:lnTo>
                      <a:pt x="269" y="246"/>
                    </a:lnTo>
                    <a:lnTo>
                      <a:pt x="327" y="209"/>
                    </a:lnTo>
                    <a:lnTo>
                      <a:pt x="385" y="174"/>
                    </a:lnTo>
                    <a:lnTo>
                      <a:pt x="443" y="138"/>
                    </a:lnTo>
                    <a:lnTo>
                      <a:pt x="500" y="104"/>
                    </a:lnTo>
                    <a:lnTo>
                      <a:pt x="551" y="70"/>
                    </a:lnTo>
                    <a:lnTo>
                      <a:pt x="595" y="42"/>
                    </a:lnTo>
                    <a:lnTo>
                      <a:pt x="629" y="20"/>
                    </a:lnTo>
                    <a:lnTo>
                      <a:pt x="652" y="5"/>
                    </a:lnTo>
                    <a:lnTo>
                      <a:pt x="661"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59" name="Freeform 147">
                <a:extLst>
                  <a:ext uri="{FF2B5EF4-FFF2-40B4-BE49-F238E27FC236}">
                    <a16:creationId xmlns:a16="http://schemas.microsoft.com/office/drawing/2014/main" id="{933B62B7-2168-4874-BA4A-491355E926A0}"/>
                  </a:ext>
                </a:extLst>
              </p:cNvPr>
              <p:cNvSpPr>
                <a:spLocks/>
              </p:cNvSpPr>
              <p:nvPr/>
            </p:nvSpPr>
            <p:spPr bwMode="auto">
              <a:xfrm>
                <a:off x="4043" y="3351"/>
                <a:ext cx="364" cy="216"/>
              </a:xfrm>
              <a:custGeom>
                <a:avLst/>
                <a:gdLst>
                  <a:gd name="T0" fmla="*/ 13 w 1041"/>
                  <a:gd name="T1" fmla="*/ 22 h 525"/>
                  <a:gd name="T2" fmla="*/ 40 w 1041"/>
                  <a:gd name="T3" fmla="*/ 43 h 525"/>
                  <a:gd name="T4" fmla="*/ 71 w 1041"/>
                  <a:gd name="T5" fmla="*/ 65 h 525"/>
                  <a:gd name="T6" fmla="*/ 95 w 1041"/>
                  <a:gd name="T7" fmla="*/ 82 h 525"/>
                  <a:gd name="T8" fmla="*/ 112 w 1041"/>
                  <a:gd name="T9" fmla="*/ 93 h 525"/>
                  <a:gd name="T10" fmla="*/ 129 w 1041"/>
                  <a:gd name="T11" fmla="*/ 102 h 525"/>
                  <a:gd name="T12" fmla="*/ 145 w 1041"/>
                  <a:gd name="T13" fmla="*/ 111 h 525"/>
                  <a:gd name="T14" fmla="*/ 162 w 1041"/>
                  <a:gd name="T15" fmla="*/ 117 h 525"/>
                  <a:gd name="T16" fmla="*/ 179 w 1041"/>
                  <a:gd name="T17" fmla="*/ 122 h 525"/>
                  <a:gd name="T18" fmla="*/ 196 w 1041"/>
                  <a:gd name="T19" fmla="*/ 125 h 525"/>
                  <a:gd name="T20" fmla="*/ 213 w 1041"/>
                  <a:gd name="T21" fmla="*/ 125 h 525"/>
                  <a:gd name="T22" fmla="*/ 229 w 1041"/>
                  <a:gd name="T23" fmla="*/ 122 h 525"/>
                  <a:gd name="T24" fmla="*/ 244 w 1041"/>
                  <a:gd name="T25" fmla="*/ 117 h 525"/>
                  <a:gd name="T26" fmla="*/ 252 w 1041"/>
                  <a:gd name="T27" fmla="*/ 118 h 525"/>
                  <a:gd name="T28" fmla="*/ 254 w 1041"/>
                  <a:gd name="T29" fmla="*/ 128 h 525"/>
                  <a:gd name="T30" fmla="*/ 257 w 1041"/>
                  <a:gd name="T31" fmla="*/ 138 h 525"/>
                  <a:gd name="T32" fmla="*/ 262 w 1041"/>
                  <a:gd name="T33" fmla="*/ 148 h 525"/>
                  <a:gd name="T34" fmla="*/ 267 w 1041"/>
                  <a:gd name="T35" fmla="*/ 158 h 525"/>
                  <a:gd name="T36" fmla="*/ 274 w 1041"/>
                  <a:gd name="T37" fmla="*/ 166 h 525"/>
                  <a:gd name="T38" fmla="*/ 281 w 1041"/>
                  <a:gd name="T39" fmla="*/ 175 h 525"/>
                  <a:gd name="T40" fmla="*/ 289 w 1041"/>
                  <a:gd name="T41" fmla="*/ 182 h 525"/>
                  <a:gd name="T42" fmla="*/ 297 w 1041"/>
                  <a:gd name="T43" fmla="*/ 189 h 525"/>
                  <a:gd name="T44" fmla="*/ 306 w 1041"/>
                  <a:gd name="T45" fmla="*/ 196 h 525"/>
                  <a:gd name="T46" fmla="*/ 320 w 1041"/>
                  <a:gd name="T47" fmla="*/ 204 h 525"/>
                  <a:gd name="T48" fmla="*/ 333 w 1041"/>
                  <a:gd name="T49" fmla="*/ 210 h 525"/>
                  <a:gd name="T50" fmla="*/ 343 w 1041"/>
                  <a:gd name="T51" fmla="*/ 213 h 525"/>
                  <a:gd name="T52" fmla="*/ 351 w 1041"/>
                  <a:gd name="T53" fmla="*/ 215 h 525"/>
                  <a:gd name="T54" fmla="*/ 360 w 1041"/>
                  <a:gd name="T55" fmla="*/ 216 h 525"/>
                  <a:gd name="T56" fmla="*/ 354 w 1041"/>
                  <a:gd name="T57" fmla="*/ 209 h 525"/>
                  <a:gd name="T58" fmla="*/ 338 w 1041"/>
                  <a:gd name="T59" fmla="*/ 198 h 525"/>
                  <a:gd name="T60" fmla="*/ 329 w 1041"/>
                  <a:gd name="T61" fmla="*/ 190 h 525"/>
                  <a:gd name="T62" fmla="*/ 320 w 1041"/>
                  <a:gd name="T63" fmla="*/ 182 h 525"/>
                  <a:gd name="T64" fmla="*/ 313 w 1041"/>
                  <a:gd name="T65" fmla="*/ 172 h 525"/>
                  <a:gd name="T66" fmla="*/ 306 w 1041"/>
                  <a:gd name="T67" fmla="*/ 163 h 525"/>
                  <a:gd name="T68" fmla="*/ 299 w 1041"/>
                  <a:gd name="T69" fmla="*/ 153 h 525"/>
                  <a:gd name="T70" fmla="*/ 294 w 1041"/>
                  <a:gd name="T71" fmla="*/ 142 h 525"/>
                  <a:gd name="T72" fmla="*/ 289 w 1041"/>
                  <a:gd name="T73" fmla="*/ 131 h 525"/>
                  <a:gd name="T74" fmla="*/ 285 w 1041"/>
                  <a:gd name="T75" fmla="*/ 119 h 525"/>
                  <a:gd name="T76" fmla="*/ 283 w 1041"/>
                  <a:gd name="T77" fmla="*/ 107 h 525"/>
                  <a:gd name="T78" fmla="*/ 281 w 1041"/>
                  <a:gd name="T79" fmla="*/ 94 h 525"/>
                  <a:gd name="T80" fmla="*/ 280 w 1041"/>
                  <a:gd name="T81" fmla="*/ 80 h 525"/>
                  <a:gd name="T82" fmla="*/ 280 w 1041"/>
                  <a:gd name="T83" fmla="*/ 66 h 525"/>
                  <a:gd name="T84" fmla="*/ 282 w 1041"/>
                  <a:gd name="T85" fmla="*/ 52 h 525"/>
                  <a:gd name="T86" fmla="*/ 276 w 1041"/>
                  <a:gd name="T87" fmla="*/ 51 h 525"/>
                  <a:gd name="T88" fmla="*/ 260 w 1041"/>
                  <a:gd name="T89" fmla="*/ 63 h 525"/>
                  <a:gd name="T90" fmla="*/ 243 w 1041"/>
                  <a:gd name="T91" fmla="*/ 72 h 525"/>
                  <a:gd name="T92" fmla="*/ 227 w 1041"/>
                  <a:gd name="T93" fmla="*/ 78 h 525"/>
                  <a:gd name="T94" fmla="*/ 209 w 1041"/>
                  <a:gd name="T95" fmla="*/ 82 h 525"/>
                  <a:gd name="T96" fmla="*/ 191 w 1041"/>
                  <a:gd name="T97" fmla="*/ 83 h 525"/>
                  <a:gd name="T98" fmla="*/ 174 w 1041"/>
                  <a:gd name="T99" fmla="*/ 82 h 525"/>
                  <a:gd name="T100" fmla="*/ 156 w 1041"/>
                  <a:gd name="T101" fmla="*/ 79 h 525"/>
                  <a:gd name="T102" fmla="*/ 138 w 1041"/>
                  <a:gd name="T103" fmla="*/ 75 h 525"/>
                  <a:gd name="T104" fmla="*/ 120 w 1041"/>
                  <a:gd name="T105" fmla="*/ 69 h 525"/>
                  <a:gd name="T106" fmla="*/ 103 w 1041"/>
                  <a:gd name="T107" fmla="*/ 61 h 525"/>
                  <a:gd name="T108" fmla="*/ 86 w 1041"/>
                  <a:gd name="T109" fmla="*/ 52 h 525"/>
                  <a:gd name="T110" fmla="*/ 70 w 1041"/>
                  <a:gd name="T111" fmla="*/ 42 h 525"/>
                  <a:gd name="T112" fmla="*/ 55 w 1041"/>
                  <a:gd name="T113" fmla="*/ 30 h 525"/>
                  <a:gd name="T114" fmla="*/ 39 w 1041"/>
                  <a:gd name="T115" fmla="*/ 19 h 525"/>
                  <a:gd name="T116" fmla="*/ 26 w 1041"/>
                  <a:gd name="T117" fmla="*/ 6 h 525"/>
                  <a:gd name="T118" fmla="*/ 14 w 1041"/>
                  <a:gd name="T119" fmla="*/ 3 h 525"/>
                  <a:gd name="T120" fmla="*/ 4 w 1041"/>
                  <a:gd name="T121" fmla="*/ 10 h 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1"/>
                  <a:gd name="T184" fmla="*/ 0 h 525"/>
                  <a:gd name="T185" fmla="*/ 1041 w 1041"/>
                  <a:gd name="T186" fmla="*/ 525 h 5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1" h="525">
                    <a:moveTo>
                      <a:pt x="0" y="32"/>
                    </a:moveTo>
                    <a:lnTo>
                      <a:pt x="36" y="53"/>
                    </a:lnTo>
                    <a:lnTo>
                      <a:pt x="74" y="78"/>
                    </a:lnTo>
                    <a:lnTo>
                      <a:pt x="114" y="105"/>
                    </a:lnTo>
                    <a:lnTo>
                      <a:pt x="158" y="132"/>
                    </a:lnTo>
                    <a:lnTo>
                      <a:pt x="202" y="159"/>
                    </a:lnTo>
                    <a:lnTo>
                      <a:pt x="248" y="187"/>
                    </a:lnTo>
                    <a:lnTo>
                      <a:pt x="271" y="200"/>
                    </a:lnTo>
                    <a:lnTo>
                      <a:pt x="295" y="213"/>
                    </a:lnTo>
                    <a:lnTo>
                      <a:pt x="320" y="225"/>
                    </a:lnTo>
                    <a:lnTo>
                      <a:pt x="344" y="237"/>
                    </a:lnTo>
                    <a:lnTo>
                      <a:pt x="368" y="248"/>
                    </a:lnTo>
                    <a:lnTo>
                      <a:pt x="392" y="258"/>
                    </a:lnTo>
                    <a:lnTo>
                      <a:pt x="416" y="269"/>
                    </a:lnTo>
                    <a:lnTo>
                      <a:pt x="440" y="278"/>
                    </a:lnTo>
                    <a:lnTo>
                      <a:pt x="464" y="285"/>
                    </a:lnTo>
                    <a:lnTo>
                      <a:pt x="489" y="292"/>
                    </a:lnTo>
                    <a:lnTo>
                      <a:pt x="513" y="297"/>
                    </a:lnTo>
                    <a:lnTo>
                      <a:pt x="537" y="301"/>
                    </a:lnTo>
                    <a:lnTo>
                      <a:pt x="561" y="303"/>
                    </a:lnTo>
                    <a:lnTo>
                      <a:pt x="584" y="304"/>
                    </a:lnTo>
                    <a:lnTo>
                      <a:pt x="608" y="304"/>
                    </a:lnTo>
                    <a:lnTo>
                      <a:pt x="630" y="302"/>
                    </a:lnTo>
                    <a:lnTo>
                      <a:pt x="654" y="297"/>
                    </a:lnTo>
                    <a:lnTo>
                      <a:pt x="676" y="292"/>
                    </a:lnTo>
                    <a:lnTo>
                      <a:pt x="698" y="284"/>
                    </a:lnTo>
                    <a:lnTo>
                      <a:pt x="719" y="274"/>
                    </a:lnTo>
                    <a:lnTo>
                      <a:pt x="720" y="287"/>
                    </a:lnTo>
                    <a:lnTo>
                      <a:pt x="723" y="299"/>
                    </a:lnTo>
                    <a:lnTo>
                      <a:pt x="726" y="312"/>
                    </a:lnTo>
                    <a:lnTo>
                      <a:pt x="731" y="324"/>
                    </a:lnTo>
                    <a:lnTo>
                      <a:pt x="736" y="336"/>
                    </a:lnTo>
                    <a:lnTo>
                      <a:pt x="742" y="348"/>
                    </a:lnTo>
                    <a:lnTo>
                      <a:pt x="749" y="360"/>
                    </a:lnTo>
                    <a:lnTo>
                      <a:pt x="756" y="371"/>
                    </a:lnTo>
                    <a:lnTo>
                      <a:pt x="764" y="383"/>
                    </a:lnTo>
                    <a:lnTo>
                      <a:pt x="773" y="393"/>
                    </a:lnTo>
                    <a:lnTo>
                      <a:pt x="783" y="404"/>
                    </a:lnTo>
                    <a:lnTo>
                      <a:pt x="793" y="414"/>
                    </a:lnTo>
                    <a:lnTo>
                      <a:pt x="804" y="425"/>
                    </a:lnTo>
                    <a:lnTo>
                      <a:pt x="815" y="434"/>
                    </a:lnTo>
                    <a:lnTo>
                      <a:pt x="826" y="443"/>
                    </a:lnTo>
                    <a:lnTo>
                      <a:pt x="838" y="452"/>
                    </a:lnTo>
                    <a:lnTo>
                      <a:pt x="850" y="460"/>
                    </a:lnTo>
                    <a:lnTo>
                      <a:pt x="862" y="468"/>
                    </a:lnTo>
                    <a:lnTo>
                      <a:pt x="875" y="476"/>
                    </a:lnTo>
                    <a:lnTo>
                      <a:pt x="888" y="483"/>
                    </a:lnTo>
                    <a:lnTo>
                      <a:pt x="914" y="495"/>
                    </a:lnTo>
                    <a:lnTo>
                      <a:pt x="940" y="506"/>
                    </a:lnTo>
                    <a:lnTo>
                      <a:pt x="953" y="510"/>
                    </a:lnTo>
                    <a:lnTo>
                      <a:pt x="967" y="514"/>
                    </a:lnTo>
                    <a:lnTo>
                      <a:pt x="980" y="518"/>
                    </a:lnTo>
                    <a:lnTo>
                      <a:pt x="992" y="520"/>
                    </a:lnTo>
                    <a:lnTo>
                      <a:pt x="1005" y="523"/>
                    </a:lnTo>
                    <a:lnTo>
                      <a:pt x="1017" y="524"/>
                    </a:lnTo>
                    <a:lnTo>
                      <a:pt x="1029" y="525"/>
                    </a:lnTo>
                    <a:lnTo>
                      <a:pt x="1041" y="525"/>
                    </a:lnTo>
                    <a:lnTo>
                      <a:pt x="1011" y="509"/>
                    </a:lnTo>
                    <a:lnTo>
                      <a:pt x="982" y="491"/>
                    </a:lnTo>
                    <a:lnTo>
                      <a:pt x="968" y="482"/>
                    </a:lnTo>
                    <a:lnTo>
                      <a:pt x="954" y="472"/>
                    </a:lnTo>
                    <a:lnTo>
                      <a:pt x="941" y="462"/>
                    </a:lnTo>
                    <a:lnTo>
                      <a:pt x="928" y="452"/>
                    </a:lnTo>
                    <a:lnTo>
                      <a:pt x="916" y="442"/>
                    </a:lnTo>
                    <a:lnTo>
                      <a:pt x="905" y="431"/>
                    </a:lnTo>
                    <a:lnTo>
                      <a:pt x="894" y="419"/>
                    </a:lnTo>
                    <a:lnTo>
                      <a:pt x="884" y="407"/>
                    </a:lnTo>
                    <a:lnTo>
                      <a:pt x="874" y="396"/>
                    </a:lnTo>
                    <a:lnTo>
                      <a:pt x="864" y="384"/>
                    </a:lnTo>
                    <a:lnTo>
                      <a:pt x="855" y="371"/>
                    </a:lnTo>
                    <a:lnTo>
                      <a:pt x="847" y="358"/>
                    </a:lnTo>
                    <a:lnTo>
                      <a:pt x="840" y="345"/>
                    </a:lnTo>
                    <a:lnTo>
                      <a:pt x="833" y="332"/>
                    </a:lnTo>
                    <a:lnTo>
                      <a:pt x="826" y="318"/>
                    </a:lnTo>
                    <a:lnTo>
                      <a:pt x="821" y="304"/>
                    </a:lnTo>
                    <a:lnTo>
                      <a:pt x="816" y="290"/>
                    </a:lnTo>
                    <a:lnTo>
                      <a:pt x="812" y="275"/>
                    </a:lnTo>
                    <a:lnTo>
                      <a:pt x="808" y="259"/>
                    </a:lnTo>
                    <a:lnTo>
                      <a:pt x="805" y="244"/>
                    </a:lnTo>
                    <a:lnTo>
                      <a:pt x="803" y="228"/>
                    </a:lnTo>
                    <a:lnTo>
                      <a:pt x="802" y="212"/>
                    </a:lnTo>
                    <a:lnTo>
                      <a:pt x="801" y="195"/>
                    </a:lnTo>
                    <a:lnTo>
                      <a:pt x="801" y="178"/>
                    </a:lnTo>
                    <a:lnTo>
                      <a:pt x="802" y="161"/>
                    </a:lnTo>
                    <a:lnTo>
                      <a:pt x="804" y="144"/>
                    </a:lnTo>
                    <a:lnTo>
                      <a:pt x="807" y="126"/>
                    </a:lnTo>
                    <a:lnTo>
                      <a:pt x="811" y="107"/>
                    </a:lnTo>
                    <a:lnTo>
                      <a:pt x="788" y="124"/>
                    </a:lnTo>
                    <a:lnTo>
                      <a:pt x="766" y="140"/>
                    </a:lnTo>
                    <a:lnTo>
                      <a:pt x="743" y="153"/>
                    </a:lnTo>
                    <a:lnTo>
                      <a:pt x="720" y="165"/>
                    </a:lnTo>
                    <a:lnTo>
                      <a:pt x="696" y="175"/>
                    </a:lnTo>
                    <a:lnTo>
                      <a:pt x="672" y="183"/>
                    </a:lnTo>
                    <a:lnTo>
                      <a:pt x="648" y="190"/>
                    </a:lnTo>
                    <a:lnTo>
                      <a:pt x="622" y="195"/>
                    </a:lnTo>
                    <a:lnTo>
                      <a:pt x="597" y="199"/>
                    </a:lnTo>
                    <a:lnTo>
                      <a:pt x="572" y="201"/>
                    </a:lnTo>
                    <a:lnTo>
                      <a:pt x="547" y="202"/>
                    </a:lnTo>
                    <a:lnTo>
                      <a:pt x="522" y="202"/>
                    </a:lnTo>
                    <a:lnTo>
                      <a:pt x="497" y="200"/>
                    </a:lnTo>
                    <a:lnTo>
                      <a:pt x="470" y="197"/>
                    </a:lnTo>
                    <a:lnTo>
                      <a:pt x="445" y="193"/>
                    </a:lnTo>
                    <a:lnTo>
                      <a:pt x="420" y="188"/>
                    </a:lnTo>
                    <a:lnTo>
                      <a:pt x="394" y="182"/>
                    </a:lnTo>
                    <a:lnTo>
                      <a:pt x="369" y="175"/>
                    </a:lnTo>
                    <a:lnTo>
                      <a:pt x="344" y="167"/>
                    </a:lnTo>
                    <a:lnTo>
                      <a:pt x="320" y="158"/>
                    </a:lnTo>
                    <a:lnTo>
                      <a:pt x="294" y="148"/>
                    </a:lnTo>
                    <a:lnTo>
                      <a:pt x="270" y="137"/>
                    </a:lnTo>
                    <a:lnTo>
                      <a:pt x="247" y="126"/>
                    </a:lnTo>
                    <a:lnTo>
                      <a:pt x="223" y="114"/>
                    </a:lnTo>
                    <a:lnTo>
                      <a:pt x="200" y="102"/>
                    </a:lnTo>
                    <a:lnTo>
                      <a:pt x="178" y="87"/>
                    </a:lnTo>
                    <a:lnTo>
                      <a:pt x="156" y="74"/>
                    </a:lnTo>
                    <a:lnTo>
                      <a:pt x="133" y="60"/>
                    </a:lnTo>
                    <a:lnTo>
                      <a:pt x="112" y="45"/>
                    </a:lnTo>
                    <a:lnTo>
                      <a:pt x="92" y="30"/>
                    </a:lnTo>
                    <a:lnTo>
                      <a:pt x="73" y="15"/>
                    </a:lnTo>
                    <a:lnTo>
                      <a:pt x="54" y="0"/>
                    </a:lnTo>
                    <a:lnTo>
                      <a:pt x="39" y="8"/>
                    </a:lnTo>
                    <a:lnTo>
                      <a:pt x="25" y="16"/>
                    </a:lnTo>
                    <a:lnTo>
                      <a:pt x="12" y="24"/>
                    </a:lnTo>
                    <a:lnTo>
                      <a:pt x="0" y="3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60" name="Freeform 148">
                <a:extLst>
                  <a:ext uri="{FF2B5EF4-FFF2-40B4-BE49-F238E27FC236}">
                    <a16:creationId xmlns:a16="http://schemas.microsoft.com/office/drawing/2014/main" id="{ED884696-7E9D-4953-AEED-388FEA327A13}"/>
                  </a:ext>
                </a:extLst>
              </p:cNvPr>
              <p:cNvSpPr>
                <a:spLocks/>
              </p:cNvSpPr>
              <p:nvPr/>
            </p:nvSpPr>
            <p:spPr bwMode="auto">
              <a:xfrm>
                <a:off x="2489" y="1515"/>
                <a:ext cx="236" cy="182"/>
              </a:xfrm>
              <a:custGeom>
                <a:avLst/>
                <a:gdLst>
                  <a:gd name="T0" fmla="*/ 9 w 676"/>
                  <a:gd name="T1" fmla="*/ 168 h 441"/>
                  <a:gd name="T2" fmla="*/ 26 w 676"/>
                  <a:gd name="T3" fmla="*/ 149 h 441"/>
                  <a:gd name="T4" fmla="*/ 43 w 676"/>
                  <a:gd name="T5" fmla="*/ 130 h 441"/>
                  <a:gd name="T6" fmla="*/ 59 w 676"/>
                  <a:gd name="T7" fmla="*/ 110 h 441"/>
                  <a:gd name="T8" fmla="*/ 67 w 676"/>
                  <a:gd name="T9" fmla="*/ 87 h 441"/>
                  <a:gd name="T10" fmla="*/ 65 w 676"/>
                  <a:gd name="T11" fmla="*/ 62 h 441"/>
                  <a:gd name="T12" fmla="*/ 64 w 676"/>
                  <a:gd name="T13" fmla="*/ 38 h 441"/>
                  <a:gd name="T14" fmla="*/ 62 w 676"/>
                  <a:gd name="T15" fmla="*/ 13 h 441"/>
                  <a:gd name="T16" fmla="*/ 65 w 676"/>
                  <a:gd name="T17" fmla="*/ 14 h 441"/>
                  <a:gd name="T18" fmla="*/ 72 w 676"/>
                  <a:gd name="T19" fmla="*/ 40 h 441"/>
                  <a:gd name="T20" fmla="*/ 79 w 676"/>
                  <a:gd name="T21" fmla="*/ 65 h 441"/>
                  <a:gd name="T22" fmla="*/ 87 w 676"/>
                  <a:gd name="T23" fmla="*/ 91 h 441"/>
                  <a:gd name="T24" fmla="*/ 95 w 676"/>
                  <a:gd name="T25" fmla="*/ 103 h 441"/>
                  <a:gd name="T26" fmla="*/ 106 w 676"/>
                  <a:gd name="T27" fmla="*/ 102 h 441"/>
                  <a:gd name="T28" fmla="*/ 117 w 676"/>
                  <a:gd name="T29" fmla="*/ 101 h 441"/>
                  <a:gd name="T30" fmla="*/ 127 w 676"/>
                  <a:gd name="T31" fmla="*/ 101 h 441"/>
                  <a:gd name="T32" fmla="*/ 138 w 676"/>
                  <a:gd name="T33" fmla="*/ 103 h 441"/>
                  <a:gd name="T34" fmla="*/ 148 w 676"/>
                  <a:gd name="T35" fmla="*/ 105 h 441"/>
                  <a:gd name="T36" fmla="*/ 158 w 676"/>
                  <a:gd name="T37" fmla="*/ 109 h 441"/>
                  <a:gd name="T38" fmla="*/ 168 w 676"/>
                  <a:gd name="T39" fmla="*/ 113 h 441"/>
                  <a:gd name="T40" fmla="*/ 177 w 676"/>
                  <a:gd name="T41" fmla="*/ 118 h 441"/>
                  <a:gd name="T42" fmla="*/ 186 w 676"/>
                  <a:gd name="T43" fmla="*/ 125 h 441"/>
                  <a:gd name="T44" fmla="*/ 195 w 676"/>
                  <a:gd name="T45" fmla="*/ 131 h 441"/>
                  <a:gd name="T46" fmla="*/ 204 w 676"/>
                  <a:gd name="T47" fmla="*/ 139 h 441"/>
                  <a:gd name="T48" fmla="*/ 216 w 676"/>
                  <a:gd name="T49" fmla="*/ 152 h 441"/>
                  <a:gd name="T50" fmla="*/ 230 w 676"/>
                  <a:gd name="T51" fmla="*/ 171 h 441"/>
                  <a:gd name="T52" fmla="*/ 228 w 676"/>
                  <a:gd name="T53" fmla="*/ 175 h 441"/>
                  <a:gd name="T54" fmla="*/ 212 w 676"/>
                  <a:gd name="T55" fmla="*/ 163 h 441"/>
                  <a:gd name="T56" fmla="*/ 197 w 676"/>
                  <a:gd name="T57" fmla="*/ 153 h 441"/>
                  <a:gd name="T58" fmla="*/ 182 w 676"/>
                  <a:gd name="T59" fmla="*/ 144 h 441"/>
                  <a:gd name="T60" fmla="*/ 168 w 676"/>
                  <a:gd name="T61" fmla="*/ 138 h 441"/>
                  <a:gd name="T62" fmla="*/ 154 w 676"/>
                  <a:gd name="T63" fmla="*/ 133 h 441"/>
                  <a:gd name="T64" fmla="*/ 139 w 676"/>
                  <a:gd name="T65" fmla="*/ 130 h 441"/>
                  <a:gd name="T66" fmla="*/ 126 w 676"/>
                  <a:gd name="T67" fmla="*/ 129 h 441"/>
                  <a:gd name="T68" fmla="*/ 112 w 676"/>
                  <a:gd name="T69" fmla="*/ 129 h 441"/>
                  <a:gd name="T70" fmla="*/ 98 w 676"/>
                  <a:gd name="T71" fmla="*/ 131 h 441"/>
                  <a:gd name="T72" fmla="*/ 83 w 676"/>
                  <a:gd name="T73" fmla="*/ 135 h 441"/>
                  <a:gd name="T74" fmla="*/ 69 w 676"/>
                  <a:gd name="T75" fmla="*/ 139 h 441"/>
                  <a:gd name="T76" fmla="*/ 54 w 676"/>
                  <a:gd name="T77" fmla="*/ 146 h 441"/>
                  <a:gd name="T78" fmla="*/ 39 w 676"/>
                  <a:gd name="T79" fmla="*/ 153 h 441"/>
                  <a:gd name="T80" fmla="*/ 16 w 676"/>
                  <a:gd name="T81" fmla="*/ 167 h 4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76"/>
                  <a:gd name="T124" fmla="*/ 0 h 441"/>
                  <a:gd name="T125" fmla="*/ 676 w 676"/>
                  <a:gd name="T126" fmla="*/ 441 h 4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76" h="441">
                    <a:moveTo>
                      <a:pt x="0" y="430"/>
                    </a:moveTo>
                    <a:lnTo>
                      <a:pt x="25" y="408"/>
                    </a:lnTo>
                    <a:lnTo>
                      <a:pt x="51" y="385"/>
                    </a:lnTo>
                    <a:lnTo>
                      <a:pt x="75" y="362"/>
                    </a:lnTo>
                    <a:lnTo>
                      <a:pt x="101" y="338"/>
                    </a:lnTo>
                    <a:lnTo>
                      <a:pt x="124" y="314"/>
                    </a:lnTo>
                    <a:lnTo>
                      <a:pt x="148" y="290"/>
                    </a:lnTo>
                    <a:lnTo>
                      <a:pt x="170" y="266"/>
                    </a:lnTo>
                    <a:lnTo>
                      <a:pt x="193" y="242"/>
                    </a:lnTo>
                    <a:lnTo>
                      <a:pt x="191" y="212"/>
                    </a:lnTo>
                    <a:lnTo>
                      <a:pt x="189" y="181"/>
                    </a:lnTo>
                    <a:lnTo>
                      <a:pt x="187" y="151"/>
                    </a:lnTo>
                    <a:lnTo>
                      <a:pt x="185" y="121"/>
                    </a:lnTo>
                    <a:lnTo>
                      <a:pt x="183" y="91"/>
                    </a:lnTo>
                    <a:lnTo>
                      <a:pt x="181" y="61"/>
                    </a:lnTo>
                    <a:lnTo>
                      <a:pt x="179" y="31"/>
                    </a:lnTo>
                    <a:lnTo>
                      <a:pt x="177" y="0"/>
                    </a:lnTo>
                    <a:lnTo>
                      <a:pt x="187" y="33"/>
                    </a:lnTo>
                    <a:lnTo>
                      <a:pt x="197" y="64"/>
                    </a:lnTo>
                    <a:lnTo>
                      <a:pt x="207" y="96"/>
                    </a:lnTo>
                    <a:lnTo>
                      <a:pt x="217" y="127"/>
                    </a:lnTo>
                    <a:lnTo>
                      <a:pt x="227" y="158"/>
                    </a:lnTo>
                    <a:lnTo>
                      <a:pt x="237" y="190"/>
                    </a:lnTo>
                    <a:lnTo>
                      <a:pt x="248" y="221"/>
                    </a:lnTo>
                    <a:lnTo>
                      <a:pt x="258" y="253"/>
                    </a:lnTo>
                    <a:lnTo>
                      <a:pt x="273" y="250"/>
                    </a:lnTo>
                    <a:lnTo>
                      <a:pt x="289" y="247"/>
                    </a:lnTo>
                    <a:lnTo>
                      <a:pt x="304" y="246"/>
                    </a:lnTo>
                    <a:lnTo>
                      <a:pt x="319" y="245"/>
                    </a:lnTo>
                    <a:lnTo>
                      <a:pt x="334" y="244"/>
                    </a:lnTo>
                    <a:lnTo>
                      <a:pt x="350" y="244"/>
                    </a:lnTo>
                    <a:lnTo>
                      <a:pt x="365" y="245"/>
                    </a:lnTo>
                    <a:lnTo>
                      <a:pt x="380" y="247"/>
                    </a:lnTo>
                    <a:lnTo>
                      <a:pt x="394" y="249"/>
                    </a:lnTo>
                    <a:lnTo>
                      <a:pt x="410" y="252"/>
                    </a:lnTo>
                    <a:lnTo>
                      <a:pt x="425" y="255"/>
                    </a:lnTo>
                    <a:lnTo>
                      <a:pt x="439" y="259"/>
                    </a:lnTo>
                    <a:lnTo>
                      <a:pt x="453" y="264"/>
                    </a:lnTo>
                    <a:lnTo>
                      <a:pt x="467" y="269"/>
                    </a:lnTo>
                    <a:lnTo>
                      <a:pt x="481" y="274"/>
                    </a:lnTo>
                    <a:lnTo>
                      <a:pt x="495" y="280"/>
                    </a:lnTo>
                    <a:lnTo>
                      <a:pt x="508" y="287"/>
                    </a:lnTo>
                    <a:lnTo>
                      <a:pt x="521" y="294"/>
                    </a:lnTo>
                    <a:lnTo>
                      <a:pt x="534" y="302"/>
                    </a:lnTo>
                    <a:lnTo>
                      <a:pt x="547" y="310"/>
                    </a:lnTo>
                    <a:lnTo>
                      <a:pt x="559" y="318"/>
                    </a:lnTo>
                    <a:lnTo>
                      <a:pt x="572" y="327"/>
                    </a:lnTo>
                    <a:lnTo>
                      <a:pt x="584" y="337"/>
                    </a:lnTo>
                    <a:lnTo>
                      <a:pt x="596" y="347"/>
                    </a:lnTo>
                    <a:lnTo>
                      <a:pt x="618" y="369"/>
                    </a:lnTo>
                    <a:lnTo>
                      <a:pt x="639" y="391"/>
                    </a:lnTo>
                    <a:lnTo>
                      <a:pt x="658" y="415"/>
                    </a:lnTo>
                    <a:lnTo>
                      <a:pt x="676" y="441"/>
                    </a:lnTo>
                    <a:lnTo>
                      <a:pt x="653" y="424"/>
                    </a:lnTo>
                    <a:lnTo>
                      <a:pt x="630" y="409"/>
                    </a:lnTo>
                    <a:lnTo>
                      <a:pt x="608" y="395"/>
                    </a:lnTo>
                    <a:lnTo>
                      <a:pt x="587" y="382"/>
                    </a:lnTo>
                    <a:lnTo>
                      <a:pt x="564" y="371"/>
                    </a:lnTo>
                    <a:lnTo>
                      <a:pt x="543" y="360"/>
                    </a:lnTo>
                    <a:lnTo>
                      <a:pt x="522" y="350"/>
                    </a:lnTo>
                    <a:lnTo>
                      <a:pt x="501" y="341"/>
                    </a:lnTo>
                    <a:lnTo>
                      <a:pt x="481" y="334"/>
                    </a:lnTo>
                    <a:lnTo>
                      <a:pt x="461" y="328"/>
                    </a:lnTo>
                    <a:lnTo>
                      <a:pt x="440" y="323"/>
                    </a:lnTo>
                    <a:lnTo>
                      <a:pt x="420" y="319"/>
                    </a:lnTo>
                    <a:lnTo>
                      <a:pt x="399" y="316"/>
                    </a:lnTo>
                    <a:lnTo>
                      <a:pt x="379" y="313"/>
                    </a:lnTo>
                    <a:lnTo>
                      <a:pt x="360" y="312"/>
                    </a:lnTo>
                    <a:lnTo>
                      <a:pt x="340" y="312"/>
                    </a:lnTo>
                    <a:lnTo>
                      <a:pt x="320" y="313"/>
                    </a:lnTo>
                    <a:lnTo>
                      <a:pt x="300" y="315"/>
                    </a:lnTo>
                    <a:lnTo>
                      <a:pt x="280" y="318"/>
                    </a:lnTo>
                    <a:lnTo>
                      <a:pt x="260" y="321"/>
                    </a:lnTo>
                    <a:lnTo>
                      <a:pt x="239" y="326"/>
                    </a:lnTo>
                    <a:lnTo>
                      <a:pt x="218" y="331"/>
                    </a:lnTo>
                    <a:lnTo>
                      <a:pt x="198" y="337"/>
                    </a:lnTo>
                    <a:lnTo>
                      <a:pt x="177" y="344"/>
                    </a:lnTo>
                    <a:lnTo>
                      <a:pt x="156" y="353"/>
                    </a:lnTo>
                    <a:lnTo>
                      <a:pt x="135" y="362"/>
                    </a:lnTo>
                    <a:lnTo>
                      <a:pt x="113" y="371"/>
                    </a:lnTo>
                    <a:lnTo>
                      <a:pt x="91" y="382"/>
                    </a:lnTo>
                    <a:lnTo>
                      <a:pt x="46" y="404"/>
                    </a:lnTo>
                    <a:lnTo>
                      <a:pt x="0" y="43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61" name="Freeform 149">
                <a:extLst>
                  <a:ext uri="{FF2B5EF4-FFF2-40B4-BE49-F238E27FC236}">
                    <a16:creationId xmlns:a16="http://schemas.microsoft.com/office/drawing/2014/main" id="{706C728E-3056-4C11-A5D4-B2A5717695F1}"/>
                  </a:ext>
                </a:extLst>
              </p:cNvPr>
              <p:cNvSpPr>
                <a:spLocks/>
              </p:cNvSpPr>
              <p:nvPr/>
            </p:nvSpPr>
            <p:spPr bwMode="auto">
              <a:xfrm>
                <a:off x="2935" y="1343"/>
                <a:ext cx="124" cy="261"/>
              </a:xfrm>
              <a:custGeom>
                <a:avLst/>
                <a:gdLst>
                  <a:gd name="T0" fmla="*/ 0 w 359"/>
                  <a:gd name="T1" fmla="*/ 0 h 634"/>
                  <a:gd name="T2" fmla="*/ 2 w 359"/>
                  <a:gd name="T3" fmla="*/ 3 h 634"/>
                  <a:gd name="T4" fmla="*/ 6 w 359"/>
                  <a:gd name="T5" fmla="*/ 10 h 634"/>
                  <a:gd name="T6" fmla="*/ 12 w 359"/>
                  <a:gd name="T7" fmla="*/ 21 h 634"/>
                  <a:gd name="T8" fmla="*/ 19 w 359"/>
                  <a:gd name="T9" fmla="*/ 35 h 634"/>
                  <a:gd name="T10" fmla="*/ 22 w 359"/>
                  <a:gd name="T11" fmla="*/ 43 h 634"/>
                  <a:gd name="T12" fmla="*/ 26 w 359"/>
                  <a:gd name="T13" fmla="*/ 52 h 634"/>
                  <a:gd name="T14" fmla="*/ 29 w 359"/>
                  <a:gd name="T15" fmla="*/ 61 h 634"/>
                  <a:gd name="T16" fmla="*/ 32 w 359"/>
                  <a:gd name="T17" fmla="*/ 70 h 634"/>
                  <a:gd name="T18" fmla="*/ 34 w 359"/>
                  <a:gd name="T19" fmla="*/ 80 h 634"/>
                  <a:gd name="T20" fmla="*/ 36 w 359"/>
                  <a:gd name="T21" fmla="*/ 89 h 634"/>
                  <a:gd name="T22" fmla="*/ 37 w 359"/>
                  <a:gd name="T23" fmla="*/ 94 h 634"/>
                  <a:gd name="T24" fmla="*/ 37 w 359"/>
                  <a:gd name="T25" fmla="*/ 99 h 634"/>
                  <a:gd name="T26" fmla="*/ 38 w 359"/>
                  <a:gd name="T27" fmla="*/ 104 h 634"/>
                  <a:gd name="T28" fmla="*/ 38 w 359"/>
                  <a:gd name="T29" fmla="*/ 109 h 634"/>
                  <a:gd name="T30" fmla="*/ 37 w 359"/>
                  <a:gd name="T31" fmla="*/ 131 h 634"/>
                  <a:gd name="T32" fmla="*/ 35 w 359"/>
                  <a:gd name="T33" fmla="*/ 155 h 634"/>
                  <a:gd name="T34" fmla="*/ 34 w 359"/>
                  <a:gd name="T35" fmla="*/ 180 h 634"/>
                  <a:gd name="T36" fmla="*/ 32 w 359"/>
                  <a:gd name="T37" fmla="*/ 205 h 634"/>
                  <a:gd name="T38" fmla="*/ 31 w 359"/>
                  <a:gd name="T39" fmla="*/ 227 h 634"/>
                  <a:gd name="T40" fmla="*/ 29 w 359"/>
                  <a:gd name="T41" fmla="*/ 245 h 634"/>
                  <a:gd name="T42" fmla="*/ 28 w 359"/>
                  <a:gd name="T43" fmla="*/ 257 h 634"/>
                  <a:gd name="T44" fmla="*/ 28 w 359"/>
                  <a:gd name="T45" fmla="*/ 262 h 634"/>
                  <a:gd name="T46" fmla="*/ 29 w 359"/>
                  <a:gd name="T47" fmla="*/ 255 h 634"/>
                  <a:gd name="T48" fmla="*/ 32 w 359"/>
                  <a:gd name="T49" fmla="*/ 238 h 634"/>
                  <a:gd name="T50" fmla="*/ 36 w 359"/>
                  <a:gd name="T51" fmla="*/ 214 h 634"/>
                  <a:gd name="T52" fmla="*/ 41 w 359"/>
                  <a:gd name="T53" fmla="*/ 186 h 634"/>
                  <a:gd name="T54" fmla="*/ 45 w 359"/>
                  <a:gd name="T55" fmla="*/ 171 h 634"/>
                  <a:gd name="T56" fmla="*/ 48 w 359"/>
                  <a:gd name="T57" fmla="*/ 157 h 634"/>
                  <a:gd name="T58" fmla="*/ 52 w 359"/>
                  <a:gd name="T59" fmla="*/ 143 h 634"/>
                  <a:gd name="T60" fmla="*/ 55 w 359"/>
                  <a:gd name="T61" fmla="*/ 130 h 634"/>
                  <a:gd name="T62" fmla="*/ 57 w 359"/>
                  <a:gd name="T63" fmla="*/ 124 h 634"/>
                  <a:gd name="T64" fmla="*/ 59 w 359"/>
                  <a:gd name="T65" fmla="*/ 118 h 634"/>
                  <a:gd name="T66" fmla="*/ 61 w 359"/>
                  <a:gd name="T67" fmla="*/ 113 h 634"/>
                  <a:gd name="T68" fmla="*/ 63 w 359"/>
                  <a:gd name="T69" fmla="*/ 108 h 634"/>
                  <a:gd name="T70" fmla="*/ 65 w 359"/>
                  <a:gd name="T71" fmla="*/ 104 h 634"/>
                  <a:gd name="T72" fmla="*/ 67 w 359"/>
                  <a:gd name="T73" fmla="*/ 100 h 634"/>
                  <a:gd name="T74" fmla="*/ 69 w 359"/>
                  <a:gd name="T75" fmla="*/ 98 h 634"/>
                  <a:gd name="T76" fmla="*/ 72 w 359"/>
                  <a:gd name="T77" fmla="*/ 95 h 634"/>
                  <a:gd name="T78" fmla="*/ 79 w 359"/>
                  <a:gd name="T79" fmla="*/ 88 h 634"/>
                  <a:gd name="T80" fmla="*/ 88 w 359"/>
                  <a:gd name="T81" fmla="*/ 79 h 634"/>
                  <a:gd name="T82" fmla="*/ 97 w 359"/>
                  <a:gd name="T83" fmla="*/ 70 h 634"/>
                  <a:gd name="T84" fmla="*/ 106 w 359"/>
                  <a:gd name="T85" fmla="*/ 60 h 634"/>
                  <a:gd name="T86" fmla="*/ 114 w 359"/>
                  <a:gd name="T87" fmla="*/ 50 h 634"/>
                  <a:gd name="T88" fmla="*/ 120 w 359"/>
                  <a:gd name="T89" fmla="*/ 43 h 634"/>
                  <a:gd name="T90" fmla="*/ 125 w 359"/>
                  <a:gd name="T91" fmla="*/ 37 h 634"/>
                  <a:gd name="T92" fmla="*/ 126 w 359"/>
                  <a:gd name="T93" fmla="*/ 36 h 634"/>
                  <a:gd name="T94" fmla="*/ 55 w 359"/>
                  <a:gd name="T95" fmla="*/ 78 h 634"/>
                  <a:gd name="T96" fmla="*/ 0 w 359"/>
                  <a:gd name="T97" fmla="*/ 0 h 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9"/>
                  <a:gd name="T148" fmla="*/ 0 h 634"/>
                  <a:gd name="T149" fmla="*/ 359 w 359"/>
                  <a:gd name="T150" fmla="*/ 634 h 6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9" h="634">
                    <a:moveTo>
                      <a:pt x="0" y="0"/>
                    </a:moveTo>
                    <a:lnTo>
                      <a:pt x="5" y="7"/>
                    </a:lnTo>
                    <a:lnTo>
                      <a:pt x="17" y="24"/>
                    </a:lnTo>
                    <a:lnTo>
                      <a:pt x="34" y="51"/>
                    </a:lnTo>
                    <a:lnTo>
                      <a:pt x="53" y="85"/>
                    </a:lnTo>
                    <a:lnTo>
                      <a:pt x="63" y="104"/>
                    </a:lnTo>
                    <a:lnTo>
                      <a:pt x="73" y="126"/>
                    </a:lnTo>
                    <a:lnTo>
                      <a:pt x="82" y="148"/>
                    </a:lnTo>
                    <a:lnTo>
                      <a:pt x="90" y="170"/>
                    </a:lnTo>
                    <a:lnTo>
                      <a:pt x="98" y="193"/>
                    </a:lnTo>
                    <a:lnTo>
                      <a:pt x="103" y="216"/>
                    </a:lnTo>
                    <a:lnTo>
                      <a:pt x="105" y="228"/>
                    </a:lnTo>
                    <a:lnTo>
                      <a:pt x="106" y="239"/>
                    </a:lnTo>
                    <a:lnTo>
                      <a:pt x="107" y="251"/>
                    </a:lnTo>
                    <a:lnTo>
                      <a:pt x="108" y="263"/>
                    </a:lnTo>
                    <a:lnTo>
                      <a:pt x="105" y="316"/>
                    </a:lnTo>
                    <a:lnTo>
                      <a:pt x="101" y="375"/>
                    </a:lnTo>
                    <a:lnTo>
                      <a:pt x="97" y="436"/>
                    </a:lnTo>
                    <a:lnTo>
                      <a:pt x="91" y="497"/>
                    </a:lnTo>
                    <a:lnTo>
                      <a:pt x="87" y="550"/>
                    </a:lnTo>
                    <a:lnTo>
                      <a:pt x="83" y="593"/>
                    </a:lnTo>
                    <a:lnTo>
                      <a:pt x="81" y="623"/>
                    </a:lnTo>
                    <a:lnTo>
                      <a:pt x="80" y="634"/>
                    </a:lnTo>
                    <a:lnTo>
                      <a:pt x="83" y="618"/>
                    </a:lnTo>
                    <a:lnTo>
                      <a:pt x="90" y="577"/>
                    </a:lnTo>
                    <a:lnTo>
                      <a:pt x="103" y="519"/>
                    </a:lnTo>
                    <a:lnTo>
                      <a:pt x="118" y="451"/>
                    </a:lnTo>
                    <a:lnTo>
                      <a:pt x="127" y="414"/>
                    </a:lnTo>
                    <a:lnTo>
                      <a:pt x="137" y="379"/>
                    </a:lnTo>
                    <a:lnTo>
                      <a:pt x="147" y="346"/>
                    </a:lnTo>
                    <a:lnTo>
                      <a:pt x="157" y="314"/>
                    </a:lnTo>
                    <a:lnTo>
                      <a:pt x="163" y="300"/>
                    </a:lnTo>
                    <a:lnTo>
                      <a:pt x="169" y="286"/>
                    </a:lnTo>
                    <a:lnTo>
                      <a:pt x="174" y="273"/>
                    </a:lnTo>
                    <a:lnTo>
                      <a:pt x="180" y="262"/>
                    </a:lnTo>
                    <a:lnTo>
                      <a:pt x="186" y="252"/>
                    </a:lnTo>
                    <a:lnTo>
                      <a:pt x="192" y="243"/>
                    </a:lnTo>
                    <a:lnTo>
                      <a:pt x="198" y="236"/>
                    </a:lnTo>
                    <a:lnTo>
                      <a:pt x="204" y="231"/>
                    </a:lnTo>
                    <a:lnTo>
                      <a:pt x="226" y="214"/>
                    </a:lnTo>
                    <a:lnTo>
                      <a:pt x="250" y="192"/>
                    </a:lnTo>
                    <a:lnTo>
                      <a:pt x="277" y="169"/>
                    </a:lnTo>
                    <a:lnTo>
                      <a:pt x="302" y="145"/>
                    </a:lnTo>
                    <a:lnTo>
                      <a:pt x="324" y="121"/>
                    </a:lnTo>
                    <a:lnTo>
                      <a:pt x="343" y="103"/>
                    </a:lnTo>
                    <a:lnTo>
                      <a:pt x="355" y="90"/>
                    </a:lnTo>
                    <a:lnTo>
                      <a:pt x="359" y="86"/>
                    </a:lnTo>
                    <a:lnTo>
                      <a:pt x="156" y="188"/>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62" name="Freeform 150">
                <a:extLst>
                  <a:ext uri="{FF2B5EF4-FFF2-40B4-BE49-F238E27FC236}">
                    <a16:creationId xmlns:a16="http://schemas.microsoft.com/office/drawing/2014/main" id="{65029009-7114-4DE5-859D-2163D8A87967}"/>
                  </a:ext>
                </a:extLst>
              </p:cNvPr>
              <p:cNvSpPr>
                <a:spLocks/>
              </p:cNvSpPr>
              <p:nvPr/>
            </p:nvSpPr>
            <p:spPr bwMode="auto">
              <a:xfrm>
                <a:off x="1906" y="1747"/>
                <a:ext cx="125" cy="184"/>
              </a:xfrm>
              <a:custGeom>
                <a:avLst/>
                <a:gdLst>
                  <a:gd name="T0" fmla="*/ 126 w 360"/>
                  <a:gd name="T1" fmla="*/ 0 h 451"/>
                  <a:gd name="T2" fmla="*/ 122 w 360"/>
                  <a:gd name="T3" fmla="*/ 2 h 451"/>
                  <a:gd name="T4" fmla="*/ 112 w 360"/>
                  <a:gd name="T5" fmla="*/ 10 h 451"/>
                  <a:gd name="T6" fmla="*/ 97 w 360"/>
                  <a:gd name="T7" fmla="*/ 21 h 451"/>
                  <a:gd name="T8" fmla="*/ 80 w 360"/>
                  <a:gd name="T9" fmla="*/ 35 h 451"/>
                  <a:gd name="T10" fmla="*/ 72 w 360"/>
                  <a:gd name="T11" fmla="*/ 43 h 451"/>
                  <a:gd name="T12" fmla="*/ 63 w 360"/>
                  <a:gd name="T13" fmla="*/ 52 h 451"/>
                  <a:gd name="T14" fmla="*/ 54 w 360"/>
                  <a:gd name="T15" fmla="*/ 60 h 451"/>
                  <a:gd name="T16" fmla="*/ 46 w 360"/>
                  <a:gd name="T17" fmla="*/ 69 h 451"/>
                  <a:gd name="T18" fmla="*/ 38 w 360"/>
                  <a:gd name="T19" fmla="*/ 77 h 451"/>
                  <a:gd name="T20" fmla="*/ 32 w 360"/>
                  <a:gd name="T21" fmla="*/ 85 h 451"/>
                  <a:gd name="T22" fmla="*/ 29 w 360"/>
                  <a:gd name="T23" fmla="*/ 89 h 451"/>
                  <a:gd name="T24" fmla="*/ 27 w 360"/>
                  <a:gd name="T25" fmla="*/ 93 h 451"/>
                  <a:gd name="T26" fmla="*/ 24 w 360"/>
                  <a:gd name="T27" fmla="*/ 97 h 451"/>
                  <a:gd name="T28" fmla="*/ 22 w 360"/>
                  <a:gd name="T29" fmla="*/ 101 h 451"/>
                  <a:gd name="T30" fmla="*/ 19 w 360"/>
                  <a:gd name="T31" fmla="*/ 108 h 451"/>
                  <a:gd name="T32" fmla="*/ 16 w 360"/>
                  <a:gd name="T33" fmla="*/ 116 h 451"/>
                  <a:gd name="T34" fmla="*/ 14 w 360"/>
                  <a:gd name="T35" fmla="*/ 123 h 451"/>
                  <a:gd name="T36" fmla="*/ 11 w 360"/>
                  <a:gd name="T37" fmla="*/ 131 h 451"/>
                  <a:gd name="T38" fmla="*/ 7 w 360"/>
                  <a:gd name="T39" fmla="*/ 145 h 451"/>
                  <a:gd name="T40" fmla="*/ 4 w 360"/>
                  <a:gd name="T41" fmla="*/ 158 h 451"/>
                  <a:gd name="T42" fmla="*/ 2 w 360"/>
                  <a:gd name="T43" fmla="*/ 169 h 451"/>
                  <a:gd name="T44" fmla="*/ 1 w 360"/>
                  <a:gd name="T45" fmla="*/ 177 h 451"/>
                  <a:gd name="T46" fmla="*/ 0 w 360"/>
                  <a:gd name="T47" fmla="*/ 183 h 451"/>
                  <a:gd name="T48" fmla="*/ 0 w 360"/>
                  <a:gd name="T49" fmla="*/ 185 h 451"/>
                  <a:gd name="T50" fmla="*/ 2 w 360"/>
                  <a:gd name="T51" fmla="*/ 183 h 451"/>
                  <a:gd name="T52" fmla="*/ 8 w 360"/>
                  <a:gd name="T53" fmla="*/ 179 h 451"/>
                  <a:gd name="T54" fmla="*/ 16 w 360"/>
                  <a:gd name="T55" fmla="*/ 173 h 451"/>
                  <a:gd name="T56" fmla="*/ 27 w 360"/>
                  <a:gd name="T57" fmla="*/ 165 h 451"/>
                  <a:gd name="T58" fmla="*/ 38 w 360"/>
                  <a:gd name="T59" fmla="*/ 155 h 451"/>
                  <a:gd name="T60" fmla="*/ 52 w 360"/>
                  <a:gd name="T61" fmla="*/ 144 h 451"/>
                  <a:gd name="T62" fmla="*/ 58 w 360"/>
                  <a:gd name="T63" fmla="*/ 138 h 451"/>
                  <a:gd name="T64" fmla="*/ 65 w 360"/>
                  <a:gd name="T65" fmla="*/ 132 h 451"/>
                  <a:gd name="T66" fmla="*/ 71 w 360"/>
                  <a:gd name="T67" fmla="*/ 125 h 451"/>
                  <a:gd name="T68" fmla="*/ 77 w 360"/>
                  <a:gd name="T69" fmla="*/ 119 h 451"/>
                  <a:gd name="T70" fmla="*/ 83 w 360"/>
                  <a:gd name="T71" fmla="*/ 111 h 451"/>
                  <a:gd name="T72" fmla="*/ 87 w 360"/>
                  <a:gd name="T73" fmla="*/ 103 h 451"/>
                  <a:gd name="T74" fmla="*/ 92 w 360"/>
                  <a:gd name="T75" fmla="*/ 94 h 451"/>
                  <a:gd name="T76" fmla="*/ 97 w 360"/>
                  <a:gd name="T77" fmla="*/ 84 h 451"/>
                  <a:gd name="T78" fmla="*/ 102 w 360"/>
                  <a:gd name="T79" fmla="*/ 75 h 451"/>
                  <a:gd name="T80" fmla="*/ 106 w 360"/>
                  <a:gd name="T81" fmla="*/ 65 h 451"/>
                  <a:gd name="T82" fmla="*/ 110 w 360"/>
                  <a:gd name="T83" fmla="*/ 55 h 451"/>
                  <a:gd name="T84" fmla="*/ 113 w 360"/>
                  <a:gd name="T85" fmla="*/ 45 h 451"/>
                  <a:gd name="T86" fmla="*/ 118 w 360"/>
                  <a:gd name="T87" fmla="*/ 27 h 451"/>
                  <a:gd name="T88" fmla="*/ 123 w 360"/>
                  <a:gd name="T89" fmla="*/ 13 h 451"/>
                  <a:gd name="T90" fmla="*/ 125 w 360"/>
                  <a:gd name="T91" fmla="*/ 3 h 451"/>
                  <a:gd name="T92" fmla="*/ 126 w 360"/>
                  <a:gd name="T93" fmla="*/ 0 h 4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0"/>
                  <a:gd name="T142" fmla="*/ 0 h 451"/>
                  <a:gd name="T143" fmla="*/ 360 w 360"/>
                  <a:gd name="T144" fmla="*/ 451 h 4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0" h="451">
                    <a:moveTo>
                      <a:pt x="360" y="0"/>
                    </a:moveTo>
                    <a:lnTo>
                      <a:pt x="349" y="6"/>
                    </a:lnTo>
                    <a:lnTo>
                      <a:pt x="321" y="24"/>
                    </a:lnTo>
                    <a:lnTo>
                      <a:pt x="278" y="52"/>
                    </a:lnTo>
                    <a:lnTo>
                      <a:pt x="230" y="86"/>
                    </a:lnTo>
                    <a:lnTo>
                      <a:pt x="205" y="105"/>
                    </a:lnTo>
                    <a:lnTo>
                      <a:pt x="179" y="126"/>
                    </a:lnTo>
                    <a:lnTo>
                      <a:pt x="155" y="147"/>
                    </a:lnTo>
                    <a:lnTo>
                      <a:pt x="130" y="167"/>
                    </a:lnTo>
                    <a:lnTo>
                      <a:pt x="109" y="188"/>
                    </a:lnTo>
                    <a:lnTo>
                      <a:pt x="91" y="208"/>
                    </a:lnTo>
                    <a:lnTo>
                      <a:pt x="83" y="218"/>
                    </a:lnTo>
                    <a:lnTo>
                      <a:pt x="76" y="227"/>
                    </a:lnTo>
                    <a:lnTo>
                      <a:pt x="69" y="237"/>
                    </a:lnTo>
                    <a:lnTo>
                      <a:pt x="64" y="246"/>
                    </a:lnTo>
                    <a:lnTo>
                      <a:pt x="55" y="264"/>
                    </a:lnTo>
                    <a:lnTo>
                      <a:pt x="46" y="283"/>
                    </a:lnTo>
                    <a:lnTo>
                      <a:pt x="39" y="301"/>
                    </a:lnTo>
                    <a:lnTo>
                      <a:pt x="32" y="319"/>
                    </a:lnTo>
                    <a:lnTo>
                      <a:pt x="21" y="353"/>
                    </a:lnTo>
                    <a:lnTo>
                      <a:pt x="12" y="384"/>
                    </a:lnTo>
                    <a:lnTo>
                      <a:pt x="6" y="411"/>
                    </a:lnTo>
                    <a:lnTo>
                      <a:pt x="3" y="431"/>
                    </a:lnTo>
                    <a:lnTo>
                      <a:pt x="1" y="446"/>
                    </a:lnTo>
                    <a:lnTo>
                      <a:pt x="0" y="451"/>
                    </a:lnTo>
                    <a:lnTo>
                      <a:pt x="6" y="447"/>
                    </a:lnTo>
                    <a:lnTo>
                      <a:pt x="22" y="437"/>
                    </a:lnTo>
                    <a:lnTo>
                      <a:pt x="46" y="421"/>
                    </a:lnTo>
                    <a:lnTo>
                      <a:pt x="76" y="402"/>
                    </a:lnTo>
                    <a:lnTo>
                      <a:pt x="110" y="378"/>
                    </a:lnTo>
                    <a:lnTo>
                      <a:pt x="148" y="351"/>
                    </a:lnTo>
                    <a:lnTo>
                      <a:pt x="166" y="336"/>
                    </a:lnTo>
                    <a:lnTo>
                      <a:pt x="185" y="321"/>
                    </a:lnTo>
                    <a:lnTo>
                      <a:pt x="203" y="305"/>
                    </a:lnTo>
                    <a:lnTo>
                      <a:pt x="220" y="290"/>
                    </a:lnTo>
                    <a:lnTo>
                      <a:pt x="236" y="270"/>
                    </a:lnTo>
                    <a:lnTo>
                      <a:pt x="250" y="250"/>
                    </a:lnTo>
                    <a:lnTo>
                      <a:pt x="264" y="228"/>
                    </a:lnTo>
                    <a:lnTo>
                      <a:pt x="278" y="205"/>
                    </a:lnTo>
                    <a:lnTo>
                      <a:pt x="290" y="182"/>
                    </a:lnTo>
                    <a:lnTo>
                      <a:pt x="302" y="158"/>
                    </a:lnTo>
                    <a:lnTo>
                      <a:pt x="313" y="134"/>
                    </a:lnTo>
                    <a:lnTo>
                      <a:pt x="322" y="110"/>
                    </a:lnTo>
                    <a:lnTo>
                      <a:pt x="338" y="67"/>
                    </a:lnTo>
                    <a:lnTo>
                      <a:pt x="350" y="32"/>
                    </a:lnTo>
                    <a:lnTo>
                      <a:pt x="357" y="8"/>
                    </a:lnTo>
                    <a:lnTo>
                      <a:pt x="3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63" name="Freeform 151">
                <a:extLst>
                  <a:ext uri="{FF2B5EF4-FFF2-40B4-BE49-F238E27FC236}">
                    <a16:creationId xmlns:a16="http://schemas.microsoft.com/office/drawing/2014/main" id="{DAE965FD-B164-4A9B-A5C3-10AF5E05EAF6}"/>
                  </a:ext>
                </a:extLst>
              </p:cNvPr>
              <p:cNvSpPr>
                <a:spLocks/>
              </p:cNvSpPr>
              <p:nvPr/>
            </p:nvSpPr>
            <p:spPr bwMode="auto">
              <a:xfrm>
                <a:off x="2172" y="1566"/>
                <a:ext cx="137" cy="190"/>
              </a:xfrm>
              <a:custGeom>
                <a:avLst/>
                <a:gdLst>
                  <a:gd name="T0" fmla="*/ 135 w 383"/>
                  <a:gd name="T1" fmla="*/ 0 h 462"/>
                  <a:gd name="T2" fmla="*/ 129 w 383"/>
                  <a:gd name="T3" fmla="*/ 4 h 462"/>
                  <a:gd name="T4" fmla="*/ 121 w 383"/>
                  <a:gd name="T5" fmla="*/ 10 h 462"/>
                  <a:gd name="T6" fmla="*/ 110 w 383"/>
                  <a:gd name="T7" fmla="*/ 18 h 462"/>
                  <a:gd name="T8" fmla="*/ 99 w 383"/>
                  <a:gd name="T9" fmla="*/ 29 h 462"/>
                  <a:gd name="T10" fmla="*/ 86 w 383"/>
                  <a:gd name="T11" fmla="*/ 41 h 462"/>
                  <a:gd name="T12" fmla="*/ 73 w 383"/>
                  <a:gd name="T13" fmla="*/ 54 h 462"/>
                  <a:gd name="T14" fmla="*/ 59 w 383"/>
                  <a:gd name="T15" fmla="*/ 68 h 462"/>
                  <a:gd name="T16" fmla="*/ 45 w 383"/>
                  <a:gd name="T17" fmla="*/ 82 h 462"/>
                  <a:gd name="T18" fmla="*/ 39 w 383"/>
                  <a:gd name="T19" fmla="*/ 90 h 462"/>
                  <a:gd name="T20" fmla="*/ 33 w 383"/>
                  <a:gd name="T21" fmla="*/ 97 h 462"/>
                  <a:gd name="T22" fmla="*/ 27 w 383"/>
                  <a:gd name="T23" fmla="*/ 105 h 462"/>
                  <a:gd name="T24" fmla="*/ 22 w 383"/>
                  <a:gd name="T25" fmla="*/ 112 h 462"/>
                  <a:gd name="T26" fmla="*/ 17 w 383"/>
                  <a:gd name="T27" fmla="*/ 119 h 462"/>
                  <a:gd name="T28" fmla="*/ 13 w 383"/>
                  <a:gd name="T29" fmla="*/ 127 h 462"/>
                  <a:gd name="T30" fmla="*/ 9 w 383"/>
                  <a:gd name="T31" fmla="*/ 134 h 462"/>
                  <a:gd name="T32" fmla="*/ 5 w 383"/>
                  <a:gd name="T33" fmla="*/ 141 h 462"/>
                  <a:gd name="T34" fmla="*/ 3 w 383"/>
                  <a:gd name="T35" fmla="*/ 147 h 462"/>
                  <a:gd name="T36" fmla="*/ 1 w 383"/>
                  <a:gd name="T37" fmla="*/ 153 h 462"/>
                  <a:gd name="T38" fmla="*/ 0 w 383"/>
                  <a:gd name="T39" fmla="*/ 160 h 462"/>
                  <a:gd name="T40" fmla="*/ 0 w 383"/>
                  <a:gd name="T41" fmla="*/ 166 h 462"/>
                  <a:gd name="T42" fmla="*/ 1 w 383"/>
                  <a:gd name="T43" fmla="*/ 171 h 462"/>
                  <a:gd name="T44" fmla="*/ 3 w 383"/>
                  <a:gd name="T45" fmla="*/ 176 h 462"/>
                  <a:gd name="T46" fmla="*/ 6 w 383"/>
                  <a:gd name="T47" fmla="*/ 180 h 462"/>
                  <a:gd name="T48" fmla="*/ 10 w 383"/>
                  <a:gd name="T49" fmla="*/ 185 h 462"/>
                  <a:gd name="T50" fmla="*/ 15 w 383"/>
                  <a:gd name="T51" fmla="*/ 187 h 462"/>
                  <a:gd name="T52" fmla="*/ 19 w 383"/>
                  <a:gd name="T53" fmla="*/ 189 h 462"/>
                  <a:gd name="T54" fmla="*/ 24 w 383"/>
                  <a:gd name="T55" fmla="*/ 189 h 462"/>
                  <a:gd name="T56" fmla="*/ 29 w 383"/>
                  <a:gd name="T57" fmla="*/ 188 h 462"/>
                  <a:gd name="T58" fmla="*/ 34 w 383"/>
                  <a:gd name="T59" fmla="*/ 186 h 462"/>
                  <a:gd name="T60" fmla="*/ 39 w 383"/>
                  <a:gd name="T61" fmla="*/ 183 h 462"/>
                  <a:gd name="T62" fmla="*/ 44 w 383"/>
                  <a:gd name="T63" fmla="*/ 180 h 462"/>
                  <a:gd name="T64" fmla="*/ 49 w 383"/>
                  <a:gd name="T65" fmla="*/ 175 h 462"/>
                  <a:gd name="T66" fmla="*/ 54 w 383"/>
                  <a:gd name="T67" fmla="*/ 170 h 462"/>
                  <a:gd name="T68" fmla="*/ 59 w 383"/>
                  <a:gd name="T69" fmla="*/ 164 h 462"/>
                  <a:gd name="T70" fmla="*/ 64 w 383"/>
                  <a:gd name="T71" fmla="*/ 156 h 462"/>
                  <a:gd name="T72" fmla="*/ 69 w 383"/>
                  <a:gd name="T73" fmla="*/ 149 h 462"/>
                  <a:gd name="T74" fmla="*/ 73 w 383"/>
                  <a:gd name="T75" fmla="*/ 142 h 462"/>
                  <a:gd name="T76" fmla="*/ 78 w 383"/>
                  <a:gd name="T77" fmla="*/ 133 h 462"/>
                  <a:gd name="T78" fmla="*/ 83 w 383"/>
                  <a:gd name="T79" fmla="*/ 125 h 462"/>
                  <a:gd name="T80" fmla="*/ 87 w 383"/>
                  <a:gd name="T81" fmla="*/ 116 h 462"/>
                  <a:gd name="T82" fmla="*/ 96 w 383"/>
                  <a:gd name="T83" fmla="*/ 98 h 462"/>
                  <a:gd name="T84" fmla="*/ 104 w 383"/>
                  <a:gd name="T85" fmla="*/ 79 h 462"/>
                  <a:gd name="T86" fmla="*/ 111 w 383"/>
                  <a:gd name="T87" fmla="*/ 62 h 462"/>
                  <a:gd name="T88" fmla="*/ 118 w 383"/>
                  <a:gd name="T89" fmla="*/ 45 h 462"/>
                  <a:gd name="T90" fmla="*/ 129 w 383"/>
                  <a:gd name="T91" fmla="*/ 17 h 462"/>
                  <a:gd name="T92" fmla="*/ 135 w 383"/>
                  <a:gd name="T93" fmla="*/ 0 h 4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83"/>
                  <a:gd name="T142" fmla="*/ 0 h 462"/>
                  <a:gd name="T143" fmla="*/ 383 w 383"/>
                  <a:gd name="T144" fmla="*/ 462 h 46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83" h="462">
                    <a:moveTo>
                      <a:pt x="383" y="0"/>
                    </a:moveTo>
                    <a:lnTo>
                      <a:pt x="367" y="9"/>
                    </a:lnTo>
                    <a:lnTo>
                      <a:pt x="343" y="24"/>
                    </a:lnTo>
                    <a:lnTo>
                      <a:pt x="313" y="45"/>
                    </a:lnTo>
                    <a:lnTo>
                      <a:pt x="280" y="71"/>
                    </a:lnTo>
                    <a:lnTo>
                      <a:pt x="244" y="99"/>
                    </a:lnTo>
                    <a:lnTo>
                      <a:pt x="206" y="131"/>
                    </a:lnTo>
                    <a:lnTo>
                      <a:pt x="166" y="165"/>
                    </a:lnTo>
                    <a:lnTo>
                      <a:pt x="129" y="201"/>
                    </a:lnTo>
                    <a:lnTo>
                      <a:pt x="111" y="219"/>
                    </a:lnTo>
                    <a:lnTo>
                      <a:pt x="94" y="238"/>
                    </a:lnTo>
                    <a:lnTo>
                      <a:pt x="77" y="256"/>
                    </a:lnTo>
                    <a:lnTo>
                      <a:pt x="62" y="274"/>
                    </a:lnTo>
                    <a:lnTo>
                      <a:pt x="48" y="292"/>
                    </a:lnTo>
                    <a:lnTo>
                      <a:pt x="36" y="310"/>
                    </a:lnTo>
                    <a:lnTo>
                      <a:pt x="25" y="327"/>
                    </a:lnTo>
                    <a:lnTo>
                      <a:pt x="15" y="344"/>
                    </a:lnTo>
                    <a:lnTo>
                      <a:pt x="8" y="360"/>
                    </a:lnTo>
                    <a:lnTo>
                      <a:pt x="3" y="375"/>
                    </a:lnTo>
                    <a:lnTo>
                      <a:pt x="0" y="390"/>
                    </a:lnTo>
                    <a:lnTo>
                      <a:pt x="0" y="405"/>
                    </a:lnTo>
                    <a:lnTo>
                      <a:pt x="3" y="418"/>
                    </a:lnTo>
                    <a:lnTo>
                      <a:pt x="8" y="430"/>
                    </a:lnTo>
                    <a:lnTo>
                      <a:pt x="16" y="441"/>
                    </a:lnTo>
                    <a:lnTo>
                      <a:pt x="29" y="451"/>
                    </a:lnTo>
                    <a:lnTo>
                      <a:pt x="42" y="457"/>
                    </a:lnTo>
                    <a:lnTo>
                      <a:pt x="55" y="461"/>
                    </a:lnTo>
                    <a:lnTo>
                      <a:pt x="69" y="462"/>
                    </a:lnTo>
                    <a:lnTo>
                      <a:pt x="82" y="460"/>
                    </a:lnTo>
                    <a:lnTo>
                      <a:pt x="96" y="455"/>
                    </a:lnTo>
                    <a:lnTo>
                      <a:pt x="110" y="448"/>
                    </a:lnTo>
                    <a:lnTo>
                      <a:pt x="124" y="439"/>
                    </a:lnTo>
                    <a:lnTo>
                      <a:pt x="138" y="428"/>
                    </a:lnTo>
                    <a:lnTo>
                      <a:pt x="152" y="415"/>
                    </a:lnTo>
                    <a:lnTo>
                      <a:pt x="166" y="400"/>
                    </a:lnTo>
                    <a:lnTo>
                      <a:pt x="181" y="382"/>
                    </a:lnTo>
                    <a:lnTo>
                      <a:pt x="195" y="365"/>
                    </a:lnTo>
                    <a:lnTo>
                      <a:pt x="208" y="346"/>
                    </a:lnTo>
                    <a:lnTo>
                      <a:pt x="222" y="326"/>
                    </a:lnTo>
                    <a:lnTo>
                      <a:pt x="235" y="305"/>
                    </a:lnTo>
                    <a:lnTo>
                      <a:pt x="248" y="284"/>
                    </a:lnTo>
                    <a:lnTo>
                      <a:pt x="272" y="240"/>
                    </a:lnTo>
                    <a:lnTo>
                      <a:pt x="295" y="194"/>
                    </a:lnTo>
                    <a:lnTo>
                      <a:pt x="316" y="151"/>
                    </a:lnTo>
                    <a:lnTo>
                      <a:pt x="335" y="110"/>
                    </a:lnTo>
                    <a:lnTo>
                      <a:pt x="366" y="41"/>
                    </a:lnTo>
                    <a:lnTo>
                      <a:pt x="3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64" name="Freeform 152">
                <a:extLst>
                  <a:ext uri="{FF2B5EF4-FFF2-40B4-BE49-F238E27FC236}">
                    <a16:creationId xmlns:a16="http://schemas.microsoft.com/office/drawing/2014/main" id="{7C0C3D25-AEE7-4C5F-80A8-9600E9DB16A7}"/>
                  </a:ext>
                </a:extLst>
              </p:cNvPr>
              <p:cNvSpPr>
                <a:spLocks/>
              </p:cNvSpPr>
              <p:nvPr/>
            </p:nvSpPr>
            <p:spPr bwMode="auto">
              <a:xfrm>
                <a:off x="2013" y="2037"/>
                <a:ext cx="115" cy="210"/>
              </a:xfrm>
              <a:custGeom>
                <a:avLst/>
                <a:gdLst>
                  <a:gd name="T0" fmla="*/ 110 w 324"/>
                  <a:gd name="T1" fmla="*/ 3 h 508"/>
                  <a:gd name="T2" fmla="*/ 83 w 324"/>
                  <a:gd name="T3" fmla="*/ 24 h 508"/>
                  <a:gd name="T4" fmla="*/ 54 w 324"/>
                  <a:gd name="T5" fmla="*/ 47 h 508"/>
                  <a:gd name="T6" fmla="*/ 36 w 324"/>
                  <a:gd name="T7" fmla="*/ 65 h 508"/>
                  <a:gd name="T8" fmla="*/ 23 w 324"/>
                  <a:gd name="T9" fmla="*/ 79 h 508"/>
                  <a:gd name="T10" fmla="*/ 16 w 324"/>
                  <a:gd name="T11" fmla="*/ 88 h 508"/>
                  <a:gd name="T12" fmla="*/ 10 w 324"/>
                  <a:gd name="T13" fmla="*/ 98 h 508"/>
                  <a:gd name="T14" fmla="*/ 6 w 324"/>
                  <a:gd name="T15" fmla="*/ 107 h 508"/>
                  <a:gd name="T16" fmla="*/ 3 w 324"/>
                  <a:gd name="T17" fmla="*/ 119 h 508"/>
                  <a:gd name="T18" fmla="*/ 0 w 324"/>
                  <a:gd name="T19" fmla="*/ 136 h 508"/>
                  <a:gd name="T20" fmla="*/ 0 w 324"/>
                  <a:gd name="T21" fmla="*/ 153 h 508"/>
                  <a:gd name="T22" fmla="*/ 2 w 324"/>
                  <a:gd name="T23" fmla="*/ 168 h 508"/>
                  <a:gd name="T24" fmla="*/ 5 w 324"/>
                  <a:gd name="T25" fmla="*/ 178 h 508"/>
                  <a:gd name="T26" fmla="*/ 7 w 324"/>
                  <a:gd name="T27" fmla="*/ 184 h 508"/>
                  <a:gd name="T28" fmla="*/ 11 w 324"/>
                  <a:gd name="T29" fmla="*/ 190 h 508"/>
                  <a:gd name="T30" fmla="*/ 14 w 324"/>
                  <a:gd name="T31" fmla="*/ 195 h 508"/>
                  <a:gd name="T32" fmla="*/ 19 w 324"/>
                  <a:gd name="T33" fmla="*/ 199 h 508"/>
                  <a:gd name="T34" fmla="*/ 24 w 324"/>
                  <a:gd name="T35" fmla="*/ 203 h 508"/>
                  <a:gd name="T36" fmla="*/ 29 w 324"/>
                  <a:gd name="T37" fmla="*/ 205 h 508"/>
                  <a:gd name="T38" fmla="*/ 35 w 324"/>
                  <a:gd name="T39" fmla="*/ 208 h 508"/>
                  <a:gd name="T40" fmla="*/ 44 w 324"/>
                  <a:gd name="T41" fmla="*/ 210 h 508"/>
                  <a:gd name="T42" fmla="*/ 56 w 324"/>
                  <a:gd name="T43" fmla="*/ 210 h 508"/>
                  <a:gd name="T44" fmla="*/ 66 w 324"/>
                  <a:gd name="T45" fmla="*/ 208 h 508"/>
                  <a:gd name="T46" fmla="*/ 75 w 324"/>
                  <a:gd name="T47" fmla="*/ 203 h 508"/>
                  <a:gd name="T48" fmla="*/ 80 w 324"/>
                  <a:gd name="T49" fmla="*/ 198 h 508"/>
                  <a:gd name="T50" fmla="*/ 82 w 324"/>
                  <a:gd name="T51" fmla="*/ 194 h 508"/>
                  <a:gd name="T52" fmla="*/ 84 w 324"/>
                  <a:gd name="T53" fmla="*/ 190 h 508"/>
                  <a:gd name="T54" fmla="*/ 85 w 324"/>
                  <a:gd name="T55" fmla="*/ 185 h 508"/>
                  <a:gd name="T56" fmla="*/ 86 w 324"/>
                  <a:gd name="T57" fmla="*/ 180 h 508"/>
                  <a:gd name="T58" fmla="*/ 85 w 324"/>
                  <a:gd name="T59" fmla="*/ 174 h 508"/>
                  <a:gd name="T60" fmla="*/ 84 w 324"/>
                  <a:gd name="T61" fmla="*/ 169 h 508"/>
                  <a:gd name="T62" fmla="*/ 82 w 324"/>
                  <a:gd name="T63" fmla="*/ 163 h 508"/>
                  <a:gd name="T64" fmla="*/ 77 w 324"/>
                  <a:gd name="T65" fmla="*/ 153 h 508"/>
                  <a:gd name="T66" fmla="*/ 71 w 324"/>
                  <a:gd name="T67" fmla="*/ 140 h 508"/>
                  <a:gd name="T68" fmla="*/ 68 w 324"/>
                  <a:gd name="T69" fmla="*/ 127 h 508"/>
                  <a:gd name="T70" fmla="*/ 65 w 324"/>
                  <a:gd name="T71" fmla="*/ 115 h 508"/>
                  <a:gd name="T72" fmla="*/ 65 w 324"/>
                  <a:gd name="T73" fmla="*/ 103 h 508"/>
                  <a:gd name="T74" fmla="*/ 66 w 324"/>
                  <a:gd name="T75" fmla="*/ 92 h 508"/>
                  <a:gd name="T76" fmla="*/ 70 w 324"/>
                  <a:gd name="T77" fmla="*/ 81 h 508"/>
                  <a:gd name="T78" fmla="*/ 75 w 324"/>
                  <a:gd name="T79" fmla="*/ 71 h 508"/>
                  <a:gd name="T80" fmla="*/ 84 w 324"/>
                  <a:gd name="T81" fmla="*/ 57 h 508"/>
                  <a:gd name="T82" fmla="*/ 97 w 324"/>
                  <a:gd name="T83" fmla="*/ 35 h 508"/>
                  <a:gd name="T84" fmla="*/ 107 w 324"/>
                  <a:gd name="T85" fmla="*/ 14 h 508"/>
                  <a:gd name="T86" fmla="*/ 113 w 324"/>
                  <a:gd name="T87" fmla="*/ 2 h 5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4"/>
                  <a:gd name="T133" fmla="*/ 0 h 508"/>
                  <a:gd name="T134" fmla="*/ 324 w 324"/>
                  <a:gd name="T135" fmla="*/ 508 h 5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4" h="508">
                    <a:moveTo>
                      <a:pt x="324" y="0"/>
                    </a:moveTo>
                    <a:lnTo>
                      <a:pt x="312" y="7"/>
                    </a:lnTo>
                    <a:lnTo>
                      <a:pt x="280" y="26"/>
                    </a:lnTo>
                    <a:lnTo>
                      <a:pt x="235" y="57"/>
                    </a:lnTo>
                    <a:lnTo>
                      <a:pt x="183" y="94"/>
                    </a:lnTo>
                    <a:lnTo>
                      <a:pt x="154" y="114"/>
                    </a:lnTo>
                    <a:lnTo>
                      <a:pt x="127" y="136"/>
                    </a:lnTo>
                    <a:lnTo>
                      <a:pt x="101" y="158"/>
                    </a:lnTo>
                    <a:lnTo>
                      <a:pt x="77" y="181"/>
                    </a:lnTo>
                    <a:lnTo>
                      <a:pt x="66" y="192"/>
                    </a:lnTo>
                    <a:lnTo>
                      <a:pt x="55" y="203"/>
                    </a:lnTo>
                    <a:lnTo>
                      <a:pt x="46" y="214"/>
                    </a:lnTo>
                    <a:lnTo>
                      <a:pt x="37" y="226"/>
                    </a:lnTo>
                    <a:lnTo>
                      <a:pt x="29" y="237"/>
                    </a:lnTo>
                    <a:lnTo>
                      <a:pt x="23" y="248"/>
                    </a:lnTo>
                    <a:lnTo>
                      <a:pt x="17" y="258"/>
                    </a:lnTo>
                    <a:lnTo>
                      <a:pt x="13" y="268"/>
                    </a:lnTo>
                    <a:lnTo>
                      <a:pt x="8" y="289"/>
                    </a:lnTo>
                    <a:lnTo>
                      <a:pt x="4" y="310"/>
                    </a:lnTo>
                    <a:lnTo>
                      <a:pt x="1" y="330"/>
                    </a:lnTo>
                    <a:lnTo>
                      <a:pt x="0" y="350"/>
                    </a:lnTo>
                    <a:lnTo>
                      <a:pt x="1" y="369"/>
                    </a:lnTo>
                    <a:lnTo>
                      <a:pt x="3" y="388"/>
                    </a:lnTo>
                    <a:lnTo>
                      <a:pt x="6" y="406"/>
                    </a:lnTo>
                    <a:lnTo>
                      <a:pt x="11" y="423"/>
                    </a:lnTo>
                    <a:lnTo>
                      <a:pt x="14" y="430"/>
                    </a:lnTo>
                    <a:lnTo>
                      <a:pt x="17" y="438"/>
                    </a:lnTo>
                    <a:lnTo>
                      <a:pt x="21" y="445"/>
                    </a:lnTo>
                    <a:lnTo>
                      <a:pt x="26" y="452"/>
                    </a:lnTo>
                    <a:lnTo>
                      <a:pt x="30" y="459"/>
                    </a:lnTo>
                    <a:lnTo>
                      <a:pt x="35" y="465"/>
                    </a:lnTo>
                    <a:lnTo>
                      <a:pt x="41" y="471"/>
                    </a:lnTo>
                    <a:lnTo>
                      <a:pt x="47" y="476"/>
                    </a:lnTo>
                    <a:lnTo>
                      <a:pt x="53" y="481"/>
                    </a:lnTo>
                    <a:lnTo>
                      <a:pt x="60" y="486"/>
                    </a:lnTo>
                    <a:lnTo>
                      <a:pt x="67" y="490"/>
                    </a:lnTo>
                    <a:lnTo>
                      <a:pt x="74" y="494"/>
                    </a:lnTo>
                    <a:lnTo>
                      <a:pt x="82" y="497"/>
                    </a:lnTo>
                    <a:lnTo>
                      <a:pt x="91" y="500"/>
                    </a:lnTo>
                    <a:lnTo>
                      <a:pt x="100" y="502"/>
                    </a:lnTo>
                    <a:lnTo>
                      <a:pt x="109" y="504"/>
                    </a:lnTo>
                    <a:lnTo>
                      <a:pt x="126" y="507"/>
                    </a:lnTo>
                    <a:lnTo>
                      <a:pt x="142" y="508"/>
                    </a:lnTo>
                    <a:lnTo>
                      <a:pt x="159" y="508"/>
                    </a:lnTo>
                    <a:lnTo>
                      <a:pt x="174" y="506"/>
                    </a:lnTo>
                    <a:lnTo>
                      <a:pt x="188" y="502"/>
                    </a:lnTo>
                    <a:lnTo>
                      <a:pt x="201" y="497"/>
                    </a:lnTo>
                    <a:lnTo>
                      <a:pt x="213" y="491"/>
                    </a:lnTo>
                    <a:lnTo>
                      <a:pt x="223" y="483"/>
                    </a:lnTo>
                    <a:lnTo>
                      <a:pt x="227" y="479"/>
                    </a:lnTo>
                    <a:lnTo>
                      <a:pt x="231" y="474"/>
                    </a:lnTo>
                    <a:lnTo>
                      <a:pt x="234" y="470"/>
                    </a:lnTo>
                    <a:lnTo>
                      <a:pt x="238" y="464"/>
                    </a:lnTo>
                    <a:lnTo>
                      <a:pt x="240" y="459"/>
                    </a:lnTo>
                    <a:lnTo>
                      <a:pt x="242" y="454"/>
                    </a:lnTo>
                    <a:lnTo>
                      <a:pt x="243" y="448"/>
                    </a:lnTo>
                    <a:lnTo>
                      <a:pt x="244" y="442"/>
                    </a:lnTo>
                    <a:lnTo>
                      <a:pt x="244" y="435"/>
                    </a:lnTo>
                    <a:lnTo>
                      <a:pt x="244" y="429"/>
                    </a:lnTo>
                    <a:lnTo>
                      <a:pt x="243" y="422"/>
                    </a:lnTo>
                    <a:lnTo>
                      <a:pt x="241" y="415"/>
                    </a:lnTo>
                    <a:lnTo>
                      <a:pt x="239" y="408"/>
                    </a:lnTo>
                    <a:lnTo>
                      <a:pt x="236" y="401"/>
                    </a:lnTo>
                    <a:lnTo>
                      <a:pt x="232" y="394"/>
                    </a:lnTo>
                    <a:lnTo>
                      <a:pt x="227" y="387"/>
                    </a:lnTo>
                    <a:lnTo>
                      <a:pt x="218" y="370"/>
                    </a:lnTo>
                    <a:lnTo>
                      <a:pt x="210" y="354"/>
                    </a:lnTo>
                    <a:lnTo>
                      <a:pt x="202" y="338"/>
                    </a:lnTo>
                    <a:lnTo>
                      <a:pt x="196" y="323"/>
                    </a:lnTo>
                    <a:lnTo>
                      <a:pt x="192" y="308"/>
                    </a:lnTo>
                    <a:lnTo>
                      <a:pt x="188" y="293"/>
                    </a:lnTo>
                    <a:lnTo>
                      <a:pt x="186" y="278"/>
                    </a:lnTo>
                    <a:lnTo>
                      <a:pt x="185" y="264"/>
                    </a:lnTo>
                    <a:lnTo>
                      <a:pt x="185" y="249"/>
                    </a:lnTo>
                    <a:lnTo>
                      <a:pt x="186" y="236"/>
                    </a:lnTo>
                    <a:lnTo>
                      <a:pt x="189" y="222"/>
                    </a:lnTo>
                    <a:lnTo>
                      <a:pt x="193" y="208"/>
                    </a:lnTo>
                    <a:lnTo>
                      <a:pt x="198" y="196"/>
                    </a:lnTo>
                    <a:lnTo>
                      <a:pt x="205" y="184"/>
                    </a:lnTo>
                    <a:lnTo>
                      <a:pt x="213" y="172"/>
                    </a:lnTo>
                    <a:lnTo>
                      <a:pt x="222" y="161"/>
                    </a:lnTo>
                    <a:lnTo>
                      <a:pt x="240" y="137"/>
                    </a:lnTo>
                    <a:lnTo>
                      <a:pt x="258" y="111"/>
                    </a:lnTo>
                    <a:lnTo>
                      <a:pt x="275" y="84"/>
                    </a:lnTo>
                    <a:lnTo>
                      <a:pt x="291" y="59"/>
                    </a:lnTo>
                    <a:lnTo>
                      <a:pt x="304" y="35"/>
                    </a:lnTo>
                    <a:lnTo>
                      <a:pt x="314" y="16"/>
                    </a:lnTo>
                    <a:lnTo>
                      <a:pt x="322" y="4"/>
                    </a:lnTo>
                    <a:lnTo>
                      <a:pt x="3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65" name="Freeform 153">
                <a:extLst>
                  <a:ext uri="{FF2B5EF4-FFF2-40B4-BE49-F238E27FC236}">
                    <a16:creationId xmlns:a16="http://schemas.microsoft.com/office/drawing/2014/main" id="{C8012ACF-8D3E-40DA-9FFC-0A75D0AF5457}"/>
                  </a:ext>
                </a:extLst>
              </p:cNvPr>
              <p:cNvSpPr>
                <a:spLocks/>
              </p:cNvSpPr>
              <p:nvPr/>
            </p:nvSpPr>
            <p:spPr bwMode="auto">
              <a:xfrm>
                <a:off x="2363" y="1689"/>
                <a:ext cx="103" cy="152"/>
              </a:xfrm>
              <a:custGeom>
                <a:avLst/>
                <a:gdLst>
                  <a:gd name="T0" fmla="*/ 4 w 301"/>
                  <a:gd name="T1" fmla="*/ 0 h 364"/>
                  <a:gd name="T2" fmla="*/ 3 w 301"/>
                  <a:gd name="T3" fmla="*/ 9 h 364"/>
                  <a:gd name="T4" fmla="*/ 2 w 301"/>
                  <a:gd name="T5" fmla="*/ 17 h 364"/>
                  <a:gd name="T6" fmla="*/ 1 w 301"/>
                  <a:gd name="T7" fmla="*/ 26 h 364"/>
                  <a:gd name="T8" fmla="*/ 0 w 301"/>
                  <a:gd name="T9" fmla="*/ 34 h 364"/>
                  <a:gd name="T10" fmla="*/ 0 w 301"/>
                  <a:gd name="T11" fmla="*/ 44 h 364"/>
                  <a:gd name="T12" fmla="*/ 0 w 301"/>
                  <a:gd name="T13" fmla="*/ 52 h 364"/>
                  <a:gd name="T14" fmla="*/ 0 w 301"/>
                  <a:gd name="T15" fmla="*/ 60 h 364"/>
                  <a:gd name="T16" fmla="*/ 1 w 301"/>
                  <a:gd name="T17" fmla="*/ 68 h 364"/>
                  <a:gd name="T18" fmla="*/ 1 w 301"/>
                  <a:gd name="T19" fmla="*/ 76 h 364"/>
                  <a:gd name="T20" fmla="*/ 2 w 301"/>
                  <a:gd name="T21" fmla="*/ 84 h 364"/>
                  <a:gd name="T22" fmla="*/ 3 w 301"/>
                  <a:gd name="T23" fmla="*/ 92 h 364"/>
                  <a:gd name="T24" fmla="*/ 5 w 301"/>
                  <a:gd name="T25" fmla="*/ 99 h 364"/>
                  <a:gd name="T26" fmla="*/ 7 w 301"/>
                  <a:gd name="T27" fmla="*/ 107 h 364"/>
                  <a:gd name="T28" fmla="*/ 9 w 301"/>
                  <a:gd name="T29" fmla="*/ 113 h 364"/>
                  <a:gd name="T30" fmla="*/ 11 w 301"/>
                  <a:gd name="T31" fmla="*/ 119 h 364"/>
                  <a:gd name="T32" fmla="*/ 14 w 301"/>
                  <a:gd name="T33" fmla="*/ 125 h 364"/>
                  <a:gd name="T34" fmla="*/ 16 w 301"/>
                  <a:gd name="T35" fmla="*/ 130 h 364"/>
                  <a:gd name="T36" fmla="*/ 20 w 301"/>
                  <a:gd name="T37" fmla="*/ 135 h 364"/>
                  <a:gd name="T38" fmla="*/ 23 w 301"/>
                  <a:gd name="T39" fmla="*/ 139 h 364"/>
                  <a:gd name="T40" fmla="*/ 27 w 301"/>
                  <a:gd name="T41" fmla="*/ 143 h 364"/>
                  <a:gd name="T42" fmla="*/ 32 w 301"/>
                  <a:gd name="T43" fmla="*/ 146 h 364"/>
                  <a:gd name="T44" fmla="*/ 36 w 301"/>
                  <a:gd name="T45" fmla="*/ 148 h 364"/>
                  <a:gd name="T46" fmla="*/ 42 w 301"/>
                  <a:gd name="T47" fmla="*/ 150 h 364"/>
                  <a:gd name="T48" fmla="*/ 47 w 301"/>
                  <a:gd name="T49" fmla="*/ 151 h 364"/>
                  <a:gd name="T50" fmla="*/ 53 w 301"/>
                  <a:gd name="T51" fmla="*/ 151 h 364"/>
                  <a:gd name="T52" fmla="*/ 59 w 301"/>
                  <a:gd name="T53" fmla="*/ 151 h 364"/>
                  <a:gd name="T54" fmla="*/ 66 w 301"/>
                  <a:gd name="T55" fmla="*/ 149 h 364"/>
                  <a:gd name="T56" fmla="*/ 73 w 301"/>
                  <a:gd name="T57" fmla="*/ 147 h 364"/>
                  <a:gd name="T58" fmla="*/ 80 w 301"/>
                  <a:gd name="T59" fmla="*/ 144 h 364"/>
                  <a:gd name="T60" fmla="*/ 88 w 301"/>
                  <a:gd name="T61" fmla="*/ 140 h 364"/>
                  <a:gd name="T62" fmla="*/ 96 w 301"/>
                  <a:gd name="T63" fmla="*/ 135 h 364"/>
                  <a:gd name="T64" fmla="*/ 105 w 301"/>
                  <a:gd name="T65" fmla="*/ 129 h 364"/>
                  <a:gd name="T66" fmla="*/ 101 w 301"/>
                  <a:gd name="T67" fmla="*/ 119 h 364"/>
                  <a:gd name="T68" fmla="*/ 96 w 301"/>
                  <a:gd name="T69" fmla="*/ 109 h 364"/>
                  <a:gd name="T70" fmla="*/ 91 w 301"/>
                  <a:gd name="T71" fmla="*/ 99 h 364"/>
                  <a:gd name="T72" fmla="*/ 85 w 301"/>
                  <a:gd name="T73" fmla="*/ 90 h 364"/>
                  <a:gd name="T74" fmla="*/ 80 w 301"/>
                  <a:gd name="T75" fmla="*/ 81 h 364"/>
                  <a:gd name="T76" fmla="*/ 74 w 301"/>
                  <a:gd name="T77" fmla="*/ 72 h 364"/>
                  <a:gd name="T78" fmla="*/ 68 w 301"/>
                  <a:gd name="T79" fmla="*/ 64 h 364"/>
                  <a:gd name="T80" fmla="*/ 62 w 301"/>
                  <a:gd name="T81" fmla="*/ 56 h 364"/>
                  <a:gd name="T82" fmla="*/ 55 w 301"/>
                  <a:gd name="T83" fmla="*/ 48 h 364"/>
                  <a:gd name="T84" fmla="*/ 49 w 301"/>
                  <a:gd name="T85" fmla="*/ 40 h 364"/>
                  <a:gd name="T86" fmla="*/ 42 w 301"/>
                  <a:gd name="T87" fmla="*/ 32 h 364"/>
                  <a:gd name="T88" fmla="*/ 35 w 301"/>
                  <a:gd name="T89" fmla="*/ 25 h 364"/>
                  <a:gd name="T90" fmla="*/ 27 w 301"/>
                  <a:gd name="T91" fmla="*/ 19 h 364"/>
                  <a:gd name="T92" fmla="*/ 20 w 301"/>
                  <a:gd name="T93" fmla="*/ 12 h 364"/>
                  <a:gd name="T94" fmla="*/ 12 w 301"/>
                  <a:gd name="T95" fmla="*/ 6 h 364"/>
                  <a:gd name="T96" fmla="*/ 4 w 301"/>
                  <a:gd name="T97" fmla="*/ 0 h 3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1"/>
                  <a:gd name="T148" fmla="*/ 0 h 364"/>
                  <a:gd name="T149" fmla="*/ 301 w 301"/>
                  <a:gd name="T150" fmla="*/ 364 h 3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1" h="364">
                    <a:moveTo>
                      <a:pt x="11" y="0"/>
                    </a:moveTo>
                    <a:lnTo>
                      <a:pt x="8" y="21"/>
                    </a:lnTo>
                    <a:lnTo>
                      <a:pt x="5" y="42"/>
                    </a:lnTo>
                    <a:lnTo>
                      <a:pt x="3" y="62"/>
                    </a:lnTo>
                    <a:lnTo>
                      <a:pt x="1" y="83"/>
                    </a:lnTo>
                    <a:lnTo>
                      <a:pt x="1" y="105"/>
                    </a:lnTo>
                    <a:lnTo>
                      <a:pt x="0" y="125"/>
                    </a:lnTo>
                    <a:lnTo>
                      <a:pt x="1" y="145"/>
                    </a:lnTo>
                    <a:lnTo>
                      <a:pt x="2" y="165"/>
                    </a:lnTo>
                    <a:lnTo>
                      <a:pt x="4" y="184"/>
                    </a:lnTo>
                    <a:lnTo>
                      <a:pt x="6" y="203"/>
                    </a:lnTo>
                    <a:lnTo>
                      <a:pt x="10" y="221"/>
                    </a:lnTo>
                    <a:lnTo>
                      <a:pt x="14" y="239"/>
                    </a:lnTo>
                    <a:lnTo>
                      <a:pt x="19" y="257"/>
                    </a:lnTo>
                    <a:lnTo>
                      <a:pt x="25" y="272"/>
                    </a:lnTo>
                    <a:lnTo>
                      <a:pt x="31" y="287"/>
                    </a:lnTo>
                    <a:lnTo>
                      <a:pt x="39" y="301"/>
                    </a:lnTo>
                    <a:lnTo>
                      <a:pt x="47" y="314"/>
                    </a:lnTo>
                    <a:lnTo>
                      <a:pt x="57" y="325"/>
                    </a:lnTo>
                    <a:lnTo>
                      <a:pt x="67" y="335"/>
                    </a:lnTo>
                    <a:lnTo>
                      <a:pt x="78" y="344"/>
                    </a:lnTo>
                    <a:lnTo>
                      <a:pt x="91" y="351"/>
                    </a:lnTo>
                    <a:lnTo>
                      <a:pt x="104" y="357"/>
                    </a:lnTo>
                    <a:lnTo>
                      <a:pt x="119" y="361"/>
                    </a:lnTo>
                    <a:lnTo>
                      <a:pt x="135" y="364"/>
                    </a:lnTo>
                    <a:lnTo>
                      <a:pt x="152" y="364"/>
                    </a:lnTo>
                    <a:lnTo>
                      <a:pt x="169" y="363"/>
                    </a:lnTo>
                    <a:lnTo>
                      <a:pt x="188" y="360"/>
                    </a:lnTo>
                    <a:lnTo>
                      <a:pt x="208" y="355"/>
                    </a:lnTo>
                    <a:lnTo>
                      <a:pt x="229" y="347"/>
                    </a:lnTo>
                    <a:lnTo>
                      <a:pt x="251" y="338"/>
                    </a:lnTo>
                    <a:lnTo>
                      <a:pt x="275" y="326"/>
                    </a:lnTo>
                    <a:lnTo>
                      <a:pt x="301" y="312"/>
                    </a:lnTo>
                    <a:lnTo>
                      <a:pt x="289" y="287"/>
                    </a:lnTo>
                    <a:lnTo>
                      <a:pt x="274" y="263"/>
                    </a:lnTo>
                    <a:lnTo>
                      <a:pt x="260" y="239"/>
                    </a:lnTo>
                    <a:lnTo>
                      <a:pt x="245" y="217"/>
                    </a:lnTo>
                    <a:lnTo>
                      <a:pt x="229" y="195"/>
                    </a:lnTo>
                    <a:lnTo>
                      <a:pt x="213" y="174"/>
                    </a:lnTo>
                    <a:lnTo>
                      <a:pt x="196" y="154"/>
                    </a:lnTo>
                    <a:lnTo>
                      <a:pt x="178" y="134"/>
                    </a:lnTo>
                    <a:lnTo>
                      <a:pt x="159" y="115"/>
                    </a:lnTo>
                    <a:lnTo>
                      <a:pt x="140" y="97"/>
                    </a:lnTo>
                    <a:lnTo>
                      <a:pt x="119" y="78"/>
                    </a:lnTo>
                    <a:lnTo>
                      <a:pt x="99" y="61"/>
                    </a:lnTo>
                    <a:lnTo>
                      <a:pt x="78" y="45"/>
                    </a:lnTo>
                    <a:lnTo>
                      <a:pt x="56" y="30"/>
                    </a:lnTo>
                    <a:lnTo>
                      <a:pt x="34" y="15"/>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66" name="Freeform 154">
                <a:extLst>
                  <a:ext uri="{FF2B5EF4-FFF2-40B4-BE49-F238E27FC236}">
                    <a16:creationId xmlns:a16="http://schemas.microsoft.com/office/drawing/2014/main" id="{EA5DEABB-E9C5-4D23-B055-4E693D46E3FF}"/>
                  </a:ext>
                </a:extLst>
              </p:cNvPr>
              <p:cNvSpPr>
                <a:spLocks/>
              </p:cNvSpPr>
              <p:nvPr/>
            </p:nvSpPr>
            <p:spPr bwMode="auto">
              <a:xfrm>
                <a:off x="2416" y="1468"/>
                <a:ext cx="99" cy="129"/>
              </a:xfrm>
              <a:custGeom>
                <a:avLst/>
                <a:gdLst>
                  <a:gd name="T0" fmla="*/ 0 w 286"/>
                  <a:gd name="T1" fmla="*/ 104 h 308"/>
                  <a:gd name="T2" fmla="*/ 0 w 286"/>
                  <a:gd name="T3" fmla="*/ 102 h 308"/>
                  <a:gd name="T4" fmla="*/ 2 w 286"/>
                  <a:gd name="T5" fmla="*/ 98 h 308"/>
                  <a:gd name="T6" fmla="*/ 4 w 286"/>
                  <a:gd name="T7" fmla="*/ 92 h 308"/>
                  <a:gd name="T8" fmla="*/ 7 w 286"/>
                  <a:gd name="T9" fmla="*/ 85 h 308"/>
                  <a:gd name="T10" fmla="*/ 10 w 286"/>
                  <a:gd name="T11" fmla="*/ 78 h 308"/>
                  <a:gd name="T12" fmla="*/ 15 w 286"/>
                  <a:gd name="T13" fmla="*/ 70 h 308"/>
                  <a:gd name="T14" fmla="*/ 19 w 286"/>
                  <a:gd name="T15" fmla="*/ 62 h 308"/>
                  <a:gd name="T16" fmla="*/ 24 w 286"/>
                  <a:gd name="T17" fmla="*/ 53 h 308"/>
                  <a:gd name="T18" fmla="*/ 29 w 286"/>
                  <a:gd name="T19" fmla="*/ 44 h 308"/>
                  <a:gd name="T20" fmla="*/ 34 w 286"/>
                  <a:gd name="T21" fmla="*/ 36 h 308"/>
                  <a:gd name="T22" fmla="*/ 39 w 286"/>
                  <a:gd name="T23" fmla="*/ 28 h 308"/>
                  <a:gd name="T24" fmla="*/ 44 w 286"/>
                  <a:gd name="T25" fmla="*/ 21 h 308"/>
                  <a:gd name="T26" fmla="*/ 50 w 286"/>
                  <a:gd name="T27" fmla="*/ 14 h 308"/>
                  <a:gd name="T28" fmla="*/ 54 w 286"/>
                  <a:gd name="T29" fmla="*/ 9 h 308"/>
                  <a:gd name="T30" fmla="*/ 57 w 286"/>
                  <a:gd name="T31" fmla="*/ 7 h 308"/>
                  <a:gd name="T32" fmla="*/ 59 w 286"/>
                  <a:gd name="T33" fmla="*/ 5 h 308"/>
                  <a:gd name="T34" fmla="*/ 61 w 286"/>
                  <a:gd name="T35" fmla="*/ 4 h 308"/>
                  <a:gd name="T36" fmla="*/ 63 w 286"/>
                  <a:gd name="T37" fmla="*/ 3 h 308"/>
                  <a:gd name="T38" fmla="*/ 71 w 286"/>
                  <a:gd name="T39" fmla="*/ 1 h 308"/>
                  <a:gd name="T40" fmla="*/ 78 w 286"/>
                  <a:gd name="T41" fmla="*/ 0 h 308"/>
                  <a:gd name="T42" fmla="*/ 83 w 286"/>
                  <a:gd name="T43" fmla="*/ 0 h 308"/>
                  <a:gd name="T44" fmla="*/ 88 w 286"/>
                  <a:gd name="T45" fmla="*/ 2 h 308"/>
                  <a:gd name="T46" fmla="*/ 92 w 286"/>
                  <a:gd name="T47" fmla="*/ 5 h 308"/>
                  <a:gd name="T48" fmla="*/ 95 w 286"/>
                  <a:gd name="T49" fmla="*/ 8 h 308"/>
                  <a:gd name="T50" fmla="*/ 97 w 286"/>
                  <a:gd name="T51" fmla="*/ 13 h 308"/>
                  <a:gd name="T52" fmla="*/ 98 w 286"/>
                  <a:gd name="T53" fmla="*/ 18 h 308"/>
                  <a:gd name="T54" fmla="*/ 99 w 286"/>
                  <a:gd name="T55" fmla="*/ 25 h 308"/>
                  <a:gd name="T56" fmla="*/ 99 w 286"/>
                  <a:gd name="T57" fmla="*/ 31 h 308"/>
                  <a:gd name="T58" fmla="*/ 98 w 286"/>
                  <a:gd name="T59" fmla="*/ 39 h 308"/>
                  <a:gd name="T60" fmla="*/ 97 w 286"/>
                  <a:gd name="T61" fmla="*/ 46 h 308"/>
                  <a:gd name="T62" fmla="*/ 95 w 286"/>
                  <a:gd name="T63" fmla="*/ 54 h 308"/>
                  <a:gd name="T64" fmla="*/ 92 w 286"/>
                  <a:gd name="T65" fmla="*/ 62 h 308"/>
                  <a:gd name="T66" fmla="*/ 89 w 286"/>
                  <a:gd name="T67" fmla="*/ 70 h 308"/>
                  <a:gd name="T68" fmla="*/ 85 w 286"/>
                  <a:gd name="T69" fmla="*/ 78 h 308"/>
                  <a:gd name="T70" fmla="*/ 82 w 286"/>
                  <a:gd name="T71" fmla="*/ 86 h 308"/>
                  <a:gd name="T72" fmla="*/ 78 w 286"/>
                  <a:gd name="T73" fmla="*/ 93 h 308"/>
                  <a:gd name="T74" fmla="*/ 73 w 286"/>
                  <a:gd name="T75" fmla="*/ 100 h 308"/>
                  <a:gd name="T76" fmla="*/ 68 w 286"/>
                  <a:gd name="T77" fmla="*/ 107 h 308"/>
                  <a:gd name="T78" fmla="*/ 63 w 286"/>
                  <a:gd name="T79" fmla="*/ 113 h 308"/>
                  <a:gd name="T80" fmla="*/ 57 w 286"/>
                  <a:gd name="T81" fmla="*/ 118 h 308"/>
                  <a:gd name="T82" fmla="*/ 52 w 286"/>
                  <a:gd name="T83" fmla="*/ 122 h 308"/>
                  <a:gd name="T84" fmla="*/ 45 w 286"/>
                  <a:gd name="T85" fmla="*/ 125 h 308"/>
                  <a:gd name="T86" fmla="*/ 40 w 286"/>
                  <a:gd name="T87" fmla="*/ 128 h 308"/>
                  <a:gd name="T88" fmla="*/ 34 w 286"/>
                  <a:gd name="T89" fmla="*/ 129 h 308"/>
                  <a:gd name="T90" fmla="*/ 28 w 286"/>
                  <a:gd name="T91" fmla="*/ 129 h 308"/>
                  <a:gd name="T92" fmla="*/ 22 w 286"/>
                  <a:gd name="T93" fmla="*/ 126 h 308"/>
                  <a:gd name="T94" fmla="*/ 16 w 286"/>
                  <a:gd name="T95" fmla="*/ 124 h 308"/>
                  <a:gd name="T96" fmla="*/ 11 w 286"/>
                  <a:gd name="T97" fmla="*/ 119 h 308"/>
                  <a:gd name="T98" fmla="*/ 5 w 286"/>
                  <a:gd name="T99" fmla="*/ 112 h 308"/>
                  <a:gd name="T100" fmla="*/ 0 w 286"/>
                  <a:gd name="T101" fmla="*/ 104 h 3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6"/>
                  <a:gd name="T154" fmla="*/ 0 h 308"/>
                  <a:gd name="T155" fmla="*/ 286 w 286"/>
                  <a:gd name="T156" fmla="*/ 308 h 3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6" h="308">
                    <a:moveTo>
                      <a:pt x="0" y="249"/>
                    </a:moveTo>
                    <a:lnTo>
                      <a:pt x="1" y="243"/>
                    </a:lnTo>
                    <a:lnTo>
                      <a:pt x="5" y="233"/>
                    </a:lnTo>
                    <a:lnTo>
                      <a:pt x="11" y="220"/>
                    </a:lnTo>
                    <a:lnTo>
                      <a:pt x="20" y="204"/>
                    </a:lnTo>
                    <a:lnTo>
                      <a:pt x="30" y="187"/>
                    </a:lnTo>
                    <a:lnTo>
                      <a:pt x="42" y="168"/>
                    </a:lnTo>
                    <a:lnTo>
                      <a:pt x="54" y="147"/>
                    </a:lnTo>
                    <a:lnTo>
                      <a:pt x="68" y="126"/>
                    </a:lnTo>
                    <a:lnTo>
                      <a:pt x="83" y="105"/>
                    </a:lnTo>
                    <a:lnTo>
                      <a:pt x="98" y="85"/>
                    </a:lnTo>
                    <a:lnTo>
                      <a:pt x="113" y="66"/>
                    </a:lnTo>
                    <a:lnTo>
                      <a:pt x="128" y="49"/>
                    </a:lnTo>
                    <a:lnTo>
                      <a:pt x="143" y="34"/>
                    </a:lnTo>
                    <a:lnTo>
                      <a:pt x="157" y="22"/>
                    </a:lnTo>
                    <a:lnTo>
                      <a:pt x="164" y="17"/>
                    </a:lnTo>
                    <a:lnTo>
                      <a:pt x="170" y="13"/>
                    </a:lnTo>
                    <a:lnTo>
                      <a:pt x="176" y="10"/>
                    </a:lnTo>
                    <a:lnTo>
                      <a:pt x="182" y="8"/>
                    </a:lnTo>
                    <a:lnTo>
                      <a:pt x="204" y="2"/>
                    </a:lnTo>
                    <a:lnTo>
                      <a:pt x="224" y="0"/>
                    </a:lnTo>
                    <a:lnTo>
                      <a:pt x="240" y="1"/>
                    </a:lnTo>
                    <a:lnTo>
                      <a:pt x="254" y="5"/>
                    </a:lnTo>
                    <a:lnTo>
                      <a:pt x="265" y="11"/>
                    </a:lnTo>
                    <a:lnTo>
                      <a:pt x="274" y="20"/>
                    </a:lnTo>
                    <a:lnTo>
                      <a:pt x="280" y="31"/>
                    </a:lnTo>
                    <a:lnTo>
                      <a:pt x="284" y="44"/>
                    </a:lnTo>
                    <a:lnTo>
                      <a:pt x="286" y="59"/>
                    </a:lnTo>
                    <a:lnTo>
                      <a:pt x="286" y="75"/>
                    </a:lnTo>
                    <a:lnTo>
                      <a:pt x="283" y="92"/>
                    </a:lnTo>
                    <a:lnTo>
                      <a:pt x="279" y="110"/>
                    </a:lnTo>
                    <a:lnTo>
                      <a:pt x="274" y="129"/>
                    </a:lnTo>
                    <a:lnTo>
                      <a:pt x="266" y="149"/>
                    </a:lnTo>
                    <a:lnTo>
                      <a:pt x="257" y="168"/>
                    </a:lnTo>
                    <a:lnTo>
                      <a:pt x="247" y="187"/>
                    </a:lnTo>
                    <a:lnTo>
                      <a:pt x="236" y="205"/>
                    </a:lnTo>
                    <a:lnTo>
                      <a:pt x="224" y="223"/>
                    </a:lnTo>
                    <a:lnTo>
                      <a:pt x="210" y="239"/>
                    </a:lnTo>
                    <a:lnTo>
                      <a:pt x="196" y="255"/>
                    </a:lnTo>
                    <a:lnTo>
                      <a:pt x="181" y="269"/>
                    </a:lnTo>
                    <a:lnTo>
                      <a:pt x="165" y="281"/>
                    </a:lnTo>
                    <a:lnTo>
                      <a:pt x="149" y="291"/>
                    </a:lnTo>
                    <a:lnTo>
                      <a:pt x="131" y="299"/>
                    </a:lnTo>
                    <a:lnTo>
                      <a:pt x="115" y="305"/>
                    </a:lnTo>
                    <a:lnTo>
                      <a:pt x="98" y="308"/>
                    </a:lnTo>
                    <a:lnTo>
                      <a:pt x="81" y="307"/>
                    </a:lnTo>
                    <a:lnTo>
                      <a:pt x="64" y="302"/>
                    </a:lnTo>
                    <a:lnTo>
                      <a:pt x="47" y="295"/>
                    </a:lnTo>
                    <a:lnTo>
                      <a:pt x="31" y="284"/>
                    </a:lnTo>
                    <a:lnTo>
                      <a:pt x="15" y="268"/>
                    </a:lnTo>
                    <a:lnTo>
                      <a:pt x="0"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67" name="Freeform 155">
                <a:extLst>
                  <a:ext uri="{FF2B5EF4-FFF2-40B4-BE49-F238E27FC236}">
                    <a16:creationId xmlns:a16="http://schemas.microsoft.com/office/drawing/2014/main" id="{83057FBB-EF12-4618-9D6F-329FA74A53B0}"/>
                  </a:ext>
                </a:extLst>
              </p:cNvPr>
              <p:cNvSpPr>
                <a:spLocks/>
              </p:cNvSpPr>
              <p:nvPr/>
            </p:nvSpPr>
            <p:spPr bwMode="auto">
              <a:xfrm>
                <a:off x="2591" y="1450"/>
                <a:ext cx="124" cy="76"/>
              </a:xfrm>
              <a:custGeom>
                <a:avLst/>
                <a:gdLst>
                  <a:gd name="T0" fmla="*/ 4 w 353"/>
                  <a:gd name="T1" fmla="*/ 15 h 186"/>
                  <a:gd name="T2" fmla="*/ 12 w 353"/>
                  <a:gd name="T3" fmla="*/ 9 h 186"/>
                  <a:gd name="T4" fmla="*/ 22 w 353"/>
                  <a:gd name="T5" fmla="*/ 5 h 186"/>
                  <a:gd name="T6" fmla="*/ 33 w 353"/>
                  <a:gd name="T7" fmla="*/ 2 h 186"/>
                  <a:gd name="T8" fmla="*/ 45 w 353"/>
                  <a:gd name="T9" fmla="*/ 0 h 186"/>
                  <a:gd name="T10" fmla="*/ 57 w 353"/>
                  <a:gd name="T11" fmla="*/ 0 h 186"/>
                  <a:gd name="T12" fmla="*/ 69 w 353"/>
                  <a:gd name="T13" fmla="*/ 0 h 186"/>
                  <a:gd name="T14" fmla="*/ 81 w 353"/>
                  <a:gd name="T15" fmla="*/ 2 h 186"/>
                  <a:gd name="T16" fmla="*/ 92 w 353"/>
                  <a:gd name="T17" fmla="*/ 5 h 186"/>
                  <a:gd name="T18" fmla="*/ 102 w 353"/>
                  <a:gd name="T19" fmla="*/ 9 h 186"/>
                  <a:gd name="T20" fmla="*/ 110 w 353"/>
                  <a:gd name="T21" fmla="*/ 13 h 186"/>
                  <a:gd name="T22" fmla="*/ 117 w 353"/>
                  <a:gd name="T23" fmla="*/ 19 h 186"/>
                  <a:gd name="T24" fmla="*/ 122 w 353"/>
                  <a:gd name="T25" fmla="*/ 25 h 186"/>
                  <a:gd name="T26" fmla="*/ 124 w 353"/>
                  <a:gd name="T27" fmla="*/ 33 h 186"/>
                  <a:gd name="T28" fmla="*/ 123 w 353"/>
                  <a:gd name="T29" fmla="*/ 41 h 186"/>
                  <a:gd name="T30" fmla="*/ 120 w 353"/>
                  <a:gd name="T31" fmla="*/ 50 h 186"/>
                  <a:gd name="T32" fmla="*/ 114 w 353"/>
                  <a:gd name="T33" fmla="*/ 58 h 186"/>
                  <a:gd name="T34" fmla="*/ 107 w 353"/>
                  <a:gd name="T35" fmla="*/ 65 h 186"/>
                  <a:gd name="T36" fmla="*/ 100 w 353"/>
                  <a:gd name="T37" fmla="*/ 69 h 186"/>
                  <a:gd name="T38" fmla="*/ 91 w 353"/>
                  <a:gd name="T39" fmla="*/ 73 h 186"/>
                  <a:gd name="T40" fmla="*/ 82 w 353"/>
                  <a:gd name="T41" fmla="*/ 75 h 186"/>
                  <a:gd name="T42" fmla="*/ 72 w 353"/>
                  <a:gd name="T43" fmla="*/ 76 h 186"/>
                  <a:gd name="T44" fmla="*/ 63 w 353"/>
                  <a:gd name="T45" fmla="*/ 75 h 186"/>
                  <a:gd name="T46" fmla="*/ 53 w 353"/>
                  <a:gd name="T47" fmla="*/ 74 h 186"/>
                  <a:gd name="T48" fmla="*/ 43 w 353"/>
                  <a:gd name="T49" fmla="*/ 71 h 186"/>
                  <a:gd name="T50" fmla="*/ 33 w 353"/>
                  <a:gd name="T51" fmla="*/ 67 h 186"/>
                  <a:gd name="T52" fmla="*/ 25 w 353"/>
                  <a:gd name="T53" fmla="*/ 62 h 186"/>
                  <a:gd name="T54" fmla="*/ 18 w 353"/>
                  <a:gd name="T55" fmla="*/ 56 h 186"/>
                  <a:gd name="T56" fmla="*/ 11 w 353"/>
                  <a:gd name="T57" fmla="*/ 49 h 186"/>
                  <a:gd name="T58" fmla="*/ 6 w 353"/>
                  <a:gd name="T59" fmla="*/ 41 h 186"/>
                  <a:gd name="T60" fmla="*/ 2 w 353"/>
                  <a:gd name="T61" fmla="*/ 32 h 186"/>
                  <a:gd name="T62" fmla="*/ 0 w 353"/>
                  <a:gd name="T63" fmla="*/ 23 h 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3"/>
                  <a:gd name="T97" fmla="*/ 0 h 186"/>
                  <a:gd name="T98" fmla="*/ 353 w 353"/>
                  <a:gd name="T99" fmla="*/ 186 h 1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3" h="186">
                    <a:moveTo>
                      <a:pt x="0" y="44"/>
                    </a:moveTo>
                    <a:lnTo>
                      <a:pt x="10" y="36"/>
                    </a:lnTo>
                    <a:lnTo>
                      <a:pt x="22" y="28"/>
                    </a:lnTo>
                    <a:lnTo>
                      <a:pt x="35" y="22"/>
                    </a:lnTo>
                    <a:lnTo>
                      <a:pt x="49" y="17"/>
                    </a:lnTo>
                    <a:lnTo>
                      <a:pt x="63" y="12"/>
                    </a:lnTo>
                    <a:lnTo>
                      <a:pt x="79" y="8"/>
                    </a:lnTo>
                    <a:lnTo>
                      <a:pt x="95" y="5"/>
                    </a:lnTo>
                    <a:lnTo>
                      <a:pt x="111" y="3"/>
                    </a:lnTo>
                    <a:lnTo>
                      <a:pt x="129" y="1"/>
                    </a:lnTo>
                    <a:lnTo>
                      <a:pt x="146" y="0"/>
                    </a:lnTo>
                    <a:lnTo>
                      <a:pt x="163" y="0"/>
                    </a:lnTo>
                    <a:lnTo>
                      <a:pt x="180" y="0"/>
                    </a:lnTo>
                    <a:lnTo>
                      <a:pt x="197" y="1"/>
                    </a:lnTo>
                    <a:lnTo>
                      <a:pt x="214" y="3"/>
                    </a:lnTo>
                    <a:lnTo>
                      <a:pt x="230" y="5"/>
                    </a:lnTo>
                    <a:lnTo>
                      <a:pt x="246" y="8"/>
                    </a:lnTo>
                    <a:lnTo>
                      <a:pt x="261" y="12"/>
                    </a:lnTo>
                    <a:lnTo>
                      <a:pt x="276" y="16"/>
                    </a:lnTo>
                    <a:lnTo>
                      <a:pt x="290" y="21"/>
                    </a:lnTo>
                    <a:lnTo>
                      <a:pt x="303" y="26"/>
                    </a:lnTo>
                    <a:lnTo>
                      <a:pt x="314" y="32"/>
                    </a:lnTo>
                    <a:lnTo>
                      <a:pt x="324" y="39"/>
                    </a:lnTo>
                    <a:lnTo>
                      <a:pt x="333" y="46"/>
                    </a:lnTo>
                    <a:lnTo>
                      <a:pt x="341" y="54"/>
                    </a:lnTo>
                    <a:lnTo>
                      <a:pt x="346" y="62"/>
                    </a:lnTo>
                    <a:lnTo>
                      <a:pt x="351" y="71"/>
                    </a:lnTo>
                    <a:lnTo>
                      <a:pt x="353" y="80"/>
                    </a:lnTo>
                    <a:lnTo>
                      <a:pt x="353" y="90"/>
                    </a:lnTo>
                    <a:lnTo>
                      <a:pt x="351" y="100"/>
                    </a:lnTo>
                    <a:lnTo>
                      <a:pt x="347" y="111"/>
                    </a:lnTo>
                    <a:lnTo>
                      <a:pt x="341" y="123"/>
                    </a:lnTo>
                    <a:lnTo>
                      <a:pt x="332" y="134"/>
                    </a:lnTo>
                    <a:lnTo>
                      <a:pt x="324" y="143"/>
                    </a:lnTo>
                    <a:lnTo>
                      <a:pt x="315" y="151"/>
                    </a:lnTo>
                    <a:lnTo>
                      <a:pt x="306" y="159"/>
                    </a:lnTo>
                    <a:lnTo>
                      <a:pt x="295" y="165"/>
                    </a:lnTo>
                    <a:lnTo>
                      <a:pt x="284" y="170"/>
                    </a:lnTo>
                    <a:lnTo>
                      <a:pt x="271" y="175"/>
                    </a:lnTo>
                    <a:lnTo>
                      <a:pt x="259" y="179"/>
                    </a:lnTo>
                    <a:lnTo>
                      <a:pt x="246" y="182"/>
                    </a:lnTo>
                    <a:lnTo>
                      <a:pt x="233" y="184"/>
                    </a:lnTo>
                    <a:lnTo>
                      <a:pt x="219" y="185"/>
                    </a:lnTo>
                    <a:lnTo>
                      <a:pt x="205" y="186"/>
                    </a:lnTo>
                    <a:lnTo>
                      <a:pt x="192" y="185"/>
                    </a:lnTo>
                    <a:lnTo>
                      <a:pt x="178" y="184"/>
                    </a:lnTo>
                    <a:lnTo>
                      <a:pt x="164" y="183"/>
                    </a:lnTo>
                    <a:lnTo>
                      <a:pt x="150" y="180"/>
                    </a:lnTo>
                    <a:lnTo>
                      <a:pt x="136" y="177"/>
                    </a:lnTo>
                    <a:lnTo>
                      <a:pt x="122" y="173"/>
                    </a:lnTo>
                    <a:lnTo>
                      <a:pt x="108" y="169"/>
                    </a:lnTo>
                    <a:lnTo>
                      <a:pt x="95" y="163"/>
                    </a:lnTo>
                    <a:lnTo>
                      <a:pt x="83" y="158"/>
                    </a:lnTo>
                    <a:lnTo>
                      <a:pt x="71" y="151"/>
                    </a:lnTo>
                    <a:lnTo>
                      <a:pt x="60" y="144"/>
                    </a:lnTo>
                    <a:lnTo>
                      <a:pt x="50" y="137"/>
                    </a:lnTo>
                    <a:lnTo>
                      <a:pt x="40" y="128"/>
                    </a:lnTo>
                    <a:lnTo>
                      <a:pt x="31" y="120"/>
                    </a:lnTo>
                    <a:lnTo>
                      <a:pt x="23" y="110"/>
                    </a:lnTo>
                    <a:lnTo>
                      <a:pt x="16" y="100"/>
                    </a:lnTo>
                    <a:lnTo>
                      <a:pt x="11" y="90"/>
                    </a:lnTo>
                    <a:lnTo>
                      <a:pt x="6" y="79"/>
                    </a:lnTo>
                    <a:lnTo>
                      <a:pt x="2" y="68"/>
                    </a:lnTo>
                    <a:lnTo>
                      <a:pt x="0" y="56"/>
                    </a:lnTo>
                    <a:lnTo>
                      <a:pt x="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68" name="Freeform 156">
                <a:extLst>
                  <a:ext uri="{FF2B5EF4-FFF2-40B4-BE49-F238E27FC236}">
                    <a16:creationId xmlns:a16="http://schemas.microsoft.com/office/drawing/2014/main" id="{7C6CABBA-3FB1-47EF-8053-9297C315CFF6}"/>
                  </a:ext>
                </a:extLst>
              </p:cNvPr>
              <p:cNvSpPr>
                <a:spLocks/>
              </p:cNvSpPr>
              <p:nvPr/>
            </p:nvSpPr>
            <p:spPr bwMode="auto">
              <a:xfrm>
                <a:off x="2634" y="1728"/>
                <a:ext cx="107" cy="352"/>
              </a:xfrm>
              <a:custGeom>
                <a:avLst/>
                <a:gdLst>
                  <a:gd name="T0" fmla="*/ 0 w 307"/>
                  <a:gd name="T1" fmla="*/ 0 h 850"/>
                  <a:gd name="T2" fmla="*/ 2 w 307"/>
                  <a:gd name="T3" fmla="*/ 10 h 850"/>
                  <a:gd name="T4" fmla="*/ 4 w 307"/>
                  <a:gd name="T5" fmla="*/ 26 h 850"/>
                  <a:gd name="T6" fmla="*/ 7 w 307"/>
                  <a:gd name="T7" fmla="*/ 47 h 850"/>
                  <a:gd name="T8" fmla="*/ 12 w 307"/>
                  <a:gd name="T9" fmla="*/ 73 h 850"/>
                  <a:gd name="T10" fmla="*/ 16 w 307"/>
                  <a:gd name="T11" fmla="*/ 101 h 850"/>
                  <a:gd name="T12" fmla="*/ 21 w 307"/>
                  <a:gd name="T13" fmla="*/ 133 h 850"/>
                  <a:gd name="T14" fmla="*/ 27 w 307"/>
                  <a:gd name="T15" fmla="*/ 165 h 850"/>
                  <a:gd name="T16" fmla="*/ 33 w 307"/>
                  <a:gd name="T17" fmla="*/ 197 h 850"/>
                  <a:gd name="T18" fmla="*/ 40 w 307"/>
                  <a:gd name="T19" fmla="*/ 229 h 850"/>
                  <a:gd name="T20" fmla="*/ 47 w 307"/>
                  <a:gd name="T21" fmla="*/ 259 h 850"/>
                  <a:gd name="T22" fmla="*/ 50 w 307"/>
                  <a:gd name="T23" fmla="*/ 273 h 850"/>
                  <a:gd name="T24" fmla="*/ 54 w 307"/>
                  <a:gd name="T25" fmla="*/ 287 h 850"/>
                  <a:gd name="T26" fmla="*/ 58 w 307"/>
                  <a:gd name="T27" fmla="*/ 299 h 850"/>
                  <a:gd name="T28" fmla="*/ 61 w 307"/>
                  <a:gd name="T29" fmla="*/ 311 h 850"/>
                  <a:gd name="T30" fmla="*/ 64 w 307"/>
                  <a:gd name="T31" fmla="*/ 321 h 850"/>
                  <a:gd name="T32" fmla="*/ 68 w 307"/>
                  <a:gd name="T33" fmla="*/ 330 h 850"/>
                  <a:gd name="T34" fmla="*/ 71 w 307"/>
                  <a:gd name="T35" fmla="*/ 338 h 850"/>
                  <a:gd name="T36" fmla="*/ 75 w 307"/>
                  <a:gd name="T37" fmla="*/ 344 h 850"/>
                  <a:gd name="T38" fmla="*/ 78 w 307"/>
                  <a:gd name="T39" fmla="*/ 348 h 850"/>
                  <a:gd name="T40" fmla="*/ 82 w 307"/>
                  <a:gd name="T41" fmla="*/ 351 h 850"/>
                  <a:gd name="T42" fmla="*/ 85 w 307"/>
                  <a:gd name="T43" fmla="*/ 352 h 850"/>
                  <a:gd name="T44" fmla="*/ 88 w 307"/>
                  <a:gd name="T45" fmla="*/ 351 h 850"/>
                  <a:gd name="T46" fmla="*/ 91 w 307"/>
                  <a:gd name="T47" fmla="*/ 350 h 850"/>
                  <a:gd name="T48" fmla="*/ 93 w 307"/>
                  <a:gd name="T49" fmla="*/ 347 h 850"/>
                  <a:gd name="T50" fmla="*/ 95 w 307"/>
                  <a:gd name="T51" fmla="*/ 344 h 850"/>
                  <a:gd name="T52" fmla="*/ 97 w 307"/>
                  <a:gd name="T53" fmla="*/ 340 h 850"/>
                  <a:gd name="T54" fmla="*/ 99 w 307"/>
                  <a:gd name="T55" fmla="*/ 336 h 850"/>
                  <a:gd name="T56" fmla="*/ 101 w 307"/>
                  <a:gd name="T57" fmla="*/ 331 h 850"/>
                  <a:gd name="T58" fmla="*/ 102 w 307"/>
                  <a:gd name="T59" fmla="*/ 326 h 850"/>
                  <a:gd name="T60" fmla="*/ 103 w 307"/>
                  <a:gd name="T61" fmla="*/ 321 h 850"/>
                  <a:gd name="T62" fmla="*/ 104 w 307"/>
                  <a:gd name="T63" fmla="*/ 315 h 850"/>
                  <a:gd name="T64" fmla="*/ 105 w 307"/>
                  <a:gd name="T65" fmla="*/ 308 h 850"/>
                  <a:gd name="T66" fmla="*/ 106 w 307"/>
                  <a:gd name="T67" fmla="*/ 301 h 850"/>
                  <a:gd name="T68" fmla="*/ 107 w 307"/>
                  <a:gd name="T69" fmla="*/ 295 h 850"/>
                  <a:gd name="T70" fmla="*/ 107 w 307"/>
                  <a:gd name="T71" fmla="*/ 280 h 850"/>
                  <a:gd name="T72" fmla="*/ 107 w 307"/>
                  <a:gd name="T73" fmla="*/ 264 h 850"/>
                  <a:gd name="T74" fmla="*/ 107 w 307"/>
                  <a:gd name="T75" fmla="*/ 248 h 850"/>
                  <a:gd name="T76" fmla="*/ 106 w 307"/>
                  <a:gd name="T77" fmla="*/ 232 h 850"/>
                  <a:gd name="T78" fmla="*/ 104 w 307"/>
                  <a:gd name="T79" fmla="*/ 216 h 850"/>
                  <a:gd name="T80" fmla="*/ 102 w 307"/>
                  <a:gd name="T81" fmla="*/ 200 h 850"/>
                  <a:gd name="T82" fmla="*/ 100 w 307"/>
                  <a:gd name="T83" fmla="*/ 184 h 850"/>
                  <a:gd name="T84" fmla="*/ 97 w 307"/>
                  <a:gd name="T85" fmla="*/ 170 h 850"/>
                  <a:gd name="T86" fmla="*/ 94 w 307"/>
                  <a:gd name="T87" fmla="*/ 157 h 850"/>
                  <a:gd name="T88" fmla="*/ 92 w 307"/>
                  <a:gd name="T89" fmla="*/ 145 h 850"/>
                  <a:gd name="T90" fmla="*/ 90 w 307"/>
                  <a:gd name="T91" fmla="*/ 139 h 850"/>
                  <a:gd name="T92" fmla="*/ 87 w 307"/>
                  <a:gd name="T93" fmla="*/ 133 h 850"/>
                  <a:gd name="T94" fmla="*/ 85 w 307"/>
                  <a:gd name="T95" fmla="*/ 127 h 850"/>
                  <a:gd name="T96" fmla="*/ 82 w 307"/>
                  <a:gd name="T97" fmla="*/ 121 h 850"/>
                  <a:gd name="T98" fmla="*/ 76 w 307"/>
                  <a:gd name="T99" fmla="*/ 109 h 850"/>
                  <a:gd name="T100" fmla="*/ 69 w 307"/>
                  <a:gd name="T101" fmla="*/ 97 h 850"/>
                  <a:gd name="T102" fmla="*/ 62 w 307"/>
                  <a:gd name="T103" fmla="*/ 85 h 850"/>
                  <a:gd name="T104" fmla="*/ 55 w 307"/>
                  <a:gd name="T105" fmla="*/ 73 h 850"/>
                  <a:gd name="T106" fmla="*/ 46 w 307"/>
                  <a:gd name="T107" fmla="*/ 61 h 850"/>
                  <a:gd name="T108" fmla="*/ 39 w 307"/>
                  <a:gd name="T109" fmla="*/ 51 h 850"/>
                  <a:gd name="T110" fmla="*/ 24 w 307"/>
                  <a:gd name="T111" fmla="*/ 30 h 850"/>
                  <a:gd name="T112" fmla="*/ 12 w 307"/>
                  <a:gd name="T113" fmla="*/ 14 h 850"/>
                  <a:gd name="T114" fmla="*/ 3 w 307"/>
                  <a:gd name="T115" fmla="*/ 4 h 850"/>
                  <a:gd name="T116" fmla="*/ 0 w 307"/>
                  <a:gd name="T117" fmla="*/ 0 h 8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7"/>
                  <a:gd name="T178" fmla="*/ 0 h 850"/>
                  <a:gd name="T179" fmla="*/ 307 w 307"/>
                  <a:gd name="T180" fmla="*/ 850 h 8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7" h="850">
                    <a:moveTo>
                      <a:pt x="0" y="0"/>
                    </a:moveTo>
                    <a:lnTo>
                      <a:pt x="5" y="24"/>
                    </a:lnTo>
                    <a:lnTo>
                      <a:pt x="12" y="63"/>
                    </a:lnTo>
                    <a:lnTo>
                      <a:pt x="21" y="114"/>
                    </a:lnTo>
                    <a:lnTo>
                      <a:pt x="33" y="176"/>
                    </a:lnTo>
                    <a:lnTo>
                      <a:pt x="46" y="245"/>
                    </a:lnTo>
                    <a:lnTo>
                      <a:pt x="61" y="320"/>
                    </a:lnTo>
                    <a:lnTo>
                      <a:pt x="78" y="398"/>
                    </a:lnTo>
                    <a:lnTo>
                      <a:pt x="96" y="476"/>
                    </a:lnTo>
                    <a:lnTo>
                      <a:pt x="114" y="553"/>
                    </a:lnTo>
                    <a:lnTo>
                      <a:pt x="134" y="625"/>
                    </a:lnTo>
                    <a:lnTo>
                      <a:pt x="144" y="660"/>
                    </a:lnTo>
                    <a:lnTo>
                      <a:pt x="154" y="692"/>
                    </a:lnTo>
                    <a:lnTo>
                      <a:pt x="165" y="722"/>
                    </a:lnTo>
                    <a:lnTo>
                      <a:pt x="175" y="750"/>
                    </a:lnTo>
                    <a:lnTo>
                      <a:pt x="185" y="775"/>
                    </a:lnTo>
                    <a:lnTo>
                      <a:pt x="195" y="796"/>
                    </a:lnTo>
                    <a:lnTo>
                      <a:pt x="204" y="816"/>
                    </a:lnTo>
                    <a:lnTo>
                      <a:pt x="214" y="831"/>
                    </a:lnTo>
                    <a:lnTo>
                      <a:pt x="224" y="841"/>
                    </a:lnTo>
                    <a:lnTo>
                      <a:pt x="234" y="848"/>
                    </a:lnTo>
                    <a:lnTo>
                      <a:pt x="243" y="850"/>
                    </a:lnTo>
                    <a:lnTo>
                      <a:pt x="252" y="848"/>
                    </a:lnTo>
                    <a:lnTo>
                      <a:pt x="260" y="844"/>
                    </a:lnTo>
                    <a:lnTo>
                      <a:pt x="267" y="838"/>
                    </a:lnTo>
                    <a:lnTo>
                      <a:pt x="273" y="830"/>
                    </a:lnTo>
                    <a:lnTo>
                      <a:pt x="279" y="822"/>
                    </a:lnTo>
                    <a:lnTo>
                      <a:pt x="284" y="812"/>
                    </a:lnTo>
                    <a:lnTo>
                      <a:pt x="289" y="800"/>
                    </a:lnTo>
                    <a:lnTo>
                      <a:pt x="293" y="787"/>
                    </a:lnTo>
                    <a:lnTo>
                      <a:pt x="296" y="774"/>
                    </a:lnTo>
                    <a:lnTo>
                      <a:pt x="299" y="760"/>
                    </a:lnTo>
                    <a:lnTo>
                      <a:pt x="302" y="744"/>
                    </a:lnTo>
                    <a:lnTo>
                      <a:pt x="304" y="728"/>
                    </a:lnTo>
                    <a:lnTo>
                      <a:pt x="306" y="712"/>
                    </a:lnTo>
                    <a:lnTo>
                      <a:pt x="307" y="676"/>
                    </a:lnTo>
                    <a:lnTo>
                      <a:pt x="307" y="638"/>
                    </a:lnTo>
                    <a:lnTo>
                      <a:pt x="306" y="599"/>
                    </a:lnTo>
                    <a:lnTo>
                      <a:pt x="303" y="560"/>
                    </a:lnTo>
                    <a:lnTo>
                      <a:pt x="299" y="521"/>
                    </a:lnTo>
                    <a:lnTo>
                      <a:pt x="293" y="483"/>
                    </a:lnTo>
                    <a:lnTo>
                      <a:pt x="287" y="445"/>
                    </a:lnTo>
                    <a:lnTo>
                      <a:pt x="279" y="410"/>
                    </a:lnTo>
                    <a:lnTo>
                      <a:pt x="271" y="378"/>
                    </a:lnTo>
                    <a:lnTo>
                      <a:pt x="263" y="349"/>
                    </a:lnTo>
                    <a:lnTo>
                      <a:pt x="257" y="336"/>
                    </a:lnTo>
                    <a:lnTo>
                      <a:pt x="251" y="322"/>
                    </a:lnTo>
                    <a:lnTo>
                      <a:pt x="244" y="307"/>
                    </a:lnTo>
                    <a:lnTo>
                      <a:pt x="236" y="293"/>
                    </a:lnTo>
                    <a:lnTo>
                      <a:pt x="219" y="264"/>
                    </a:lnTo>
                    <a:lnTo>
                      <a:pt x="199" y="235"/>
                    </a:lnTo>
                    <a:lnTo>
                      <a:pt x="178" y="206"/>
                    </a:lnTo>
                    <a:lnTo>
                      <a:pt x="157" y="177"/>
                    </a:lnTo>
                    <a:lnTo>
                      <a:pt x="133" y="148"/>
                    </a:lnTo>
                    <a:lnTo>
                      <a:pt x="111" y="122"/>
                    </a:lnTo>
                    <a:lnTo>
                      <a:pt x="69" y="73"/>
                    </a:lnTo>
                    <a:lnTo>
                      <a:pt x="34" y="35"/>
                    </a:lnTo>
                    <a:lnTo>
                      <a:pt x="9"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69" name="Freeform 157">
                <a:extLst>
                  <a:ext uri="{FF2B5EF4-FFF2-40B4-BE49-F238E27FC236}">
                    <a16:creationId xmlns:a16="http://schemas.microsoft.com/office/drawing/2014/main" id="{73F29F41-5EA3-4C62-89C3-4321C7200D1D}"/>
                  </a:ext>
                </a:extLst>
              </p:cNvPr>
              <p:cNvSpPr>
                <a:spLocks/>
              </p:cNvSpPr>
              <p:nvPr/>
            </p:nvSpPr>
            <p:spPr bwMode="auto">
              <a:xfrm>
                <a:off x="2776" y="1364"/>
                <a:ext cx="86" cy="192"/>
              </a:xfrm>
              <a:custGeom>
                <a:avLst/>
                <a:gdLst>
                  <a:gd name="T0" fmla="*/ 0 w 244"/>
                  <a:gd name="T1" fmla="*/ 49 h 462"/>
                  <a:gd name="T2" fmla="*/ 6 w 244"/>
                  <a:gd name="T3" fmla="*/ 67 h 462"/>
                  <a:gd name="T4" fmla="*/ 11 w 244"/>
                  <a:gd name="T5" fmla="*/ 84 h 462"/>
                  <a:gd name="T6" fmla="*/ 17 w 244"/>
                  <a:gd name="T7" fmla="*/ 103 h 462"/>
                  <a:gd name="T8" fmla="*/ 23 w 244"/>
                  <a:gd name="T9" fmla="*/ 120 h 462"/>
                  <a:gd name="T10" fmla="*/ 29 w 244"/>
                  <a:gd name="T11" fmla="*/ 138 h 462"/>
                  <a:gd name="T12" fmla="*/ 34 w 244"/>
                  <a:gd name="T13" fmla="*/ 155 h 462"/>
                  <a:gd name="T14" fmla="*/ 40 w 244"/>
                  <a:gd name="T15" fmla="*/ 174 h 462"/>
                  <a:gd name="T16" fmla="*/ 45 w 244"/>
                  <a:gd name="T17" fmla="*/ 191 h 462"/>
                  <a:gd name="T18" fmla="*/ 51 w 244"/>
                  <a:gd name="T19" fmla="*/ 176 h 462"/>
                  <a:gd name="T20" fmla="*/ 58 w 244"/>
                  <a:gd name="T21" fmla="*/ 157 h 462"/>
                  <a:gd name="T22" fmla="*/ 65 w 244"/>
                  <a:gd name="T23" fmla="*/ 138 h 462"/>
                  <a:gd name="T24" fmla="*/ 71 w 244"/>
                  <a:gd name="T25" fmla="*/ 117 h 462"/>
                  <a:gd name="T26" fmla="*/ 74 w 244"/>
                  <a:gd name="T27" fmla="*/ 106 h 462"/>
                  <a:gd name="T28" fmla="*/ 76 w 244"/>
                  <a:gd name="T29" fmla="*/ 96 h 462"/>
                  <a:gd name="T30" fmla="*/ 79 w 244"/>
                  <a:gd name="T31" fmla="*/ 85 h 462"/>
                  <a:gd name="T32" fmla="*/ 81 w 244"/>
                  <a:gd name="T33" fmla="*/ 75 h 462"/>
                  <a:gd name="T34" fmla="*/ 83 w 244"/>
                  <a:gd name="T35" fmla="*/ 65 h 462"/>
                  <a:gd name="T36" fmla="*/ 84 w 244"/>
                  <a:gd name="T37" fmla="*/ 55 h 462"/>
                  <a:gd name="T38" fmla="*/ 85 w 244"/>
                  <a:gd name="T39" fmla="*/ 46 h 462"/>
                  <a:gd name="T40" fmla="*/ 86 w 244"/>
                  <a:gd name="T41" fmla="*/ 38 h 462"/>
                  <a:gd name="T42" fmla="*/ 86 w 244"/>
                  <a:gd name="T43" fmla="*/ 30 h 462"/>
                  <a:gd name="T44" fmla="*/ 85 w 244"/>
                  <a:gd name="T45" fmla="*/ 22 h 462"/>
                  <a:gd name="T46" fmla="*/ 84 w 244"/>
                  <a:gd name="T47" fmla="*/ 16 h 462"/>
                  <a:gd name="T48" fmla="*/ 83 w 244"/>
                  <a:gd name="T49" fmla="*/ 11 h 462"/>
                  <a:gd name="T50" fmla="*/ 80 w 244"/>
                  <a:gd name="T51" fmla="*/ 6 h 462"/>
                  <a:gd name="T52" fmla="*/ 77 w 244"/>
                  <a:gd name="T53" fmla="*/ 3 h 462"/>
                  <a:gd name="T54" fmla="*/ 73 w 244"/>
                  <a:gd name="T55" fmla="*/ 1 h 462"/>
                  <a:gd name="T56" fmla="*/ 69 w 244"/>
                  <a:gd name="T57" fmla="*/ 0 h 462"/>
                  <a:gd name="T58" fmla="*/ 63 w 244"/>
                  <a:gd name="T59" fmla="*/ 0 h 462"/>
                  <a:gd name="T60" fmla="*/ 57 w 244"/>
                  <a:gd name="T61" fmla="*/ 2 h 462"/>
                  <a:gd name="T62" fmla="*/ 50 w 244"/>
                  <a:gd name="T63" fmla="*/ 6 h 462"/>
                  <a:gd name="T64" fmla="*/ 42 w 244"/>
                  <a:gd name="T65" fmla="*/ 11 h 462"/>
                  <a:gd name="T66" fmla="*/ 33 w 244"/>
                  <a:gd name="T67" fmla="*/ 17 h 462"/>
                  <a:gd name="T68" fmla="*/ 23 w 244"/>
                  <a:gd name="T69" fmla="*/ 26 h 462"/>
                  <a:gd name="T70" fmla="*/ 12 w 244"/>
                  <a:gd name="T71" fmla="*/ 37 h 462"/>
                  <a:gd name="T72" fmla="*/ 0 w 244"/>
                  <a:gd name="T73" fmla="*/ 49 h 4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4"/>
                  <a:gd name="T112" fmla="*/ 0 h 462"/>
                  <a:gd name="T113" fmla="*/ 244 w 244"/>
                  <a:gd name="T114" fmla="*/ 462 h 4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4" h="462">
                    <a:moveTo>
                      <a:pt x="0" y="119"/>
                    </a:moveTo>
                    <a:lnTo>
                      <a:pt x="16" y="161"/>
                    </a:lnTo>
                    <a:lnTo>
                      <a:pt x="32" y="204"/>
                    </a:lnTo>
                    <a:lnTo>
                      <a:pt x="48" y="248"/>
                    </a:lnTo>
                    <a:lnTo>
                      <a:pt x="64" y="291"/>
                    </a:lnTo>
                    <a:lnTo>
                      <a:pt x="81" y="334"/>
                    </a:lnTo>
                    <a:lnTo>
                      <a:pt x="97" y="376"/>
                    </a:lnTo>
                    <a:lnTo>
                      <a:pt x="113" y="420"/>
                    </a:lnTo>
                    <a:lnTo>
                      <a:pt x="129" y="462"/>
                    </a:lnTo>
                    <a:lnTo>
                      <a:pt x="146" y="425"/>
                    </a:lnTo>
                    <a:lnTo>
                      <a:pt x="165" y="380"/>
                    </a:lnTo>
                    <a:lnTo>
                      <a:pt x="183" y="333"/>
                    </a:lnTo>
                    <a:lnTo>
                      <a:pt x="201" y="283"/>
                    </a:lnTo>
                    <a:lnTo>
                      <a:pt x="209" y="257"/>
                    </a:lnTo>
                    <a:lnTo>
                      <a:pt x="216" y="231"/>
                    </a:lnTo>
                    <a:lnTo>
                      <a:pt x="223" y="206"/>
                    </a:lnTo>
                    <a:lnTo>
                      <a:pt x="229" y="181"/>
                    </a:lnTo>
                    <a:lnTo>
                      <a:pt x="235" y="157"/>
                    </a:lnTo>
                    <a:lnTo>
                      <a:pt x="239" y="134"/>
                    </a:lnTo>
                    <a:lnTo>
                      <a:pt x="242" y="112"/>
                    </a:lnTo>
                    <a:lnTo>
                      <a:pt x="244" y="92"/>
                    </a:lnTo>
                    <a:lnTo>
                      <a:pt x="244" y="73"/>
                    </a:lnTo>
                    <a:lnTo>
                      <a:pt x="242" y="54"/>
                    </a:lnTo>
                    <a:lnTo>
                      <a:pt x="239" y="39"/>
                    </a:lnTo>
                    <a:lnTo>
                      <a:pt x="235" y="26"/>
                    </a:lnTo>
                    <a:lnTo>
                      <a:pt x="227" y="15"/>
                    </a:lnTo>
                    <a:lnTo>
                      <a:pt x="219" y="7"/>
                    </a:lnTo>
                    <a:lnTo>
                      <a:pt x="208" y="2"/>
                    </a:lnTo>
                    <a:lnTo>
                      <a:pt x="195" y="0"/>
                    </a:lnTo>
                    <a:lnTo>
                      <a:pt x="180" y="1"/>
                    </a:lnTo>
                    <a:lnTo>
                      <a:pt x="163" y="5"/>
                    </a:lnTo>
                    <a:lnTo>
                      <a:pt x="143" y="14"/>
                    </a:lnTo>
                    <a:lnTo>
                      <a:pt x="120" y="26"/>
                    </a:lnTo>
                    <a:lnTo>
                      <a:pt x="95" y="42"/>
                    </a:lnTo>
                    <a:lnTo>
                      <a:pt x="65" y="63"/>
                    </a:lnTo>
                    <a:lnTo>
                      <a:pt x="34" y="89"/>
                    </a:lnTo>
                    <a:lnTo>
                      <a:pt x="0"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70" name="Freeform 158">
                <a:extLst>
                  <a:ext uri="{FF2B5EF4-FFF2-40B4-BE49-F238E27FC236}">
                    <a16:creationId xmlns:a16="http://schemas.microsoft.com/office/drawing/2014/main" id="{75CF44F4-8EC3-4DE5-B6CE-58446718B266}"/>
                  </a:ext>
                </a:extLst>
              </p:cNvPr>
              <p:cNvSpPr>
                <a:spLocks/>
              </p:cNvSpPr>
              <p:nvPr/>
            </p:nvSpPr>
            <p:spPr bwMode="auto">
              <a:xfrm>
                <a:off x="1749" y="1832"/>
                <a:ext cx="87" cy="145"/>
              </a:xfrm>
              <a:custGeom>
                <a:avLst/>
                <a:gdLst>
                  <a:gd name="T0" fmla="*/ 85 w 246"/>
                  <a:gd name="T1" fmla="*/ 0 h 348"/>
                  <a:gd name="T2" fmla="*/ 82 w 246"/>
                  <a:gd name="T3" fmla="*/ 3 h 348"/>
                  <a:gd name="T4" fmla="*/ 74 w 246"/>
                  <a:gd name="T5" fmla="*/ 12 h 348"/>
                  <a:gd name="T6" fmla="*/ 62 w 246"/>
                  <a:gd name="T7" fmla="*/ 25 h 348"/>
                  <a:gd name="T8" fmla="*/ 49 w 246"/>
                  <a:gd name="T9" fmla="*/ 42 h 348"/>
                  <a:gd name="T10" fmla="*/ 41 w 246"/>
                  <a:gd name="T11" fmla="*/ 50 h 348"/>
                  <a:gd name="T12" fmla="*/ 34 w 246"/>
                  <a:gd name="T13" fmla="*/ 59 h 348"/>
                  <a:gd name="T14" fmla="*/ 27 w 246"/>
                  <a:gd name="T15" fmla="*/ 68 h 348"/>
                  <a:gd name="T16" fmla="*/ 21 w 246"/>
                  <a:gd name="T17" fmla="*/ 77 h 348"/>
                  <a:gd name="T18" fmla="*/ 15 w 246"/>
                  <a:gd name="T19" fmla="*/ 85 h 348"/>
                  <a:gd name="T20" fmla="*/ 10 w 246"/>
                  <a:gd name="T21" fmla="*/ 93 h 348"/>
                  <a:gd name="T22" fmla="*/ 6 w 246"/>
                  <a:gd name="T23" fmla="*/ 100 h 348"/>
                  <a:gd name="T24" fmla="*/ 3 w 246"/>
                  <a:gd name="T25" fmla="*/ 107 h 348"/>
                  <a:gd name="T26" fmla="*/ 2 w 246"/>
                  <a:gd name="T27" fmla="*/ 112 h 348"/>
                  <a:gd name="T28" fmla="*/ 1 w 246"/>
                  <a:gd name="T29" fmla="*/ 117 h 348"/>
                  <a:gd name="T30" fmla="*/ 0 w 246"/>
                  <a:gd name="T31" fmla="*/ 122 h 348"/>
                  <a:gd name="T32" fmla="*/ 0 w 246"/>
                  <a:gd name="T33" fmla="*/ 125 h 348"/>
                  <a:gd name="T34" fmla="*/ 0 w 246"/>
                  <a:gd name="T35" fmla="*/ 129 h 348"/>
                  <a:gd name="T36" fmla="*/ 1 w 246"/>
                  <a:gd name="T37" fmla="*/ 132 h 348"/>
                  <a:gd name="T38" fmla="*/ 2 w 246"/>
                  <a:gd name="T39" fmla="*/ 134 h 348"/>
                  <a:gd name="T40" fmla="*/ 3 w 246"/>
                  <a:gd name="T41" fmla="*/ 137 h 348"/>
                  <a:gd name="T42" fmla="*/ 4 w 246"/>
                  <a:gd name="T43" fmla="*/ 139 h 348"/>
                  <a:gd name="T44" fmla="*/ 6 w 246"/>
                  <a:gd name="T45" fmla="*/ 140 h 348"/>
                  <a:gd name="T46" fmla="*/ 7 w 246"/>
                  <a:gd name="T47" fmla="*/ 142 h 348"/>
                  <a:gd name="T48" fmla="*/ 8 w 246"/>
                  <a:gd name="T49" fmla="*/ 143 h 348"/>
                  <a:gd name="T50" fmla="*/ 10 w 246"/>
                  <a:gd name="T51" fmla="*/ 144 h 348"/>
                  <a:gd name="T52" fmla="*/ 11 w 246"/>
                  <a:gd name="T53" fmla="*/ 144 h 348"/>
                  <a:gd name="T54" fmla="*/ 16 w 246"/>
                  <a:gd name="T55" fmla="*/ 141 h 348"/>
                  <a:gd name="T56" fmla="*/ 28 w 246"/>
                  <a:gd name="T57" fmla="*/ 133 h 348"/>
                  <a:gd name="T58" fmla="*/ 35 w 246"/>
                  <a:gd name="T59" fmla="*/ 128 h 348"/>
                  <a:gd name="T60" fmla="*/ 41 w 246"/>
                  <a:gd name="T61" fmla="*/ 122 h 348"/>
                  <a:gd name="T62" fmla="*/ 44 w 246"/>
                  <a:gd name="T63" fmla="*/ 119 h 348"/>
                  <a:gd name="T64" fmla="*/ 47 w 246"/>
                  <a:gd name="T65" fmla="*/ 115 h 348"/>
                  <a:gd name="T66" fmla="*/ 49 w 246"/>
                  <a:gd name="T67" fmla="*/ 112 h 348"/>
                  <a:gd name="T68" fmla="*/ 50 w 246"/>
                  <a:gd name="T69" fmla="*/ 109 h 348"/>
                  <a:gd name="T70" fmla="*/ 53 w 246"/>
                  <a:gd name="T71" fmla="*/ 99 h 348"/>
                  <a:gd name="T72" fmla="*/ 57 w 246"/>
                  <a:gd name="T73" fmla="*/ 84 h 348"/>
                  <a:gd name="T74" fmla="*/ 63 w 246"/>
                  <a:gd name="T75" fmla="*/ 67 h 348"/>
                  <a:gd name="T76" fmla="*/ 69 w 246"/>
                  <a:gd name="T77" fmla="*/ 48 h 348"/>
                  <a:gd name="T78" fmla="*/ 75 w 246"/>
                  <a:gd name="T79" fmla="*/ 30 h 348"/>
                  <a:gd name="T80" fmla="*/ 80 w 246"/>
                  <a:gd name="T81" fmla="*/ 14 h 348"/>
                  <a:gd name="T82" fmla="*/ 84 w 246"/>
                  <a:gd name="T83" fmla="*/ 4 h 348"/>
                  <a:gd name="T84" fmla="*/ 85 w 246"/>
                  <a:gd name="T85" fmla="*/ 0 h 3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6"/>
                  <a:gd name="T130" fmla="*/ 0 h 348"/>
                  <a:gd name="T131" fmla="*/ 246 w 246"/>
                  <a:gd name="T132" fmla="*/ 348 h 3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6" h="348">
                    <a:moveTo>
                      <a:pt x="246" y="0"/>
                    </a:moveTo>
                    <a:lnTo>
                      <a:pt x="237" y="8"/>
                    </a:lnTo>
                    <a:lnTo>
                      <a:pt x="214" y="29"/>
                    </a:lnTo>
                    <a:lnTo>
                      <a:pt x="180" y="61"/>
                    </a:lnTo>
                    <a:lnTo>
                      <a:pt x="141" y="101"/>
                    </a:lnTo>
                    <a:lnTo>
                      <a:pt x="120" y="121"/>
                    </a:lnTo>
                    <a:lnTo>
                      <a:pt x="99" y="143"/>
                    </a:lnTo>
                    <a:lnTo>
                      <a:pt x="79" y="164"/>
                    </a:lnTo>
                    <a:lnTo>
                      <a:pt x="60" y="185"/>
                    </a:lnTo>
                    <a:lnTo>
                      <a:pt x="44" y="205"/>
                    </a:lnTo>
                    <a:lnTo>
                      <a:pt x="30" y="224"/>
                    </a:lnTo>
                    <a:lnTo>
                      <a:pt x="18" y="242"/>
                    </a:lnTo>
                    <a:lnTo>
                      <a:pt x="10" y="258"/>
                    </a:lnTo>
                    <a:lnTo>
                      <a:pt x="5" y="271"/>
                    </a:lnTo>
                    <a:lnTo>
                      <a:pt x="2" y="283"/>
                    </a:lnTo>
                    <a:lnTo>
                      <a:pt x="0" y="294"/>
                    </a:lnTo>
                    <a:lnTo>
                      <a:pt x="0" y="303"/>
                    </a:lnTo>
                    <a:lnTo>
                      <a:pt x="1" y="312"/>
                    </a:lnTo>
                    <a:lnTo>
                      <a:pt x="3" y="319"/>
                    </a:lnTo>
                    <a:lnTo>
                      <a:pt x="6" y="325"/>
                    </a:lnTo>
                    <a:lnTo>
                      <a:pt x="9" y="331"/>
                    </a:lnTo>
                    <a:lnTo>
                      <a:pt x="13" y="336"/>
                    </a:lnTo>
                    <a:lnTo>
                      <a:pt x="16" y="339"/>
                    </a:lnTo>
                    <a:lnTo>
                      <a:pt x="20" y="342"/>
                    </a:lnTo>
                    <a:lnTo>
                      <a:pt x="24" y="345"/>
                    </a:lnTo>
                    <a:lnTo>
                      <a:pt x="29" y="347"/>
                    </a:lnTo>
                    <a:lnTo>
                      <a:pt x="32" y="348"/>
                    </a:lnTo>
                    <a:lnTo>
                      <a:pt x="47" y="341"/>
                    </a:lnTo>
                    <a:lnTo>
                      <a:pt x="82" y="322"/>
                    </a:lnTo>
                    <a:lnTo>
                      <a:pt x="102" y="309"/>
                    </a:lnTo>
                    <a:lnTo>
                      <a:pt x="120" y="294"/>
                    </a:lnTo>
                    <a:lnTo>
                      <a:pt x="128" y="287"/>
                    </a:lnTo>
                    <a:lnTo>
                      <a:pt x="135" y="279"/>
                    </a:lnTo>
                    <a:lnTo>
                      <a:pt x="141" y="271"/>
                    </a:lnTo>
                    <a:lnTo>
                      <a:pt x="145" y="263"/>
                    </a:lnTo>
                    <a:lnTo>
                      <a:pt x="152" y="239"/>
                    </a:lnTo>
                    <a:lnTo>
                      <a:pt x="165" y="203"/>
                    </a:lnTo>
                    <a:lnTo>
                      <a:pt x="181" y="161"/>
                    </a:lnTo>
                    <a:lnTo>
                      <a:pt x="199" y="115"/>
                    </a:lnTo>
                    <a:lnTo>
                      <a:pt x="217" y="72"/>
                    </a:lnTo>
                    <a:lnTo>
                      <a:pt x="232" y="34"/>
                    </a:lnTo>
                    <a:lnTo>
                      <a:pt x="242" y="9"/>
                    </a:lnTo>
                    <a:lnTo>
                      <a:pt x="2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71" name="Freeform 159">
                <a:extLst>
                  <a:ext uri="{FF2B5EF4-FFF2-40B4-BE49-F238E27FC236}">
                    <a16:creationId xmlns:a16="http://schemas.microsoft.com/office/drawing/2014/main" id="{483C90AC-C3D0-4A0E-9CA0-C0D43D1879BD}"/>
                  </a:ext>
                </a:extLst>
              </p:cNvPr>
              <p:cNvSpPr>
                <a:spLocks/>
              </p:cNvSpPr>
              <p:nvPr/>
            </p:nvSpPr>
            <p:spPr bwMode="auto">
              <a:xfrm>
                <a:off x="1816" y="2253"/>
                <a:ext cx="41" cy="107"/>
              </a:xfrm>
              <a:custGeom>
                <a:avLst/>
                <a:gdLst>
                  <a:gd name="T0" fmla="*/ 15 w 124"/>
                  <a:gd name="T1" fmla="*/ 0 h 258"/>
                  <a:gd name="T2" fmla="*/ 14 w 124"/>
                  <a:gd name="T3" fmla="*/ 0 h 258"/>
                  <a:gd name="T4" fmla="*/ 12 w 124"/>
                  <a:gd name="T5" fmla="*/ 2 h 258"/>
                  <a:gd name="T6" fmla="*/ 10 w 124"/>
                  <a:gd name="T7" fmla="*/ 4 h 258"/>
                  <a:gd name="T8" fmla="*/ 7 w 124"/>
                  <a:gd name="T9" fmla="*/ 7 h 258"/>
                  <a:gd name="T10" fmla="*/ 6 w 124"/>
                  <a:gd name="T11" fmla="*/ 9 h 258"/>
                  <a:gd name="T12" fmla="*/ 5 w 124"/>
                  <a:gd name="T13" fmla="*/ 12 h 258"/>
                  <a:gd name="T14" fmla="*/ 3 w 124"/>
                  <a:gd name="T15" fmla="*/ 14 h 258"/>
                  <a:gd name="T16" fmla="*/ 2 w 124"/>
                  <a:gd name="T17" fmla="*/ 17 h 258"/>
                  <a:gd name="T18" fmla="*/ 1 w 124"/>
                  <a:gd name="T19" fmla="*/ 21 h 258"/>
                  <a:gd name="T20" fmla="*/ 1 w 124"/>
                  <a:gd name="T21" fmla="*/ 24 h 258"/>
                  <a:gd name="T22" fmla="*/ 0 w 124"/>
                  <a:gd name="T23" fmla="*/ 29 h 258"/>
                  <a:gd name="T24" fmla="*/ 0 w 124"/>
                  <a:gd name="T25" fmla="*/ 34 h 258"/>
                  <a:gd name="T26" fmla="*/ 0 w 124"/>
                  <a:gd name="T27" fmla="*/ 36 h 258"/>
                  <a:gd name="T28" fmla="*/ 1 w 124"/>
                  <a:gd name="T29" fmla="*/ 39 h 258"/>
                  <a:gd name="T30" fmla="*/ 1 w 124"/>
                  <a:gd name="T31" fmla="*/ 41 h 258"/>
                  <a:gd name="T32" fmla="*/ 2 w 124"/>
                  <a:gd name="T33" fmla="*/ 44 h 258"/>
                  <a:gd name="T34" fmla="*/ 4 w 124"/>
                  <a:gd name="T35" fmla="*/ 49 h 258"/>
                  <a:gd name="T36" fmla="*/ 6 w 124"/>
                  <a:gd name="T37" fmla="*/ 55 h 258"/>
                  <a:gd name="T38" fmla="*/ 10 w 124"/>
                  <a:gd name="T39" fmla="*/ 61 h 258"/>
                  <a:gd name="T40" fmla="*/ 13 w 124"/>
                  <a:gd name="T41" fmla="*/ 68 h 258"/>
                  <a:gd name="T42" fmla="*/ 17 w 124"/>
                  <a:gd name="T43" fmla="*/ 74 h 258"/>
                  <a:gd name="T44" fmla="*/ 21 w 124"/>
                  <a:gd name="T45" fmla="*/ 80 h 258"/>
                  <a:gd name="T46" fmla="*/ 29 w 124"/>
                  <a:gd name="T47" fmla="*/ 90 h 258"/>
                  <a:gd name="T48" fmla="*/ 36 w 124"/>
                  <a:gd name="T49" fmla="*/ 99 h 258"/>
                  <a:gd name="T50" fmla="*/ 40 w 124"/>
                  <a:gd name="T51" fmla="*/ 105 h 258"/>
                  <a:gd name="T52" fmla="*/ 42 w 124"/>
                  <a:gd name="T53" fmla="*/ 107 h 258"/>
                  <a:gd name="T54" fmla="*/ 15 w 124"/>
                  <a:gd name="T55" fmla="*/ 0 h 2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4"/>
                  <a:gd name="T85" fmla="*/ 0 h 258"/>
                  <a:gd name="T86" fmla="*/ 124 w 124"/>
                  <a:gd name="T87" fmla="*/ 258 h 2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4" h="258">
                    <a:moveTo>
                      <a:pt x="43" y="0"/>
                    </a:moveTo>
                    <a:lnTo>
                      <a:pt x="41" y="1"/>
                    </a:lnTo>
                    <a:lnTo>
                      <a:pt x="36" y="4"/>
                    </a:lnTo>
                    <a:lnTo>
                      <a:pt x="29" y="9"/>
                    </a:lnTo>
                    <a:lnTo>
                      <a:pt x="22" y="17"/>
                    </a:lnTo>
                    <a:lnTo>
                      <a:pt x="18" y="22"/>
                    </a:lnTo>
                    <a:lnTo>
                      <a:pt x="14" y="28"/>
                    </a:lnTo>
                    <a:lnTo>
                      <a:pt x="10" y="34"/>
                    </a:lnTo>
                    <a:lnTo>
                      <a:pt x="7" y="42"/>
                    </a:lnTo>
                    <a:lnTo>
                      <a:pt x="4" y="50"/>
                    </a:lnTo>
                    <a:lnTo>
                      <a:pt x="2" y="59"/>
                    </a:lnTo>
                    <a:lnTo>
                      <a:pt x="1" y="70"/>
                    </a:lnTo>
                    <a:lnTo>
                      <a:pt x="0" y="81"/>
                    </a:lnTo>
                    <a:lnTo>
                      <a:pt x="1" y="87"/>
                    </a:lnTo>
                    <a:lnTo>
                      <a:pt x="2" y="93"/>
                    </a:lnTo>
                    <a:lnTo>
                      <a:pt x="3" y="99"/>
                    </a:lnTo>
                    <a:lnTo>
                      <a:pt x="6" y="106"/>
                    </a:lnTo>
                    <a:lnTo>
                      <a:pt x="12" y="119"/>
                    </a:lnTo>
                    <a:lnTo>
                      <a:pt x="19" y="133"/>
                    </a:lnTo>
                    <a:lnTo>
                      <a:pt x="29" y="148"/>
                    </a:lnTo>
                    <a:lnTo>
                      <a:pt x="39" y="163"/>
                    </a:lnTo>
                    <a:lnTo>
                      <a:pt x="50" y="178"/>
                    </a:lnTo>
                    <a:lnTo>
                      <a:pt x="62" y="192"/>
                    </a:lnTo>
                    <a:lnTo>
                      <a:pt x="85" y="218"/>
                    </a:lnTo>
                    <a:lnTo>
                      <a:pt x="105" y="239"/>
                    </a:lnTo>
                    <a:lnTo>
                      <a:pt x="119" y="253"/>
                    </a:lnTo>
                    <a:lnTo>
                      <a:pt x="124" y="258"/>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72" name="Freeform 160">
                <a:extLst>
                  <a:ext uri="{FF2B5EF4-FFF2-40B4-BE49-F238E27FC236}">
                    <a16:creationId xmlns:a16="http://schemas.microsoft.com/office/drawing/2014/main" id="{06D6E8CB-748B-4226-B44B-55172C9D71AE}"/>
                  </a:ext>
                </a:extLst>
              </p:cNvPr>
              <p:cNvSpPr>
                <a:spLocks/>
              </p:cNvSpPr>
              <p:nvPr/>
            </p:nvSpPr>
            <p:spPr bwMode="auto">
              <a:xfrm>
                <a:off x="2139" y="2309"/>
                <a:ext cx="79" cy="157"/>
              </a:xfrm>
              <a:custGeom>
                <a:avLst/>
                <a:gdLst>
                  <a:gd name="T0" fmla="*/ 79 w 225"/>
                  <a:gd name="T1" fmla="*/ 11 h 371"/>
                  <a:gd name="T2" fmla="*/ 75 w 225"/>
                  <a:gd name="T3" fmla="*/ 10 h 371"/>
                  <a:gd name="T4" fmla="*/ 67 w 225"/>
                  <a:gd name="T5" fmla="*/ 7 h 371"/>
                  <a:gd name="T6" fmla="*/ 61 w 225"/>
                  <a:gd name="T7" fmla="*/ 5 h 371"/>
                  <a:gd name="T8" fmla="*/ 54 w 225"/>
                  <a:gd name="T9" fmla="*/ 4 h 371"/>
                  <a:gd name="T10" fmla="*/ 47 w 225"/>
                  <a:gd name="T11" fmla="*/ 2 h 371"/>
                  <a:gd name="T12" fmla="*/ 39 w 225"/>
                  <a:gd name="T13" fmla="*/ 1 h 371"/>
                  <a:gd name="T14" fmla="*/ 32 w 225"/>
                  <a:gd name="T15" fmla="*/ 0 h 371"/>
                  <a:gd name="T16" fmla="*/ 25 w 225"/>
                  <a:gd name="T17" fmla="*/ 0 h 371"/>
                  <a:gd name="T18" fmla="*/ 21 w 225"/>
                  <a:gd name="T19" fmla="*/ 0 h 371"/>
                  <a:gd name="T20" fmla="*/ 18 w 225"/>
                  <a:gd name="T21" fmla="*/ 0 h 371"/>
                  <a:gd name="T22" fmla="*/ 15 w 225"/>
                  <a:gd name="T23" fmla="*/ 1 h 371"/>
                  <a:gd name="T24" fmla="*/ 12 w 225"/>
                  <a:gd name="T25" fmla="*/ 2 h 371"/>
                  <a:gd name="T26" fmla="*/ 9 w 225"/>
                  <a:gd name="T27" fmla="*/ 3 h 371"/>
                  <a:gd name="T28" fmla="*/ 7 w 225"/>
                  <a:gd name="T29" fmla="*/ 4 h 371"/>
                  <a:gd name="T30" fmla="*/ 5 w 225"/>
                  <a:gd name="T31" fmla="*/ 5 h 371"/>
                  <a:gd name="T32" fmla="*/ 3 w 225"/>
                  <a:gd name="T33" fmla="*/ 7 h 371"/>
                  <a:gd name="T34" fmla="*/ 2 w 225"/>
                  <a:gd name="T35" fmla="*/ 9 h 371"/>
                  <a:gd name="T36" fmla="*/ 1 w 225"/>
                  <a:gd name="T37" fmla="*/ 12 h 371"/>
                  <a:gd name="T38" fmla="*/ 0 w 225"/>
                  <a:gd name="T39" fmla="*/ 15 h 371"/>
                  <a:gd name="T40" fmla="*/ 0 w 225"/>
                  <a:gd name="T41" fmla="*/ 18 h 371"/>
                  <a:gd name="T42" fmla="*/ 0 w 225"/>
                  <a:gd name="T43" fmla="*/ 25 h 371"/>
                  <a:gd name="T44" fmla="*/ 1 w 225"/>
                  <a:gd name="T45" fmla="*/ 33 h 371"/>
                  <a:gd name="T46" fmla="*/ 3 w 225"/>
                  <a:gd name="T47" fmla="*/ 43 h 371"/>
                  <a:gd name="T48" fmla="*/ 5 w 225"/>
                  <a:gd name="T49" fmla="*/ 53 h 371"/>
                  <a:gd name="T50" fmla="*/ 10 w 225"/>
                  <a:gd name="T51" fmla="*/ 76 h 371"/>
                  <a:gd name="T52" fmla="*/ 16 w 225"/>
                  <a:gd name="T53" fmla="*/ 99 h 371"/>
                  <a:gd name="T54" fmla="*/ 22 w 225"/>
                  <a:gd name="T55" fmla="*/ 120 h 371"/>
                  <a:gd name="T56" fmla="*/ 27 w 225"/>
                  <a:gd name="T57" fmla="*/ 138 h 371"/>
                  <a:gd name="T58" fmla="*/ 30 w 225"/>
                  <a:gd name="T59" fmla="*/ 150 h 371"/>
                  <a:gd name="T60" fmla="*/ 32 w 225"/>
                  <a:gd name="T61" fmla="*/ 155 h 371"/>
                  <a:gd name="T62" fmla="*/ 32 w 225"/>
                  <a:gd name="T63" fmla="*/ 152 h 371"/>
                  <a:gd name="T64" fmla="*/ 32 w 225"/>
                  <a:gd name="T65" fmla="*/ 142 h 371"/>
                  <a:gd name="T66" fmla="*/ 33 w 225"/>
                  <a:gd name="T67" fmla="*/ 129 h 371"/>
                  <a:gd name="T68" fmla="*/ 34 w 225"/>
                  <a:gd name="T69" fmla="*/ 113 h 371"/>
                  <a:gd name="T70" fmla="*/ 35 w 225"/>
                  <a:gd name="T71" fmla="*/ 105 h 371"/>
                  <a:gd name="T72" fmla="*/ 37 w 225"/>
                  <a:gd name="T73" fmla="*/ 96 h 371"/>
                  <a:gd name="T74" fmla="*/ 38 w 225"/>
                  <a:gd name="T75" fmla="*/ 87 h 371"/>
                  <a:gd name="T76" fmla="*/ 40 w 225"/>
                  <a:gd name="T77" fmla="*/ 79 h 371"/>
                  <a:gd name="T78" fmla="*/ 43 w 225"/>
                  <a:gd name="T79" fmla="*/ 71 h 371"/>
                  <a:gd name="T80" fmla="*/ 46 w 225"/>
                  <a:gd name="T81" fmla="*/ 64 h 371"/>
                  <a:gd name="T82" fmla="*/ 47 w 225"/>
                  <a:gd name="T83" fmla="*/ 60 h 371"/>
                  <a:gd name="T84" fmla="*/ 49 w 225"/>
                  <a:gd name="T85" fmla="*/ 57 h 371"/>
                  <a:gd name="T86" fmla="*/ 51 w 225"/>
                  <a:gd name="T87" fmla="*/ 54 h 371"/>
                  <a:gd name="T88" fmla="*/ 53 w 225"/>
                  <a:gd name="T89" fmla="*/ 51 h 371"/>
                  <a:gd name="T90" fmla="*/ 65 w 225"/>
                  <a:gd name="T91" fmla="*/ 34 h 371"/>
                  <a:gd name="T92" fmla="*/ 73 w 225"/>
                  <a:gd name="T93" fmla="*/ 21 h 371"/>
                  <a:gd name="T94" fmla="*/ 77 w 225"/>
                  <a:gd name="T95" fmla="*/ 13 h 371"/>
                  <a:gd name="T96" fmla="*/ 79 w 225"/>
                  <a:gd name="T97" fmla="*/ 11 h 3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5"/>
                  <a:gd name="T148" fmla="*/ 0 h 371"/>
                  <a:gd name="T149" fmla="*/ 225 w 225"/>
                  <a:gd name="T150" fmla="*/ 371 h 3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5" h="371">
                    <a:moveTo>
                      <a:pt x="225" y="26"/>
                    </a:moveTo>
                    <a:lnTo>
                      <a:pt x="215" y="23"/>
                    </a:lnTo>
                    <a:lnTo>
                      <a:pt x="190" y="17"/>
                    </a:lnTo>
                    <a:lnTo>
                      <a:pt x="173" y="13"/>
                    </a:lnTo>
                    <a:lnTo>
                      <a:pt x="154" y="9"/>
                    </a:lnTo>
                    <a:lnTo>
                      <a:pt x="134" y="5"/>
                    </a:lnTo>
                    <a:lnTo>
                      <a:pt x="112" y="2"/>
                    </a:lnTo>
                    <a:lnTo>
                      <a:pt x="91" y="0"/>
                    </a:lnTo>
                    <a:lnTo>
                      <a:pt x="71" y="0"/>
                    </a:lnTo>
                    <a:lnTo>
                      <a:pt x="61" y="0"/>
                    </a:lnTo>
                    <a:lnTo>
                      <a:pt x="52" y="1"/>
                    </a:lnTo>
                    <a:lnTo>
                      <a:pt x="43" y="2"/>
                    </a:lnTo>
                    <a:lnTo>
                      <a:pt x="35" y="4"/>
                    </a:lnTo>
                    <a:lnTo>
                      <a:pt x="27" y="6"/>
                    </a:lnTo>
                    <a:lnTo>
                      <a:pt x="20" y="9"/>
                    </a:lnTo>
                    <a:lnTo>
                      <a:pt x="14" y="13"/>
                    </a:lnTo>
                    <a:lnTo>
                      <a:pt x="9" y="17"/>
                    </a:lnTo>
                    <a:lnTo>
                      <a:pt x="5" y="22"/>
                    </a:lnTo>
                    <a:lnTo>
                      <a:pt x="2" y="28"/>
                    </a:lnTo>
                    <a:lnTo>
                      <a:pt x="0" y="35"/>
                    </a:lnTo>
                    <a:lnTo>
                      <a:pt x="0" y="43"/>
                    </a:lnTo>
                    <a:lnTo>
                      <a:pt x="1" y="60"/>
                    </a:lnTo>
                    <a:lnTo>
                      <a:pt x="4" y="80"/>
                    </a:lnTo>
                    <a:lnTo>
                      <a:pt x="8" y="103"/>
                    </a:lnTo>
                    <a:lnTo>
                      <a:pt x="14" y="128"/>
                    </a:lnTo>
                    <a:lnTo>
                      <a:pt x="28" y="181"/>
                    </a:lnTo>
                    <a:lnTo>
                      <a:pt x="45" y="237"/>
                    </a:lnTo>
                    <a:lnTo>
                      <a:pt x="62" y="288"/>
                    </a:lnTo>
                    <a:lnTo>
                      <a:pt x="76" y="330"/>
                    </a:lnTo>
                    <a:lnTo>
                      <a:pt x="86" y="359"/>
                    </a:lnTo>
                    <a:lnTo>
                      <a:pt x="90" y="371"/>
                    </a:lnTo>
                    <a:lnTo>
                      <a:pt x="90" y="363"/>
                    </a:lnTo>
                    <a:lnTo>
                      <a:pt x="91" y="340"/>
                    </a:lnTo>
                    <a:lnTo>
                      <a:pt x="93" y="309"/>
                    </a:lnTo>
                    <a:lnTo>
                      <a:pt x="98" y="271"/>
                    </a:lnTo>
                    <a:lnTo>
                      <a:pt x="101" y="251"/>
                    </a:lnTo>
                    <a:lnTo>
                      <a:pt x="105" y="230"/>
                    </a:lnTo>
                    <a:lnTo>
                      <a:pt x="109" y="209"/>
                    </a:lnTo>
                    <a:lnTo>
                      <a:pt x="115" y="189"/>
                    </a:lnTo>
                    <a:lnTo>
                      <a:pt x="123" y="170"/>
                    </a:lnTo>
                    <a:lnTo>
                      <a:pt x="131" y="152"/>
                    </a:lnTo>
                    <a:lnTo>
                      <a:pt x="135" y="144"/>
                    </a:lnTo>
                    <a:lnTo>
                      <a:pt x="140" y="137"/>
                    </a:lnTo>
                    <a:lnTo>
                      <a:pt x="145" y="130"/>
                    </a:lnTo>
                    <a:lnTo>
                      <a:pt x="150" y="123"/>
                    </a:lnTo>
                    <a:lnTo>
                      <a:pt x="184" y="81"/>
                    </a:lnTo>
                    <a:lnTo>
                      <a:pt x="207" y="51"/>
                    </a:lnTo>
                    <a:lnTo>
                      <a:pt x="220" y="32"/>
                    </a:lnTo>
                    <a:lnTo>
                      <a:pt x="225"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73" name="Freeform 161">
                <a:extLst>
                  <a:ext uri="{FF2B5EF4-FFF2-40B4-BE49-F238E27FC236}">
                    <a16:creationId xmlns:a16="http://schemas.microsoft.com/office/drawing/2014/main" id="{C9F6298C-48BD-4C8E-87DE-861F87059DC2}"/>
                  </a:ext>
                </a:extLst>
              </p:cNvPr>
              <p:cNvSpPr>
                <a:spLocks/>
              </p:cNvSpPr>
              <p:nvPr/>
            </p:nvSpPr>
            <p:spPr bwMode="auto">
              <a:xfrm>
                <a:off x="2147" y="1420"/>
                <a:ext cx="220" cy="124"/>
              </a:xfrm>
              <a:custGeom>
                <a:avLst/>
                <a:gdLst>
                  <a:gd name="T0" fmla="*/ 0 w 628"/>
                  <a:gd name="T1" fmla="*/ 125 h 306"/>
                  <a:gd name="T2" fmla="*/ 2 w 628"/>
                  <a:gd name="T3" fmla="*/ 123 h 306"/>
                  <a:gd name="T4" fmla="*/ 6 w 628"/>
                  <a:gd name="T5" fmla="*/ 116 h 306"/>
                  <a:gd name="T6" fmla="*/ 13 w 628"/>
                  <a:gd name="T7" fmla="*/ 106 h 306"/>
                  <a:gd name="T8" fmla="*/ 22 w 628"/>
                  <a:gd name="T9" fmla="*/ 94 h 306"/>
                  <a:gd name="T10" fmla="*/ 32 w 628"/>
                  <a:gd name="T11" fmla="*/ 80 h 306"/>
                  <a:gd name="T12" fmla="*/ 44 w 628"/>
                  <a:gd name="T13" fmla="*/ 66 h 306"/>
                  <a:gd name="T14" fmla="*/ 56 w 628"/>
                  <a:gd name="T15" fmla="*/ 51 h 306"/>
                  <a:gd name="T16" fmla="*/ 69 w 628"/>
                  <a:gd name="T17" fmla="*/ 37 h 306"/>
                  <a:gd name="T18" fmla="*/ 72 w 628"/>
                  <a:gd name="T19" fmla="*/ 33 h 306"/>
                  <a:gd name="T20" fmla="*/ 76 w 628"/>
                  <a:gd name="T21" fmla="*/ 30 h 306"/>
                  <a:gd name="T22" fmla="*/ 80 w 628"/>
                  <a:gd name="T23" fmla="*/ 27 h 306"/>
                  <a:gd name="T24" fmla="*/ 84 w 628"/>
                  <a:gd name="T25" fmla="*/ 25 h 306"/>
                  <a:gd name="T26" fmla="*/ 88 w 628"/>
                  <a:gd name="T27" fmla="*/ 22 h 306"/>
                  <a:gd name="T28" fmla="*/ 93 w 628"/>
                  <a:gd name="T29" fmla="*/ 20 h 306"/>
                  <a:gd name="T30" fmla="*/ 98 w 628"/>
                  <a:gd name="T31" fmla="*/ 18 h 306"/>
                  <a:gd name="T32" fmla="*/ 103 w 628"/>
                  <a:gd name="T33" fmla="*/ 16 h 306"/>
                  <a:gd name="T34" fmla="*/ 114 w 628"/>
                  <a:gd name="T35" fmla="*/ 12 h 306"/>
                  <a:gd name="T36" fmla="*/ 124 w 628"/>
                  <a:gd name="T37" fmla="*/ 9 h 306"/>
                  <a:gd name="T38" fmla="*/ 136 w 628"/>
                  <a:gd name="T39" fmla="*/ 7 h 306"/>
                  <a:gd name="T40" fmla="*/ 147 w 628"/>
                  <a:gd name="T41" fmla="*/ 4 h 306"/>
                  <a:gd name="T42" fmla="*/ 157 w 628"/>
                  <a:gd name="T43" fmla="*/ 3 h 306"/>
                  <a:gd name="T44" fmla="*/ 167 w 628"/>
                  <a:gd name="T45" fmla="*/ 2 h 306"/>
                  <a:gd name="T46" fmla="*/ 176 w 628"/>
                  <a:gd name="T47" fmla="*/ 1 h 306"/>
                  <a:gd name="T48" fmla="*/ 184 w 628"/>
                  <a:gd name="T49" fmla="*/ 0 h 306"/>
                  <a:gd name="T50" fmla="*/ 196 w 628"/>
                  <a:gd name="T51" fmla="*/ 0 h 306"/>
                  <a:gd name="T52" fmla="*/ 200 w 628"/>
                  <a:gd name="T53" fmla="*/ 0 h 306"/>
                  <a:gd name="T54" fmla="*/ 219 w 628"/>
                  <a:gd name="T55" fmla="*/ 28 h 306"/>
                  <a:gd name="T56" fmla="*/ 215 w 628"/>
                  <a:gd name="T57" fmla="*/ 29 h 306"/>
                  <a:gd name="T58" fmla="*/ 205 w 628"/>
                  <a:gd name="T59" fmla="*/ 30 h 306"/>
                  <a:gd name="T60" fmla="*/ 189 w 628"/>
                  <a:gd name="T61" fmla="*/ 33 h 306"/>
                  <a:gd name="T62" fmla="*/ 170 w 628"/>
                  <a:gd name="T63" fmla="*/ 36 h 306"/>
                  <a:gd name="T64" fmla="*/ 149 w 628"/>
                  <a:gd name="T65" fmla="*/ 40 h 306"/>
                  <a:gd name="T66" fmla="*/ 128 w 628"/>
                  <a:gd name="T67" fmla="*/ 45 h 306"/>
                  <a:gd name="T68" fmla="*/ 118 w 628"/>
                  <a:gd name="T69" fmla="*/ 48 h 306"/>
                  <a:gd name="T70" fmla="*/ 108 w 628"/>
                  <a:gd name="T71" fmla="*/ 51 h 306"/>
                  <a:gd name="T72" fmla="*/ 100 w 628"/>
                  <a:gd name="T73" fmla="*/ 54 h 306"/>
                  <a:gd name="T74" fmla="*/ 92 w 628"/>
                  <a:gd name="T75" fmla="*/ 57 h 306"/>
                  <a:gd name="T76" fmla="*/ 84 w 628"/>
                  <a:gd name="T77" fmla="*/ 60 h 306"/>
                  <a:gd name="T78" fmla="*/ 76 w 628"/>
                  <a:gd name="T79" fmla="*/ 65 h 306"/>
                  <a:gd name="T80" fmla="*/ 68 w 628"/>
                  <a:gd name="T81" fmla="*/ 69 h 306"/>
                  <a:gd name="T82" fmla="*/ 60 w 628"/>
                  <a:gd name="T83" fmla="*/ 75 h 306"/>
                  <a:gd name="T84" fmla="*/ 52 w 628"/>
                  <a:gd name="T85" fmla="*/ 80 h 306"/>
                  <a:gd name="T86" fmla="*/ 45 w 628"/>
                  <a:gd name="T87" fmla="*/ 86 h 306"/>
                  <a:gd name="T88" fmla="*/ 37 w 628"/>
                  <a:gd name="T89" fmla="*/ 92 h 306"/>
                  <a:gd name="T90" fmla="*/ 30 w 628"/>
                  <a:gd name="T91" fmla="*/ 97 h 306"/>
                  <a:gd name="T92" fmla="*/ 18 w 628"/>
                  <a:gd name="T93" fmla="*/ 108 h 306"/>
                  <a:gd name="T94" fmla="*/ 8 w 628"/>
                  <a:gd name="T95" fmla="*/ 117 h 306"/>
                  <a:gd name="T96" fmla="*/ 2 w 628"/>
                  <a:gd name="T97" fmla="*/ 123 h 306"/>
                  <a:gd name="T98" fmla="*/ 0 w 628"/>
                  <a:gd name="T99" fmla="*/ 125 h 3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28"/>
                  <a:gd name="T151" fmla="*/ 0 h 306"/>
                  <a:gd name="T152" fmla="*/ 628 w 628"/>
                  <a:gd name="T153" fmla="*/ 306 h 3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28" h="306">
                    <a:moveTo>
                      <a:pt x="0" y="306"/>
                    </a:moveTo>
                    <a:lnTo>
                      <a:pt x="5" y="300"/>
                    </a:lnTo>
                    <a:lnTo>
                      <a:pt x="17" y="284"/>
                    </a:lnTo>
                    <a:lnTo>
                      <a:pt x="37" y="260"/>
                    </a:lnTo>
                    <a:lnTo>
                      <a:pt x="63" y="230"/>
                    </a:lnTo>
                    <a:lnTo>
                      <a:pt x="93" y="196"/>
                    </a:lnTo>
                    <a:lnTo>
                      <a:pt x="127" y="161"/>
                    </a:lnTo>
                    <a:lnTo>
                      <a:pt x="162" y="125"/>
                    </a:lnTo>
                    <a:lnTo>
                      <a:pt x="198" y="90"/>
                    </a:lnTo>
                    <a:lnTo>
                      <a:pt x="207" y="82"/>
                    </a:lnTo>
                    <a:lnTo>
                      <a:pt x="217" y="74"/>
                    </a:lnTo>
                    <a:lnTo>
                      <a:pt x="228" y="67"/>
                    </a:lnTo>
                    <a:lnTo>
                      <a:pt x="240" y="60"/>
                    </a:lnTo>
                    <a:lnTo>
                      <a:pt x="253" y="54"/>
                    </a:lnTo>
                    <a:lnTo>
                      <a:pt x="267" y="48"/>
                    </a:lnTo>
                    <a:lnTo>
                      <a:pt x="281" y="43"/>
                    </a:lnTo>
                    <a:lnTo>
                      <a:pt x="296" y="38"/>
                    </a:lnTo>
                    <a:lnTo>
                      <a:pt x="326" y="29"/>
                    </a:lnTo>
                    <a:lnTo>
                      <a:pt x="357" y="22"/>
                    </a:lnTo>
                    <a:lnTo>
                      <a:pt x="389" y="16"/>
                    </a:lnTo>
                    <a:lnTo>
                      <a:pt x="421" y="11"/>
                    </a:lnTo>
                    <a:lnTo>
                      <a:pt x="451" y="7"/>
                    </a:lnTo>
                    <a:lnTo>
                      <a:pt x="479" y="4"/>
                    </a:lnTo>
                    <a:lnTo>
                      <a:pt x="505" y="2"/>
                    </a:lnTo>
                    <a:lnTo>
                      <a:pt x="528" y="1"/>
                    </a:lnTo>
                    <a:lnTo>
                      <a:pt x="561" y="0"/>
                    </a:lnTo>
                    <a:lnTo>
                      <a:pt x="574" y="0"/>
                    </a:lnTo>
                    <a:lnTo>
                      <a:pt x="628" y="69"/>
                    </a:lnTo>
                    <a:lnTo>
                      <a:pt x="617" y="70"/>
                    </a:lnTo>
                    <a:lnTo>
                      <a:pt x="587" y="74"/>
                    </a:lnTo>
                    <a:lnTo>
                      <a:pt x="542" y="80"/>
                    </a:lnTo>
                    <a:lnTo>
                      <a:pt x="488" y="88"/>
                    </a:lnTo>
                    <a:lnTo>
                      <a:pt x="428" y="98"/>
                    </a:lnTo>
                    <a:lnTo>
                      <a:pt x="367" y="110"/>
                    </a:lnTo>
                    <a:lnTo>
                      <a:pt x="338" y="117"/>
                    </a:lnTo>
                    <a:lnTo>
                      <a:pt x="311" y="124"/>
                    </a:lnTo>
                    <a:lnTo>
                      <a:pt x="286" y="131"/>
                    </a:lnTo>
                    <a:lnTo>
                      <a:pt x="263" y="139"/>
                    </a:lnTo>
                    <a:lnTo>
                      <a:pt x="240" y="148"/>
                    </a:lnTo>
                    <a:lnTo>
                      <a:pt x="217" y="159"/>
                    </a:lnTo>
                    <a:lnTo>
                      <a:pt x="195" y="170"/>
                    </a:lnTo>
                    <a:lnTo>
                      <a:pt x="172" y="183"/>
                    </a:lnTo>
                    <a:lnTo>
                      <a:pt x="150" y="197"/>
                    </a:lnTo>
                    <a:lnTo>
                      <a:pt x="128" y="210"/>
                    </a:lnTo>
                    <a:lnTo>
                      <a:pt x="107" y="224"/>
                    </a:lnTo>
                    <a:lnTo>
                      <a:pt x="87" y="238"/>
                    </a:lnTo>
                    <a:lnTo>
                      <a:pt x="52" y="265"/>
                    </a:lnTo>
                    <a:lnTo>
                      <a:pt x="24" y="286"/>
                    </a:lnTo>
                    <a:lnTo>
                      <a:pt x="6" y="300"/>
                    </a:lnTo>
                    <a:lnTo>
                      <a:pt x="0" y="3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74" name="Freeform 162">
                <a:extLst>
                  <a:ext uri="{FF2B5EF4-FFF2-40B4-BE49-F238E27FC236}">
                    <a16:creationId xmlns:a16="http://schemas.microsoft.com/office/drawing/2014/main" id="{287221E8-F5D1-45D2-8643-3D287941B42E}"/>
                  </a:ext>
                </a:extLst>
              </p:cNvPr>
              <p:cNvSpPr>
                <a:spLocks/>
              </p:cNvSpPr>
              <p:nvPr/>
            </p:nvSpPr>
            <p:spPr bwMode="auto">
              <a:xfrm>
                <a:off x="3047" y="1122"/>
                <a:ext cx="339" cy="81"/>
              </a:xfrm>
              <a:custGeom>
                <a:avLst/>
                <a:gdLst>
                  <a:gd name="T0" fmla="*/ 0 w 976"/>
                  <a:gd name="T1" fmla="*/ 45 h 195"/>
                  <a:gd name="T2" fmla="*/ 45 w 976"/>
                  <a:gd name="T3" fmla="*/ 81 h 195"/>
                  <a:gd name="T4" fmla="*/ 50 w 976"/>
                  <a:gd name="T5" fmla="*/ 79 h 195"/>
                  <a:gd name="T6" fmla="*/ 65 w 976"/>
                  <a:gd name="T7" fmla="*/ 74 h 195"/>
                  <a:gd name="T8" fmla="*/ 86 w 976"/>
                  <a:gd name="T9" fmla="*/ 66 h 195"/>
                  <a:gd name="T10" fmla="*/ 111 w 976"/>
                  <a:gd name="T11" fmla="*/ 57 h 195"/>
                  <a:gd name="T12" fmla="*/ 125 w 976"/>
                  <a:gd name="T13" fmla="*/ 53 h 195"/>
                  <a:gd name="T14" fmla="*/ 138 w 976"/>
                  <a:gd name="T15" fmla="*/ 49 h 195"/>
                  <a:gd name="T16" fmla="*/ 152 w 976"/>
                  <a:gd name="T17" fmla="*/ 45 h 195"/>
                  <a:gd name="T18" fmla="*/ 166 w 976"/>
                  <a:gd name="T19" fmla="*/ 41 h 195"/>
                  <a:gd name="T20" fmla="*/ 178 w 976"/>
                  <a:gd name="T21" fmla="*/ 38 h 195"/>
                  <a:gd name="T22" fmla="*/ 190 w 976"/>
                  <a:gd name="T23" fmla="*/ 36 h 195"/>
                  <a:gd name="T24" fmla="*/ 200 w 976"/>
                  <a:gd name="T25" fmla="*/ 34 h 195"/>
                  <a:gd name="T26" fmla="*/ 209 w 976"/>
                  <a:gd name="T27" fmla="*/ 34 h 195"/>
                  <a:gd name="T28" fmla="*/ 217 w 976"/>
                  <a:gd name="T29" fmla="*/ 34 h 195"/>
                  <a:gd name="T30" fmla="*/ 227 w 976"/>
                  <a:gd name="T31" fmla="*/ 36 h 195"/>
                  <a:gd name="T32" fmla="*/ 237 w 976"/>
                  <a:gd name="T33" fmla="*/ 37 h 195"/>
                  <a:gd name="T34" fmla="*/ 248 w 976"/>
                  <a:gd name="T35" fmla="*/ 40 h 195"/>
                  <a:gd name="T36" fmla="*/ 259 w 976"/>
                  <a:gd name="T37" fmla="*/ 43 h 195"/>
                  <a:gd name="T38" fmla="*/ 270 w 976"/>
                  <a:gd name="T39" fmla="*/ 46 h 195"/>
                  <a:gd name="T40" fmla="*/ 281 w 976"/>
                  <a:gd name="T41" fmla="*/ 49 h 195"/>
                  <a:gd name="T42" fmla="*/ 292 w 976"/>
                  <a:gd name="T43" fmla="*/ 53 h 195"/>
                  <a:gd name="T44" fmla="*/ 311 w 976"/>
                  <a:gd name="T45" fmla="*/ 60 h 195"/>
                  <a:gd name="T46" fmla="*/ 327 w 976"/>
                  <a:gd name="T47" fmla="*/ 66 h 195"/>
                  <a:gd name="T48" fmla="*/ 338 w 976"/>
                  <a:gd name="T49" fmla="*/ 70 h 195"/>
                  <a:gd name="T50" fmla="*/ 342 w 976"/>
                  <a:gd name="T51" fmla="*/ 72 h 195"/>
                  <a:gd name="T52" fmla="*/ 338 w 976"/>
                  <a:gd name="T53" fmla="*/ 69 h 195"/>
                  <a:gd name="T54" fmla="*/ 327 w 976"/>
                  <a:gd name="T55" fmla="*/ 60 h 195"/>
                  <a:gd name="T56" fmla="*/ 319 w 976"/>
                  <a:gd name="T57" fmla="*/ 54 h 195"/>
                  <a:gd name="T58" fmla="*/ 309 w 976"/>
                  <a:gd name="T59" fmla="*/ 47 h 195"/>
                  <a:gd name="T60" fmla="*/ 299 w 976"/>
                  <a:gd name="T61" fmla="*/ 41 h 195"/>
                  <a:gd name="T62" fmla="*/ 287 w 976"/>
                  <a:gd name="T63" fmla="*/ 34 h 195"/>
                  <a:gd name="T64" fmla="*/ 275 w 976"/>
                  <a:gd name="T65" fmla="*/ 27 h 195"/>
                  <a:gd name="T66" fmla="*/ 262 w 976"/>
                  <a:gd name="T67" fmla="*/ 20 h 195"/>
                  <a:gd name="T68" fmla="*/ 254 w 976"/>
                  <a:gd name="T69" fmla="*/ 17 h 195"/>
                  <a:gd name="T70" fmla="*/ 248 w 976"/>
                  <a:gd name="T71" fmla="*/ 15 h 195"/>
                  <a:gd name="T72" fmla="*/ 240 w 976"/>
                  <a:gd name="T73" fmla="*/ 12 h 195"/>
                  <a:gd name="T74" fmla="*/ 233 w 976"/>
                  <a:gd name="T75" fmla="*/ 9 h 195"/>
                  <a:gd name="T76" fmla="*/ 226 w 976"/>
                  <a:gd name="T77" fmla="*/ 7 h 195"/>
                  <a:gd name="T78" fmla="*/ 219 w 976"/>
                  <a:gd name="T79" fmla="*/ 5 h 195"/>
                  <a:gd name="T80" fmla="*/ 212 w 976"/>
                  <a:gd name="T81" fmla="*/ 3 h 195"/>
                  <a:gd name="T82" fmla="*/ 204 w 976"/>
                  <a:gd name="T83" fmla="*/ 2 h 195"/>
                  <a:gd name="T84" fmla="*/ 197 w 976"/>
                  <a:gd name="T85" fmla="*/ 1 h 195"/>
                  <a:gd name="T86" fmla="*/ 189 w 976"/>
                  <a:gd name="T87" fmla="*/ 0 h 195"/>
                  <a:gd name="T88" fmla="*/ 182 w 976"/>
                  <a:gd name="T89" fmla="*/ 0 h 195"/>
                  <a:gd name="T90" fmla="*/ 175 w 976"/>
                  <a:gd name="T91" fmla="*/ 0 h 195"/>
                  <a:gd name="T92" fmla="*/ 160 w 976"/>
                  <a:gd name="T93" fmla="*/ 2 h 195"/>
                  <a:gd name="T94" fmla="*/ 145 w 976"/>
                  <a:gd name="T95" fmla="*/ 5 h 195"/>
                  <a:gd name="T96" fmla="*/ 131 w 976"/>
                  <a:gd name="T97" fmla="*/ 8 h 195"/>
                  <a:gd name="T98" fmla="*/ 116 w 976"/>
                  <a:gd name="T99" fmla="*/ 12 h 195"/>
                  <a:gd name="T100" fmla="*/ 86 w 976"/>
                  <a:gd name="T101" fmla="*/ 19 h 195"/>
                  <a:gd name="T102" fmla="*/ 59 w 976"/>
                  <a:gd name="T103" fmla="*/ 26 h 195"/>
                  <a:gd name="T104" fmla="*/ 35 w 976"/>
                  <a:gd name="T105" fmla="*/ 34 h 195"/>
                  <a:gd name="T106" fmla="*/ 16 w 976"/>
                  <a:gd name="T107" fmla="*/ 39 h 195"/>
                  <a:gd name="T108" fmla="*/ 4 w 976"/>
                  <a:gd name="T109" fmla="*/ 44 h 195"/>
                  <a:gd name="T110" fmla="*/ 0 w 976"/>
                  <a:gd name="T111" fmla="*/ 45 h 1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76"/>
                  <a:gd name="T169" fmla="*/ 0 h 195"/>
                  <a:gd name="T170" fmla="*/ 976 w 976"/>
                  <a:gd name="T171" fmla="*/ 195 h 19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76" h="195">
                    <a:moveTo>
                      <a:pt x="0" y="109"/>
                    </a:moveTo>
                    <a:lnTo>
                      <a:pt x="129" y="195"/>
                    </a:lnTo>
                    <a:lnTo>
                      <a:pt x="144" y="190"/>
                    </a:lnTo>
                    <a:lnTo>
                      <a:pt x="185" y="177"/>
                    </a:lnTo>
                    <a:lnTo>
                      <a:pt x="245" y="159"/>
                    </a:lnTo>
                    <a:lnTo>
                      <a:pt x="318" y="138"/>
                    </a:lnTo>
                    <a:lnTo>
                      <a:pt x="356" y="128"/>
                    </a:lnTo>
                    <a:lnTo>
                      <a:pt x="395" y="117"/>
                    </a:lnTo>
                    <a:lnTo>
                      <a:pt x="435" y="108"/>
                    </a:lnTo>
                    <a:lnTo>
                      <a:pt x="473" y="99"/>
                    </a:lnTo>
                    <a:lnTo>
                      <a:pt x="508" y="92"/>
                    </a:lnTo>
                    <a:lnTo>
                      <a:pt x="541" y="87"/>
                    </a:lnTo>
                    <a:lnTo>
                      <a:pt x="570" y="83"/>
                    </a:lnTo>
                    <a:lnTo>
                      <a:pt x="596" y="82"/>
                    </a:lnTo>
                    <a:lnTo>
                      <a:pt x="620" y="83"/>
                    </a:lnTo>
                    <a:lnTo>
                      <a:pt x="647" y="86"/>
                    </a:lnTo>
                    <a:lnTo>
                      <a:pt x="676" y="90"/>
                    </a:lnTo>
                    <a:lnTo>
                      <a:pt x="707" y="96"/>
                    </a:lnTo>
                    <a:lnTo>
                      <a:pt x="738" y="103"/>
                    </a:lnTo>
                    <a:lnTo>
                      <a:pt x="770" y="111"/>
                    </a:lnTo>
                    <a:lnTo>
                      <a:pt x="802" y="119"/>
                    </a:lnTo>
                    <a:lnTo>
                      <a:pt x="832" y="127"/>
                    </a:lnTo>
                    <a:lnTo>
                      <a:pt x="888" y="144"/>
                    </a:lnTo>
                    <a:lnTo>
                      <a:pt x="934" y="159"/>
                    </a:lnTo>
                    <a:lnTo>
                      <a:pt x="965" y="169"/>
                    </a:lnTo>
                    <a:lnTo>
                      <a:pt x="976" y="173"/>
                    </a:lnTo>
                    <a:lnTo>
                      <a:pt x="965" y="165"/>
                    </a:lnTo>
                    <a:lnTo>
                      <a:pt x="933" y="144"/>
                    </a:lnTo>
                    <a:lnTo>
                      <a:pt x="910" y="130"/>
                    </a:lnTo>
                    <a:lnTo>
                      <a:pt x="883" y="114"/>
                    </a:lnTo>
                    <a:lnTo>
                      <a:pt x="853" y="98"/>
                    </a:lnTo>
                    <a:lnTo>
                      <a:pt x="820" y="81"/>
                    </a:lnTo>
                    <a:lnTo>
                      <a:pt x="785" y="65"/>
                    </a:lnTo>
                    <a:lnTo>
                      <a:pt x="747" y="49"/>
                    </a:lnTo>
                    <a:lnTo>
                      <a:pt x="726" y="42"/>
                    </a:lnTo>
                    <a:lnTo>
                      <a:pt x="707" y="35"/>
                    </a:lnTo>
                    <a:lnTo>
                      <a:pt x="686" y="28"/>
                    </a:lnTo>
                    <a:lnTo>
                      <a:pt x="666" y="22"/>
                    </a:lnTo>
                    <a:lnTo>
                      <a:pt x="645" y="16"/>
                    </a:lnTo>
                    <a:lnTo>
                      <a:pt x="625" y="11"/>
                    </a:lnTo>
                    <a:lnTo>
                      <a:pt x="604" y="7"/>
                    </a:lnTo>
                    <a:lnTo>
                      <a:pt x="582" y="4"/>
                    </a:lnTo>
                    <a:lnTo>
                      <a:pt x="561" y="2"/>
                    </a:lnTo>
                    <a:lnTo>
                      <a:pt x="540" y="0"/>
                    </a:lnTo>
                    <a:lnTo>
                      <a:pt x="519" y="0"/>
                    </a:lnTo>
                    <a:lnTo>
                      <a:pt x="499" y="1"/>
                    </a:lnTo>
                    <a:lnTo>
                      <a:pt x="458" y="6"/>
                    </a:lnTo>
                    <a:lnTo>
                      <a:pt x="415" y="12"/>
                    </a:lnTo>
                    <a:lnTo>
                      <a:pt x="373" y="20"/>
                    </a:lnTo>
                    <a:lnTo>
                      <a:pt x="330" y="28"/>
                    </a:lnTo>
                    <a:lnTo>
                      <a:pt x="246" y="45"/>
                    </a:lnTo>
                    <a:lnTo>
                      <a:pt x="169" y="63"/>
                    </a:lnTo>
                    <a:lnTo>
                      <a:pt x="100" y="81"/>
                    </a:lnTo>
                    <a:lnTo>
                      <a:pt x="47" y="95"/>
                    </a:lnTo>
                    <a:lnTo>
                      <a:pt x="12" y="105"/>
                    </a:lnTo>
                    <a:lnTo>
                      <a:pt x="0"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75" name="Freeform 163">
                <a:extLst>
                  <a:ext uri="{FF2B5EF4-FFF2-40B4-BE49-F238E27FC236}">
                    <a16:creationId xmlns:a16="http://schemas.microsoft.com/office/drawing/2014/main" id="{34F8BA07-5937-427E-B5E7-FB481CAF758E}"/>
                  </a:ext>
                </a:extLst>
              </p:cNvPr>
              <p:cNvSpPr>
                <a:spLocks/>
              </p:cNvSpPr>
              <p:nvPr/>
            </p:nvSpPr>
            <p:spPr bwMode="auto">
              <a:xfrm>
                <a:off x="3011" y="1277"/>
                <a:ext cx="299" cy="326"/>
              </a:xfrm>
              <a:custGeom>
                <a:avLst/>
                <a:gdLst>
                  <a:gd name="T0" fmla="*/ 282 w 854"/>
                  <a:gd name="T1" fmla="*/ 0 h 790"/>
                  <a:gd name="T2" fmla="*/ 251 w 854"/>
                  <a:gd name="T3" fmla="*/ 2 h 790"/>
                  <a:gd name="T4" fmla="*/ 221 w 854"/>
                  <a:gd name="T5" fmla="*/ 7 h 790"/>
                  <a:gd name="T6" fmla="*/ 194 w 854"/>
                  <a:gd name="T7" fmla="*/ 16 h 790"/>
                  <a:gd name="T8" fmla="*/ 169 w 854"/>
                  <a:gd name="T9" fmla="*/ 28 h 790"/>
                  <a:gd name="T10" fmla="*/ 146 w 854"/>
                  <a:gd name="T11" fmla="*/ 42 h 790"/>
                  <a:gd name="T12" fmla="*/ 124 w 854"/>
                  <a:gd name="T13" fmla="*/ 60 h 790"/>
                  <a:gd name="T14" fmla="*/ 104 w 854"/>
                  <a:gd name="T15" fmla="*/ 81 h 790"/>
                  <a:gd name="T16" fmla="*/ 87 w 854"/>
                  <a:gd name="T17" fmla="*/ 103 h 790"/>
                  <a:gd name="T18" fmla="*/ 70 w 854"/>
                  <a:gd name="T19" fmla="*/ 128 h 790"/>
                  <a:gd name="T20" fmla="*/ 56 w 854"/>
                  <a:gd name="T21" fmla="*/ 154 h 790"/>
                  <a:gd name="T22" fmla="*/ 43 w 854"/>
                  <a:gd name="T23" fmla="*/ 182 h 790"/>
                  <a:gd name="T24" fmla="*/ 31 w 854"/>
                  <a:gd name="T25" fmla="*/ 212 h 790"/>
                  <a:gd name="T26" fmla="*/ 21 w 854"/>
                  <a:gd name="T27" fmla="*/ 243 h 790"/>
                  <a:gd name="T28" fmla="*/ 11 w 854"/>
                  <a:gd name="T29" fmla="*/ 276 h 790"/>
                  <a:gd name="T30" fmla="*/ 4 w 854"/>
                  <a:gd name="T31" fmla="*/ 308 h 790"/>
                  <a:gd name="T32" fmla="*/ 7 w 854"/>
                  <a:gd name="T33" fmla="*/ 320 h 790"/>
                  <a:gd name="T34" fmla="*/ 21 w 854"/>
                  <a:gd name="T35" fmla="*/ 308 h 790"/>
                  <a:gd name="T36" fmla="*/ 32 w 854"/>
                  <a:gd name="T37" fmla="*/ 295 h 790"/>
                  <a:gd name="T38" fmla="*/ 42 w 854"/>
                  <a:gd name="T39" fmla="*/ 280 h 790"/>
                  <a:gd name="T40" fmla="*/ 50 w 854"/>
                  <a:gd name="T41" fmla="*/ 264 h 790"/>
                  <a:gd name="T42" fmla="*/ 58 w 854"/>
                  <a:gd name="T43" fmla="*/ 246 h 790"/>
                  <a:gd name="T44" fmla="*/ 69 w 854"/>
                  <a:gd name="T45" fmla="*/ 219 h 790"/>
                  <a:gd name="T46" fmla="*/ 83 w 854"/>
                  <a:gd name="T47" fmla="*/ 182 h 790"/>
                  <a:gd name="T48" fmla="*/ 94 w 854"/>
                  <a:gd name="T49" fmla="*/ 155 h 790"/>
                  <a:gd name="T50" fmla="*/ 103 w 854"/>
                  <a:gd name="T51" fmla="*/ 138 h 790"/>
                  <a:gd name="T52" fmla="*/ 112 w 854"/>
                  <a:gd name="T53" fmla="*/ 122 h 790"/>
                  <a:gd name="T54" fmla="*/ 124 w 854"/>
                  <a:gd name="T55" fmla="*/ 107 h 790"/>
                  <a:gd name="T56" fmla="*/ 137 w 854"/>
                  <a:gd name="T57" fmla="*/ 94 h 790"/>
                  <a:gd name="T58" fmla="*/ 152 w 854"/>
                  <a:gd name="T59" fmla="*/ 83 h 790"/>
                  <a:gd name="T60" fmla="*/ 180 w 854"/>
                  <a:gd name="T61" fmla="*/ 67 h 790"/>
                  <a:gd name="T62" fmla="*/ 225 w 854"/>
                  <a:gd name="T63" fmla="*/ 42 h 790"/>
                  <a:gd name="T64" fmla="*/ 268 w 854"/>
                  <a:gd name="T65" fmla="*/ 19 h 790"/>
                  <a:gd name="T66" fmla="*/ 295 w 854"/>
                  <a:gd name="T67" fmla="*/ 3 h 7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4"/>
                  <a:gd name="T103" fmla="*/ 0 h 790"/>
                  <a:gd name="T104" fmla="*/ 854 w 854"/>
                  <a:gd name="T105" fmla="*/ 790 h 7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4" h="790">
                    <a:moveTo>
                      <a:pt x="854" y="1"/>
                    </a:moveTo>
                    <a:lnTo>
                      <a:pt x="806" y="0"/>
                    </a:lnTo>
                    <a:lnTo>
                      <a:pt x="761" y="1"/>
                    </a:lnTo>
                    <a:lnTo>
                      <a:pt x="716" y="4"/>
                    </a:lnTo>
                    <a:lnTo>
                      <a:pt x="673" y="10"/>
                    </a:lnTo>
                    <a:lnTo>
                      <a:pt x="632" y="17"/>
                    </a:lnTo>
                    <a:lnTo>
                      <a:pt x="593" y="27"/>
                    </a:lnTo>
                    <a:lnTo>
                      <a:pt x="555" y="38"/>
                    </a:lnTo>
                    <a:lnTo>
                      <a:pt x="517" y="52"/>
                    </a:lnTo>
                    <a:lnTo>
                      <a:pt x="482" y="67"/>
                    </a:lnTo>
                    <a:lnTo>
                      <a:pt x="448" y="84"/>
                    </a:lnTo>
                    <a:lnTo>
                      <a:pt x="416" y="103"/>
                    </a:lnTo>
                    <a:lnTo>
                      <a:pt x="385" y="124"/>
                    </a:lnTo>
                    <a:lnTo>
                      <a:pt x="354" y="147"/>
                    </a:lnTo>
                    <a:lnTo>
                      <a:pt x="325" y="171"/>
                    </a:lnTo>
                    <a:lnTo>
                      <a:pt x="298" y="196"/>
                    </a:lnTo>
                    <a:lnTo>
                      <a:pt x="272" y="222"/>
                    </a:lnTo>
                    <a:lnTo>
                      <a:pt x="248" y="250"/>
                    </a:lnTo>
                    <a:lnTo>
                      <a:pt x="224" y="279"/>
                    </a:lnTo>
                    <a:lnTo>
                      <a:pt x="200" y="311"/>
                    </a:lnTo>
                    <a:lnTo>
                      <a:pt x="179" y="342"/>
                    </a:lnTo>
                    <a:lnTo>
                      <a:pt x="159" y="375"/>
                    </a:lnTo>
                    <a:lnTo>
                      <a:pt x="140" y="409"/>
                    </a:lnTo>
                    <a:lnTo>
                      <a:pt x="122" y="443"/>
                    </a:lnTo>
                    <a:lnTo>
                      <a:pt x="105" y="480"/>
                    </a:lnTo>
                    <a:lnTo>
                      <a:pt x="88" y="516"/>
                    </a:lnTo>
                    <a:lnTo>
                      <a:pt x="73" y="553"/>
                    </a:lnTo>
                    <a:lnTo>
                      <a:pt x="59" y="591"/>
                    </a:lnTo>
                    <a:lnTo>
                      <a:pt x="46" y="630"/>
                    </a:lnTo>
                    <a:lnTo>
                      <a:pt x="32" y="670"/>
                    </a:lnTo>
                    <a:lnTo>
                      <a:pt x="21" y="709"/>
                    </a:lnTo>
                    <a:lnTo>
                      <a:pt x="10" y="749"/>
                    </a:lnTo>
                    <a:lnTo>
                      <a:pt x="0" y="790"/>
                    </a:lnTo>
                    <a:lnTo>
                      <a:pt x="21" y="778"/>
                    </a:lnTo>
                    <a:lnTo>
                      <a:pt x="40" y="764"/>
                    </a:lnTo>
                    <a:lnTo>
                      <a:pt x="59" y="749"/>
                    </a:lnTo>
                    <a:lnTo>
                      <a:pt x="76" y="733"/>
                    </a:lnTo>
                    <a:lnTo>
                      <a:pt x="91" y="716"/>
                    </a:lnTo>
                    <a:lnTo>
                      <a:pt x="106" y="699"/>
                    </a:lnTo>
                    <a:lnTo>
                      <a:pt x="119" y="680"/>
                    </a:lnTo>
                    <a:lnTo>
                      <a:pt x="132" y="661"/>
                    </a:lnTo>
                    <a:lnTo>
                      <a:pt x="144" y="641"/>
                    </a:lnTo>
                    <a:lnTo>
                      <a:pt x="155" y="620"/>
                    </a:lnTo>
                    <a:lnTo>
                      <a:pt x="166" y="598"/>
                    </a:lnTo>
                    <a:lnTo>
                      <a:pt x="177" y="576"/>
                    </a:lnTo>
                    <a:lnTo>
                      <a:pt x="197" y="532"/>
                    </a:lnTo>
                    <a:lnTo>
                      <a:pt x="217" y="488"/>
                    </a:lnTo>
                    <a:lnTo>
                      <a:pt x="237" y="442"/>
                    </a:lnTo>
                    <a:lnTo>
                      <a:pt x="258" y="398"/>
                    </a:lnTo>
                    <a:lnTo>
                      <a:pt x="269" y="377"/>
                    </a:lnTo>
                    <a:lnTo>
                      <a:pt x="281" y="356"/>
                    </a:lnTo>
                    <a:lnTo>
                      <a:pt x="293" y="335"/>
                    </a:lnTo>
                    <a:lnTo>
                      <a:pt x="307" y="316"/>
                    </a:lnTo>
                    <a:lnTo>
                      <a:pt x="321" y="296"/>
                    </a:lnTo>
                    <a:lnTo>
                      <a:pt x="336" y="277"/>
                    </a:lnTo>
                    <a:lnTo>
                      <a:pt x="353" y="260"/>
                    </a:lnTo>
                    <a:lnTo>
                      <a:pt x="372" y="243"/>
                    </a:lnTo>
                    <a:lnTo>
                      <a:pt x="391" y="228"/>
                    </a:lnTo>
                    <a:lnTo>
                      <a:pt x="411" y="214"/>
                    </a:lnTo>
                    <a:lnTo>
                      <a:pt x="433" y="201"/>
                    </a:lnTo>
                    <a:lnTo>
                      <a:pt x="457" y="189"/>
                    </a:lnTo>
                    <a:lnTo>
                      <a:pt x="513" y="164"/>
                    </a:lnTo>
                    <a:lnTo>
                      <a:pt x="578" y="135"/>
                    </a:lnTo>
                    <a:lnTo>
                      <a:pt x="643" y="103"/>
                    </a:lnTo>
                    <a:lnTo>
                      <a:pt x="708" y="73"/>
                    </a:lnTo>
                    <a:lnTo>
                      <a:pt x="765" y="45"/>
                    </a:lnTo>
                    <a:lnTo>
                      <a:pt x="811" y="22"/>
                    </a:lnTo>
                    <a:lnTo>
                      <a:pt x="842" y="7"/>
                    </a:lnTo>
                    <a:lnTo>
                      <a:pt x="85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76" name="Freeform 164">
                <a:extLst>
                  <a:ext uri="{FF2B5EF4-FFF2-40B4-BE49-F238E27FC236}">
                    <a16:creationId xmlns:a16="http://schemas.microsoft.com/office/drawing/2014/main" id="{28477D47-75D5-4645-9E7C-7F44845A91A5}"/>
                  </a:ext>
                </a:extLst>
              </p:cNvPr>
              <p:cNvSpPr>
                <a:spLocks/>
              </p:cNvSpPr>
              <p:nvPr/>
            </p:nvSpPr>
            <p:spPr bwMode="auto">
              <a:xfrm>
                <a:off x="3303" y="1271"/>
                <a:ext cx="231" cy="315"/>
              </a:xfrm>
              <a:custGeom>
                <a:avLst/>
                <a:gdLst>
                  <a:gd name="T0" fmla="*/ 215 w 661"/>
                  <a:gd name="T1" fmla="*/ 4 h 756"/>
                  <a:gd name="T2" fmla="*/ 202 w 661"/>
                  <a:gd name="T3" fmla="*/ 13 h 756"/>
                  <a:gd name="T4" fmla="*/ 192 w 661"/>
                  <a:gd name="T5" fmla="*/ 24 h 756"/>
                  <a:gd name="T6" fmla="*/ 182 w 661"/>
                  <a:gd name="T7" fmla="*/ 37 h 756"/>
                  <a:gd name="T8" fmla="*/ 174 w 661"/>
                  <a:gd name="T9" fmla="*/ 51 h 756"/>
                  <a:gd name="T10" fmla="*/ 167 w 661"/>
                  <a:gd name="T11" fmla="*/ 67 h 756"/>
                  <a:gd name="T12" fmla="*/ 158 w 661"/>
                  <a:gd name="T13" fmla="*/ 91 h 756"/>
                  <a:gd name="T14" fmla="*/ 147 w 661"/>
                  <a:gd name="T15" fmla="*/ 125 h 756"/>
                  <a:gd name="T16" fmla="*/ 136 w 661"/>
                  <a:gd name="T17" fmla="*/ 159 h 756"/>
                  <a:gd name="T18" fmla="*/ 127 w 661"/>
                  <a:gd name="T19" fmla="*/ 183 h 756"/>
                  <a:gd name="T20" fmla="*/ 119 w 661"/>
                  <a:gd name="T21" fmla="*/ 198 h 756"/>
                  <a:gd name="T22" fmla="*/ 110 w 661"/>
                  <a:gd name="T23" fmla="*/ 212 h 756"/>
                  <a:gd name="T24" fmla="*/ 100 w 661"/>
                  <a:gd name="T25" fmla="*/ 225 h 756"/>
                  <a:gd name="T26" fmla="*/ 84 w 661"/>
                  <a:gd name="T27" fmla="*/ 241 h 756"/>
                  <a:gd name="T28" fmla="*/ 54 w 661"/>
                  <a:gd name="T29" fmla="*/ 267 h 756"/>
                  <a:gd name="T30" fmla="*/ 24 w 661"/>
                  <a:gd name="T31" fmla="*/ 293 h 756"/>
                  <a:gd name="T32" fmla="*/ 3 w 661"/>
                  <a:gd name="T33" fmla="*/ 310 h 756"/>
                  <a:gd name="T34" fmla="*/ 3 w 661"/>
                  <a:gd name="T35" fmla="*/ 312 h 756"/>
                  <a:gd name="T36" fmla="*/ 21 w 661"/>
                  <a:gd name="T37" fmla="*/ 308 h 756"/>
                  <a:gd name="T38" fmla="*/ 37 w 661"/>
                  <a:gd name="T39" fmla="*/ 303 h 756"/>
                  <a:gd name="T40" fmla="*/ 58 w 661"/>
                  <a:gd name="T41" fmla="*/ 295 h 756"/>
                  <a:gd name="T42" fmla="*/ 80 w 661"/>
                  <a:gd name="T43" fmla="*/ 285 h 756"/>
                  <a:gd name="T44" fmla="*/ 102 w 661"/>
                  <a:gd name="T45" fmla="*/ 271 h 756"/>
                  <a:gd name="T46" fmla="*/ 120 w 661"/>
                  <a:gd name="T47" fmla="*/ 259 h 756"/>
                  <a:gd name="T48" fmla="*/ 130 w 661"/>
                  <a:gd name="T49" fmla="*/ 249 h 756"/>
                  <a:gd name="T50" fmla="*/ 148 w 661"/>
                  <a:gd name="T51" fmla="*/ 231 h 756"/>
                  <a:gd name="T52" fmla="*/ 172 w 661"/>
                  <a:gd name="T53" fmla="*/ 204 h 756"/>
                  <a:gd name="T54" fmla="*/ 188 w 661"/>
                  <a:gd name="T55" fmla="*/ 184 h 756"/>
                  <a:gd name="T56" fmla="*/ 197 w 661"/>
                  <a:gd name="T57" fmla="*/ 171 h 756"/>
                  <a:gd name="T58" fmla="*/ 206 w 661"/>
                  <a:gd name="T59" fmla="*/ 158 h 756"/>
                  <a:gd name="T60" fmla="*/ 213 w 661"/>
                  <a:gd name="T61" fmla="*/ 144 h 756"/>
                  <a:gd name="T62" fmla="*/ 219 w 661"/>
                  <a:gd name="T63" fmla="*/ 130 h 756"/>
                  <a:gd name="T64" fmla="*/ 224 w 661"/>
                  <a:gd name="T65" fmla="*/ 115 h 756"/>
                  <a:gd name="T66" fmla="*/ 228 w 661"/>
                  <a:gd name="T67" fmla="*/ 100 h 756"/>
                  <a:gd name="T68" fmla="*/ 230 w 661"/>
                  <a:gd name="T69" fmla="*/ 84 h 756"/>
                  <a:gd name="T70" fmla="*/ 231 w 661"/>
                  <a:gd name="T71" fmla="*/ 67 h 756"/>
                  <a:gd name="T72" fmla="*/ 230 w 661"/>
                  <a:gd name="T73" fmla="*/ 49 h 756"/>
                  <a:gd name="T74" fmla="*/ 228 w 661"/>
                  <a:gd name="T75" fmla="*/ 30 h 756"/>
                  <a:gd name="T76" fmla="*/ 224 w 661"/>
                  <a:gd name="T77" fmla="*/ 10 h 7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1"/>
                  <a:gd name="T118" fmla="*/ 0 h 756"/>
                  <a:gd name="T119" fmla="*/ 661 w 661"/>
                  <a:gd name="T120" fmla="*/ 756 h 7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1" h="756">
                    <a:moveTo>
                      <a:pt x="633" y="0"/>
                    </a:moveTo>
                    <a:lnTo>
                      <a:pt x="614" y="9"/>
                    </a:lnTo>
                    <a:lnTo>
                      <a:pt x="595" y="20"/>
                    </a:lnTo>
                    <a:lnTo>
                      <a:pt x="578" y="32"/>
                    </a:lnTo>
                    <a:lnTo>
                      <a:pt x="562" y="45"/>
                    </a:lnTo>
                    <a:lnTo>
                      <a:pt x="548" y="59"/>
                    </a:lnTo>
                    <a:lnTo>
                      <a:pt x="534" y="74"/>
                    </a:lnTo>
                    <a:lnTo>
                      <a:pt x="522" y="90"/>
                    </a:lnTo>
                    <a:lnTo>
                      <a:pt x="510" y="107"/>
                    </a:lnTo>
                    <a:lnTo>
                      <a:pt x="498" y="124"/>
                    </a:lnTo>
                    <a:lnTo>
                      <a:pt x="488" y="143"/>
                    </a:lnTo>
                    <a:lnTo>
                      <a:pt x="478" y="161"/>
                    </a:lnTo>
                    <a:lnTo>
                      <a:pt x="469" y="180"/>
                    </a:lnTo>
                    <a:lnTo>
                      <a:pt x="453" y="220"/>
                    </a:lnTo>
                    <a:lnTo>
                      <a:pt x="437" y="260"/>
                    </a:lnTo>
                    <a:lnTo>
                      <a:pt x="422" y="302"/>
                    </a:lnTo>
                    <a:lnTo>
                      <a:pt x="406" y="343"/>
                    </a:lnTo>
                    <a:lnTo>
                      <a:pt x="390" y="383"/>
                    </a:lnTo>
                    <a:lnTo>
                      <a:pt x="372" y="422"/>
                    </a:lnTo>
                    <a:lnTo>
                      <a:pt x="362" y="441"/>
                    </a:lnTo>
                    <a:lnTo>
                      <a:pt x="352" y="461"/>
                    </a:lnTo>
                    <a:lnTo>
                      <a:pt x="340" y="479"/>
                    </a:lnTo>
                    <a:lnTo>
                      <a:pt x="327" y="496"/>
                    </a:lnTo>
                    <a:lnTo>
                      <a:pt x="314" y="513"/>
                    </a:lnTo>
                    <a:lnTo>
                      <a:pt x="300" y="528"/>
                    </a:lnTo>
                    <a:lnTo>
                      <a:pt x="285" y="543"/>
                    </a:lnTo>
                    <a:lnTo>
                      <a:pt x="269" y="557"/>
                    </a:lnTo>
                    <a:lnTo>
                      <a:pt x="239" y="581"/>
                    </a:lnTo>
                    <a:lnTo>
                      <a:pt x="200" y="611"/>
                    </a:lnTo>
                    <a:lnTo>
                      <a:pt x="155" y="644"/>
                    </a:lnTo>
                    <a:lnTo>
                      <a:pt x="110" y="677"/>
                    </a:lnTo>
                    <a:lnTo>
                      <a:pt x="68" y="707"/>
                    </a:lnTo>
                    <a:lnTo>
                      <a:pt x="34" y="732"/>
                    </a:lnTo>
                    <a:lnTo>
                      <a:pt x="9" y="749"/>
                    </a:lnTo>
                    <a:lnTo>
                      <a:pt x="0" y="756"/>
                    </a:lnTo>
                    <a:lnTo>
                      <a:pt x="10" y="754"/>
                    </a:lnTo>
                    <a:lnTo>
                      <a:pt x="39" y="749"/>
                    </a:lnTo>
                    <a:lnTo>
                      <a:pt x="59" y="744"/>
                    </a:lnTo>
                    <a:lnTo>
                      <a:pt x="82" y="738"/>
                    </a:lnTo>
                    <a:lnTo>
                      <a:pt x="107" y="731"/>
                    </a:lnTo>
                    <a:lnTo>
                      <a:pt x="135" y="723"/>
                    </a:lnTo>
                    <a:lnTo>
                      <a:pt x="165" y="713"/>
                    </a:lnTo>
                    <a:lnTo>
                      <a:pt x="196" y="701"/>
                    </a:lnTo>
                    <a:lnTo>
                      <a:pt x="228" y="688"/>
                    </a:lnTo>
                    <a:lnTo>
                      <a:pt x="261" y="672"/>
                    </a:lnTo>
                    <a:lnTo>
                      <a:pt x="293" y="655"/>
                    </a:lnTo>
                    <a:lnTo>
                      <a:pt x="325" y="636"/>
                    </a:lnTo>
                    <a:lnTo>
                      <a:pt x="342" y="625"/>
                    </a:lnTo>
                    <a:lnTo>
                      <a:pt x="357" y="613"/>
                    </a:lnTo>
                    <a:lnTo>
                      <a:pt x="372" y="602"/>
                    </a:lnTo>
                    <a:lnTo>
                      <a:pt x="387" y="589"/>
                    </a:lnTo>
                    <a:lnTo>
                      <a:pt x="424" y="557"/>
                    </a:lnTo>
                    <a:lnTo>
                      <a:pt x="459" y="525"/>
                    </a:lnTo>
                    <a:lnTo>
                      <a:pt x="492" y="493"/>
                    </a:lnTo>
                    <a:lnTo>
                      <a:pt x="524" y="462"/>
                    </a:lnTo>
                    <a:lnTo>
                      <a:pt x="538" y="445"/>
                    </a:lnTo>
                    <a:lnTo>
                      <a:pt x="552" y="429"/>
                    </a:lnTo>
                    <a:lnTo>
                      <a:pt x="565" y="413"/>
                    </a:lnTo>
                    <a:lnTo>
                      <a:pt x="577" y="397"/>
                    </a:lnTo>
                    <a:lnTo>
                      <a:pt x="589" y="381"/>
                    </a:lnTo>
                    <a:lnTo>
                      <a:pt x="599" y="364"/>
                    </a:lnTo>
                    <a:lnTo>
                      <a:pt x="609" y="348"/>
                    </a:lnTo>
                    <a:lnTo>
                      <a:pt x="619" y="331"/>
                    </a:lnTo>
                    <a:lnTo>
                      <a:pt x="627" y="314"/>
                    </a:lnTo>
                    <a:lnTo>
                      <a:pt x="634" y="296"/>
                    </a:lnTo>
                    <a:lnTo>
                      <a:pt x="641" y="278"/>
                    </a:lnTo>
                    <a:lnTo>
                      <a:pt x="647" y="259"/>
                    </a:lnTo>
                    <a:lnTo>
                      <a:pt x="651" y="241"/>
                    </a:lnTo>
                    <a:lnTo>
                      <a:pt x="655" y="222"/>
                    </a:lnTo>
                    <a:lnTo>
                      <a:pt x="658" y="202"/>
                    </a:lnTo>
                    <a:lnTo>
                      <a:pt x="659" y="182"/>
                    </a:lnTo>
                    <a:lnTo>
                      <a:pt x="661" y="162"/>
                    </a:lnTo>
                    <a:lnTo>
                      <a:pt x="661" y="141"/>
                    </a:lnTo>
                    <a:lnTo>
                      <a:pt x="658" y="118"/>
                    </a:lnTo>
                    <a:lnTo>
                      <a:pt x="656" y="96"/>
                    </a:lnTo>
                    <a:lnTo>
                      <a:pt x="652" y="73"/>
                    </a:lnTo>
                    <a:lnTo>
                      <a:pt x="647" y="49"/>
                    </a:lnTo>
                    <a:lnTo>
                      <a:pt x="641" y="25"/>
                    </a:lnTo>
                    <a:lnTo>
                      <a:pt x="6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77" name="Freeform 165">
                <a:extLst>
                  <a:ext uri="{FF2B5EF4-FFF2-40B4-BE49-F238E27FC236}">
                    <a16:creationId xmlns:a16="http://schemas.microsoft.com/office/drawing/2014/main" id="{22AFECDB-29F0-44EE-8581-37379C48D2C0}"/>
                  </a:ext>
                </a:extLst>
              </p:cNvPr>
              <p:cNvSpPr>
                <a:spLocks/>
              </p:cNvSpPr>
              <p:nvPr/>
            </p:nvSpPr>
            <p:spPr bwMode="auto">
              <a:xfrm>
                <a:off x="3116" y="1679"/>
                <a:ext cx="92" cy="123"/>
              </a:xfrm>
              <a:custGeom>
                <a:avLst/>
                <a:gdLst>
                  <a:gd name="T0" fmla="*/ 2 w 264"/>
                  <a:gd name="T1" fmla="*/ 0 h 300"/>
                  <a:gd name="T2" fmla="*/ 6 w 264"/>
                  <a:gd name="T3" fmla="*/ 0 h 300"/>
                  <a:gd name="T4" fmla="*/ 16 w 264"/>
                  <a:gd name="T5" fmla="*/ 2 h 300"/>
                  <a:gd name="T6" fmla="*/ 31 w 264"/>
                  <a:gd name="T7" fmla="*/ 5 h 300"/>
                  <a:gd name="T8" fmla="*/ 47 w 264"/>
                  <a:gd name="T9" fmla="*/ 9 h 300"/>
                  <a:gd name="T10" fmla="*/ 55 w 264"/>
                  <a:gd name="T11" fmla="*/ 11 h 300"/>
                  <a:gd name="T12" fmla="*/ 63 w 264"/>
                  <a:gd name="T13" fmla="*/ 14 h 300"/>
                  <a:gd name="T14" fmla="*/ 71 w 264"/>
                  <a:gd name="T15" fmla="*/ 16 h 300"/>
                  <a:gd name="T16" fmla="*/ 78 w 264"/>
                  <a:gd name="T17" fmla="*/ 19 h 300"/>
                  <a:gd name="T18" fmla="*/ 81 w 264"/>
                  <a:gd name="T19" fmla="*/ 21 h 300"/>
                  <a:gd name="T20" fmla="*/ 84 w 264"/>
                  <a:gd name="T21" fmla="*/ 22 h 300"/>
                  <a:gd name="T22" fmla="*/ 86 w 264"/>
                  <a:gd name="T23" fmla="*/ 24 h 300"/>
                  <a:gd name="T24" fmla="*/ 88 w 264"/>
                  <a:gd name="T25" fmla="*/ 25 h 300"/>
                  <a:gd name="T26" fmla="*/ 90 w 264"/>
                  <a:gd name="T27" fmla="*/ 27 h 300"/>
                  <a:gd name="T28" fmla="*/ 91 w 264"/>
                  <a:gd name="T29" fmla="*/ 29 h 300"/>
                  <a:gd name="T30" fmla="*/ 92 w 264"/>
                  <a:gd name="T31" fmla="*/ 31 h 300"/>
                  <a:gd name="T32" fmla="*/ 92 w 264"/>
                  <a:gd name="T33" fmla="*/ 33 h 300"/>
                  <a:gd name="T34" fmla="*/ 92 w 264"/>
                  <a:gd name="T35" fmla="*/ 35 h 300"/>
                  <a:gd name="T36" fmla="*/ 92 w 264"/>
                  <a:gd name="T37" fmla="*/ 37 h 300"/>
                  <a:gd name="T38" fmla="*/ 91 w 264"/>
                  <a:gd name="T39" fmla="*/ 40 h 300"/>
                  <a:gd name="T40" fmla="*/ 90 w 264"/>
                  <a:gd name="T41" fmla="*/ 43 h 300"/>
                  <a:gd name="T42" fmla="*/ 87 w 264"/>
                  <a:gd name="T43" fmla="*/ 50 h 300"/>
                  <a:gd name="T44" fmla="*/ 83 w 264"/>
                  <a:gd name="T45" fmla="*/ 56 h 300"/>
                  <a:gd name="T46" fmla="*/ 78 w 264"/>
                  <a:gd name="T47" fmla="*/ 64 h 300"/>
                  <a:gd name="T48" fmla="*/ 74 w 264"/>
                  <a:gd name="T49" fmla="*/ 71 h 300"/>
                  <a:gd name="T50" fmla="*/ 68 w 264"/>
                  <a:gd name="T51" fmla="*/ 79 h 300"/>
                  <a:gd name="T52" fmla="*/ 62 w 264"/>
                  <a:gd name="T53" fmla="*/ 86 h 300"/>
                  <a:gd name="T54" fmla="*/ 55 w 264"/>
                  <a:gd name="T55" fmla="*/ 93 h 300"/>
                  <a:gd name="T56" fmla="*/ 49 w 264"/>
                  <a:gd name="T57" fmla="*/ 100 h 300"/>
                  <a:gd name="T58" fmla="*/ 43 w 264"/>
                  <a:gd name="T59" fmla="*/ 106 h 300"/>
                  <a:gd name="T60" fmla="*/ 36 w 264"/>
                  <a:gd name="T61" fmla="*/ 112 h 300"/>
                  <a:gd name="T62" fmla="*/ 30 w 264"/>
                  <a:gd name="T63" fmla="*/ 117 h 300"/>
                  <a:gd name="T64" fmla="*/ 24 w 264"/>
                  <a:gd name="T65" fmla="*/ 120 h 300"/>
                  <a:gd name="T66" fmla="*/ 21 w 264"/>
                  <a:gd name="T67" fmla="*/ 121 h 300"/>
                  <a:gd name="T68" fmla="*/ 18 w 264"/>
                  <a:gd name="T69" fmla="*/ 122 h 300"/>
                  <a:gd name="T70" fmla="*/ 16 w 264"/>
                  <a:gd name="T71" fmla="*/ 123 h 300"/>
                  <a:gd name="T72" fmla="*/ 13 w 264"/>
                  <a:gd name="T73" fmla="*/ 123 h 300"/>
                  <a:gd name="T74" fmla="*/ 12 w 264"/>
                  <a:gd name="T75" fmla="*/ 123 h 300"/>
                  <a:gd name="T76" fmla="*/ 10 w 264"/>
                  <a:gd name="T77" fmla="*/ 122 h 300"/>
                  <a:gd name="T78" fmla="*/ 8 w 264"/>
                  <a:gd name="T79" fmla="*/ 120 h 300"/>
                  <a:gd name="T80" fmla="*/ 7 w 264"/>
                  <a:gd name="T81" fmla="*/ 118 h 300"/>
                  <a:gd name="T82" fmla="*/ 6 w 264"/>
                  <a:gd name="T83" fmla="*/ 115 h 300"/>
                  <a:gd name="T84" fmla="*/ 5 w 264"/>
                  <a:gd name="T85" fmla="*/ 112 h 300"/>
                  <a:gd name="T86" fmla="*/ 4 w 264"/>
                  <a:gd name="T87" fmla="*/ 108 h 300"/>
                  <a:gd name="T88" fmla="*/ 3 w 264"/>
                  <a:gd name="T89" fmla="*/ 104 h 300"/>
                  <a:gd name="T90" fmla="*/ 2 w 264"/>
                  <a:gd name="T91" fmla="*/ 94 h 300"/>
                  <a:gd name="T92" fmla="*/ 1 w 264"/>
                  <a:gd name="T93" fmla="*/ 84 h 300"/>
                  <a:gd name="T94" fmla="*/ 0 w 264"/>
                  <a:gd name="T95" fmla="*/ 73 h 300"/>
                  <a:gd name="T96" fmla="*/ 0 w 264"/>
                  <a:gd name="T97" fmla="*/ 62 h 300"/>
                  <a:gd name="T98" fmla="*/ 0 w 264"/>
                  <a:gd name="T99" fmla="*/ 39 h 300"/>
                  <a:gd name="T100" fmla="*/ 1 w 264"/>
                  <a:gd name="T101" fmla="*/ 19 h 300"/>
                  <a:gd name="T102" fmla="*/ 2 w 264"/>
                  <a:gd name="T103" fmla="*/ 5 h 300"/>
                  <a:gd name="T104" fmla="*/ 2 w 264"/>
                  <a:gd name="T105" fmla="*/ 0 h 3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4"/>
                  <a:gd name="T160" fmla="*/ 0 h 300"/>
                  <a:gd name="T161" fmla="*/ 264 w 264"/>
                  <a:gd name="T162" fmla="*/ 300 h 3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4" h="300">
                    <a:moveTo>
                      <a:pt x="6" y="0"/>
                    </a:moveTo>
                    <a:lnTo>
                      <a:pt x="17" y="1"/>
                    </a:lnTo>
                    <a:lnTo>
                      <a:pt x="46" y="5"/>
                    </a:lnTo>
                    <a:lnTo>
                      <a:pt x="88" y="12"/>
                    </a:lnTo>
                    <a:lnTo>
                      <a:pt x="135" y="22"/>
                    </a:lnTo>
                    <a:lnTo>
                      <a:pt x="159" y="27"/>
                    </a:lnTo>
                    <a:lnTo>
                      <a:pt x="182" y="33"/>
                    </a:lnTo>
                    <a:lnTo>
                      <a:pt x="204" y="40"/>
                    </a:lnTo>
                    <a:lnTo>
                      <a:pt x="223" y="47"/>
                    </a:lnTo>
                    <a:lnTo>
                      <a:pt x="233" y="51"/>
                    </a:lnTo>
                    <a:lnTo>
                      <a:pt x="241" y="54"/>
                    </a:lnTo>
                    <a:lnTo>
                      <a:pt x="247" y="58"/>
                    </a:lnTo>
                    <a:lnTo>
                      <a:pt x="253" y="62"/>
                    </a:lnTo>
                    <a:lnTo>
                      <a:pt x="258" y="67"/>
                    </a:lnTo>
                    <a:lnTo>
                      <a:pt x="261" y="71"/>
                    </a:lnTo>
                    <a:lnTo>
                      <a:pt x="264" y="75"/>
                    </a:lnTo>
                    <a:lnTo>
                      <a:pt x="264" y="80"/>
                    </a:lnTo>
                    <a:lnTo>
                      <a:pt x="264" y="85"/>
                    </a:lnTo>
                    <a:lnTo>
                      <a:pt x="263" y="91"/>
                    </a:lnTo>
                    <a:lnTo>
                      <a:pt x="260" y="97"/>
                    </a:lnTo>
                    <a:lnTo>
                      <a:pt x="258" y="104"/>
                    </a:lnTo>
                    <a:lnTo>
                      <a:pt x="250" y="121"/>
                    </a:lnTo>
                    <a:lnTo>
                      <a:pt x="239" y="137"/>
                    </a:lnTo>
                    <a:lnTo>
                      <a:pt x="225" y="155"/>
                    </a:lnTo>
                    <a:lnTo>
                      <a:pt x="211" y="173"/>
                    </a:lnTo>
                    <a:lnTo>
                      <a:pt x="195" y="192"/>
                    </a:lnTo>
                    <a:lnTo>
                      <a:pt x="177" y="210"/>
                    </a:lnTo>
                    <a:lnTo>
                      <a:pt x="159" y="228"/>
                    </a:lnTo>
                    <a:lnTo>
                      <a:pt x="141" y="244"/>
                    </a:lnTo>
                    <a:lnTo>
                      <a:pt x="122" y="259"/>
                    </a:lnTo>
                    <a:lnTo>
                      <a:pt x="104" y="273"/>
                    </a:lnTo>
                    <a:lnTo>
                      <a:pt x="86" y="285"/>
                    </a:lnTo>
                    <a:lnTo>
                      <a:pt x="69" y="293"/>
                    </a:lnTo>
                    <a:lnTo>
                      <a:pt x="60" y="296"/>
                    </a:lnTo>
                    <a:lnTo>
                      <a:pt x="52" y="298"/>
                    </a:lnTo>
                    <a:lnTo>
                      <a:pt x="45" y="300"/>
                    </a:lnTo>
                    <a:lnTo>
                      <a:pt x="38" y="300"/>
                    </a:lnTo>
                    <a:lnTo>
                      <a:pt x="33" y="299"/>
                    </a:lnTo>
                    <a:lnTo>
                      <a:pt x="28" y="297"/>
                    </a:lnTo>
                    <a:lnTo>
                      <a:pt x="24" y="293"/>
                    </a:lnTo>
                    <a:lnTo>
                      <a:pt x="20" y="287"/>
                    </a:lnTo>
                    <a:lnTo>
                      <a:pt x="17" y="281"/>
                    </a:lnTo>
                    <a:lnTo>
                      <a:pt x="14" y="272"/>
                    </a:lnTo>
                    <a:lnTo>
                      <a:pt x="11" y="263"/>
                    </a:lnTo>
                    <a:lnTo>
                      <a:pt x="9" y="253"/>
                    </a:lnTo>
                    <a:lnTo>
                      <a:pt x="5" y="230"/>
                    </a:lnTo>
                    <a:lnTo>
                      <a:pt x="2" y="205"/>
                    </a:lnTo>
                    <a:lnTo>
                      <a:pt x="1" y="178"/>
                    </a:lnTo>
                    <a:lnTo>
                      <a:pt x="0" y="150"/>
                    </a:lnTo>
                    <a:lnTo>
                      <a:pt x="1" y="94"/>
                    </a:lnTo>
                    <a:lnTo>
                      <a:pt x="3" y="46"/>
                    </a:lnTo>
                    <a:lnTo>
                      <a:pt x="5" y="12"/>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78" name="Freeform 166">
                <a:extLst>
                  <a:ext uri="{FF2B5EF4-FFF2-40B4-BE49-F238E27FC236}">
                    <a16:creationId xmlns:a16="http://schemas.microsoft.com/office/drawing/2014/main" id="{D7418FBA-3B2D-444B-832D-DB2563B1C91E}"/>
                  </a:ext>
                </a:extLst>
              </p:cNvPr>
              <p:cNvSpPr>
                <a:spLocks/>
              </p:cNvSpPr>
              <p:nvPr/>
            </p:nvSpPr>
            <p:spPr bwMode="auto">
              <a:xfrm>
                <a:off x="2900" y="1931"/>
                <a:ext cx="144" cy="305"/>
              </a:xfrm>
              <a:custGeom>
                <a:avLst/>
                <a:gdLst>
                  <a:gd name="T0" fmla="*/ 123 w 408"/>
                  <a:gd name="T1" fmla="*/ 6 h 734"/>
                  <a:gd name="T2" fmla="*/ 130 w 408"/>
                  <a:gd name="T3" fmla="*/ 20 h 734"/>
                  <a:gd name="T4" fmla="*/ 136 w 408"/>
                  <a:gd name="T5" fmla="*/ 36 h 734"/>
                  <a:gd name="T6" fmla="*/ 140 w 408"/>
                  <a:gd name="T7" fmla="*/ 53 h 734"/>
                  <a:gd name="T8" fmla="*/ 142 w 408"/>
                  <a:gd name="T9" fmla="*/ 70 h 734"/>
                  <a:gd name="T10" fmla="*/ 144 w 408"/>
                  <a:gd name="T11" fmla="*/ 89 h 734"/>
                  <a:gd name="T12" fmla="*/ 144 w 408"/>
                  <a:gd name="T13" fmla="*/ 107 h 734"/>
                  <a:gd name="T14" fmla="*/ 143 w 408"/>
                  <a:gd name="T15" fmla="*/ 126 h 734"/>
                  <a:gd name="T16" fmla="*/ 140 w 408"/>
                  <a:gd name="T17" fmla="*/ 145 h 734"/>
                  <a:gd name="T18" fmla="*/ 137 w 408"/>
                  <a:gd name="T19" fmla="*/ 164 h 734"/>
                  <a:gd name="T20" fmla="*/ 132 w 408"/>
                  <a:gd name="T21" fmla="*/ 181 h 734"/>
                  <a:gd name="T22" fmla="*/ 125 w 408"/>
                  <a:gd name="T23" fmla="*/ 198 h 734"/>
                  <a:gd name="T24" fmla="*/ 118 w 408"/>
                  <a:gd name="T25" fmla="*/ 214 h 734"/>
                  <a:gd name="T26" fmla="*/ 109 w 408"/>
                  <a:gd name="T27" fmla="*/ 228 h 734"/>
                  <a:gd name="T28" fmla="*/ 99 w 408"/>
                  <a:gd name="T29" fmla="*/ 240 h 734"/>
                  <a:gd name="T30" fmla="*/ 88 w 408"/>
                  <a:gd name="T31" fmla="*/ 251 h 734"/>
                  <a:gd name="T32" fmla="*/ 67 w 408"/>
                  <a:gd name="T33" fmla="*/ 265 h 734"/>
                  <a:gd name="T34" fmla="*/ 39 w 408"/>
                  <a:gd name="T35" fmla="*/ 282 h 734"/>
                  <a:gd name="T36" fmla="*/ 16 w 408"/>
                  <a:gd name="T37" fmla="*/ 296 h 734"/>
                  <a:gd name="T38" fmla="*/ 2 w 408"/>
                  <a:gd name="T39" fmla="*/ 303 h 734"/>
                  <a:gd name="T40" fmla="*/ 8 w 408"/>
                  <a:gd name="T41" fmla="*/ 294 h 734"/>
                  <a:gd name="T42" fmla="*/ 23 w 408"/>
                  <a:gd name="T43" fmla="*/ 275 h 734"/>
                  <a:gd name="T44" fmla="*/ 35 w 408"/>
                  <a:gd name="T45" fmla="*/ 256 h 734"/>
                  <a:gd name="T46" fmla="*/ 46 w 408"/>
                  <a:gd name="T47" fmla="*/ 238 h 734"/>
                  <a:gd name="T48" fmla="*/ 56 w 408"/>
                  <a:gd name="T49" fmla="*/ 220 h 734"/>
                  <a:gd name="T50" fmla="*/ 64 w 408"/>
                  <a:gd name="T51" fmla="*/ 203 h 734"/>
                  <a:gd name="T52" fmla="*/ 72 w 408"/>
                  <a:gd name="T53" fmla="*/ 186 h 734"/>
                  <a:gd name="T54" fmla="*/ 78 w 408"/>
                  <a:gd name="T55" fmla="*/ 169 h 734"/>
                  <a:gd name="T56" fmla="*/ 86 w 408"/>
                  <a:gd name="T57" fmla="*/ 143 h 734"/>
                  <a:gd name="T58" fmla="*/ 96 w 408"/>
                  <a:gd name="T59" fmla="*/ 106 h 734"/>
                  <a:gd name="T60" fmla="*/ 104 w 408"/>
                  <a:gd name="T61" fmla="*/ 67 h 734"/>
                  <a:gd name="T62" fmla="*/ 114 w 408"/>
                  <a:gd name="T63" fmla="*/ 24 h 7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8"/>
                  <a:gd name="T97" fmla="*/ 0 h 734"/>
                  <a:gd name="T98" fmla="*/ 408 w 408"/>
                  <a:gd name="T99" fmla="*/ 734 h 7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8" h="734">
                    <a:moveTo>
                      <a:pt x="338" y="0"/>
                    </a:moveTo>
                    <a:lnTo>
                      <a:pt x="349" y="15"/>
                    </a:lnTo>
                    <a:lnTo>
                      <a:pt x="360" y="32"/>
                    </a:lnTo>
                    <a:lnTo>
                      <a:pt x="369" y="49"/>
                    </a:lnTo>
                    <a:lnTo>
                      <a:pt x="377" y="68"/>
                    </a:lnTo>
                    <a:lnTo>
                      <a:pt x="384" y="87"/>
                    </a:lnTo>
                    <a:lnTo>
                      <a:pt x="390" y="106"/>
                    </a:lnTo>
                    <a:lnTo>
                      <a:pt x="396" y="127"/>
                    </a:lnTo>
                    <a:lnTo>
                      <a:pt x="400" y="148"/>
                    </a:lnTo>
                    <a:lnTo>
                      <a:pt x="403" y="170"/>
                    </a:lnTo>
                    <a:lnTo>
                      <a:pt x="406" y="192"/>
                    </a:lnTo>
                    <a:lnTo>
                      <a:pt x="407" y="214"/>
                    </a:lnTo>
                    <a:lnTo>
                      <a:pt x="408" y="237"/>
                    </a:lnTo>
                    <a:lnTo>
                      <a:pt x="408" y="259"/>
                    </a:lnTo>
                    <a:lnTo>
                      <a:pt x="406" y="282"/>
                    </a:lnTo>
                    <a:lnTo>
                      <a:pt x="404" y="305"/>
                    </a:lnTo>
                    <a:lnTo>
                      <a:pt x="401" y="328"/>
                    </a:lnTo>
                    <a:lnTo>
                      <a:pt x="397" y="351"/>
                    </a:lnTo>
                    <a:lnTo>
                      <a:pt x="392" y="373"/>
                    </a:lnTo>
                    <a:lnTo>
                      <a:pt x="387" y="395"/>
                    </a:lnTo>
                    <a:lnTo>
                      <a:pt x="380" y="416"/>
                    </a:lnTo>
                    <a:lnTo>
                      <a:pt x="373" y="437"/>
                    </a:lnTo>
                    <a:lnTo>
                      <a:pt x="364" y="458"/>
                    </a:lnTo>
                    <a:lnTo>
                      <a:pt x="354" y="478"/>
                    </a:lnTo>
                    <a:lnTo>
                      <a:pt x="344" y="498"/>
                    </a:lnTo>
                    <a:lnTo>
                      <a:pt x="333" y="516"/>
                    </a:lnTo>
                    <a:lnTo>
                      <a:pt x="321" y="533"/>
                    </a:lnTo>
                    <a:lnTo>
                      <a:pt x="308" y="550"/>
                    </a:lnTo>
                    <a:lnTo>
                      <a:pt x="294" y="565"/>
                    </a:lnTo>
                    <a:lnTo>
                      <a:pt x="280" y="580"/>
                    </a:lnTo>
                    <a:lnTo>
                      <a:pt x="264" y="593"/>
                    </a:lnTo>
                    <a:lnTo>
                      <a:pt x="248" y="605"/>
                    </a:lnTo>
                    <a:lnTo>
                      <a:pt x="231" y="616"/>
                    </a:lnTo>
                    <a:lnTo>
                      <a:pt x="189" y="640"/>
                    </a:lnTo>
                    <a:lnTo>
                      <a:pt x="149" y="662"/>
                    </a:lnTo>
                    <a:lnTo>
                      <a:pt x="111" y="682"/>
                    </a:lnTo>
                    <a:lnTo>
                      <a:pt x="75" y="700"/>
                    </a:lnTo>
                    <a:lnTo>
                      <a:pt x="45" y="714"/>
                    </a:lnTo>
                    <a:lnTo>
                      <a:pt x="20" y="725"/>
                    </a:lnTo>
                    <a:lnTo>
                      <a:pt x="5" y="732"/>
                    </a:lnTo>
                    <a:lnTo>
                      <a:pt x="0" y="734"/>
                    </a:lnTo>
                    <a:lnTo>
                      <a:pt x="22" y="710"/>
                    </a:lnTo>
                    <a:lnTo>
                      <a:pt x="44" y="686"/>
                    </a:lnTo>
                    <a:lnTo>
                      <a:pt x="64" y="663"/>
                    </a:lnTo>
                    <a:lnTo>
                      <a:pt x="82" y="641"/>
                    </a:lnTo>
                    <a:lnTo>
                      <a:pt x="99" y="618"/>
                    </a:lnTo>
                    <a:lnTo>
                      <a:pt x="115" y="596"/>
                    </a:lnTo>
                    <a:lnTo>
                      <a:pt x="131" y="574"/>
                    </a:lnTo>
                    <a:lnTo>
                      <a:pt x="145" y="553"/>
                    </a:lnTo>
                    <a:lnTo>
                      <a:pt x="158" y="532"/>
                    </a:lnTo>
                    <a:lnTo>
                      <a:pt x="170" y="511"/>
                    </a:lnTo>
                    <a:lnTo>
                      <a:pt x="182" y="491"/>
                    </a:lnTo>
                    <a:lnTo>
                      <a:pt x="192" y="469"/>
                    </a:lnTo>
                    <a:lnTo>
                      <a:pt x="203" y="449"/>
                    </a:lnTo>
                    <a:lnTo>
                      <a:pt x="213" y="428"/>
                    </a:lnTo>
                    <a:lnTo>
                      <a:pt x="221" y="408"/>
                    </a:lnTo>
                    <a:lnTo>
                      <a:pt x="230" y="387"/>
                    </a:lnTo>
                    <a:lnTo>
                      <a:pt x="245" y="345"/>
                    </a:lnTo>
                    <a:lnTo>
                      <a:pt x="259" y="301"/>
                    </a:lnTo>
                    <a:lnTo>
                      <a:pt x="271" y="257"/>
                    </a:lnTo>
                    <a:lnTo>
                      <a:pt x="284" y="211"/>
                    </a:lnTo>
                    <a:lnTo>
                      <a:pt x="296" y="162"/>
                    </a:lnTo>
                    <a:lnTo>
                      <a:pt x="309" y="111"/>
                    </a:lnTo>
                    <a:lnTo>
                      <a:pt x="323" y="57"/>
                    </a:lnTo>
                    <a:lnTo>
                      <a:pt x="3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79" name="Freeform 167">
                <a:extLst>
                  <a:ext uri="{FF2B5EF4-FFF2-40B4-BE49-F238E27FC236}">
                    <a16:creationId xmlns:a16="http://schemas.microsoft.com/office/drawing/2014/main" id="{666CEDE5-2A6E-464F-B582-D470A63AA877}"/>
                  </a:ext>
                </a:extLst>
              </p:cNvPr>
              <p:cNvSpPr>
                <a:spLocks/>
              </p:cNvSpPr>
              <p:nvPr/>
            </p:nvSpPr>
            <p:spPr bwMode="auto">
              <a:xfrm>
                <a:off x="3079" y="1807"/>
                <a:ext cx="291" cy="476"/>
              </a:xfrm>
              <a:custGeom>
                <a:avLst/>
                <a:gdLst>
                  <a:gd name="T0" fmla="*/ 288 w 838"/>
                  <a:gd name="T1" fmla="*/ 3 h 1154"/>
                  <a:gd name="T2" fmla="*/ 268 w 838"/>
                  <a:gd name="T3" fmla="*/ 17 h 1154"/>
                  <a:gd name="T4" fmla="*/ 249 w 838"/>
                  <a:gd name="T5" fmla="*/ 33 h 1154"/>
                  <a:gd name="T6" fmla="*/ 228 w 838"/>
                  <a:gd name="T7" fmla="*/ 52 h 1154"/>
                  <a:gd name="T8" fmla="*/ 206 w 838"/>
                  <a:gd name="T9" fmla="*/ 75 h 1154"/>
                  <a:gd name="T10" fmla="*/ 191 w 838"/>
                  <a:gd name="T11" fmla="*/ 93 h 1154"/>
                  <a:gd name="T12" fmla="*/ 182 w 838"/>
                  <a:gd name="T13" fmla="*/ 106 h 1154"/>
                  <a:gd name="T14" fmla="*/ 173 w 838"/>
                  <a:gd name="T15" fmla="*/ 119 h 1154"/>
                  <a:gd name="T16" fmla="*/ 166 w 838"/>
                  <a:gd name="T17" fmla="*/ 132 h 1154"/>
                  <a:gd name="T18" fmla="*/ 152 w 838"/>
                  <a:gd name="T19" fmla="*/ 170 h 1154"/>
                  <a:gd name="T20" fmla="*/ 127 w 838"/>
                  <a:gd name="T21" fmla="*/ 245 h 1154"/>
                  <a:gd name="T22" fmla="*/ 107 w 838"/>
                  <a:gd name="T23" fmla="*/ 303 h 1154"/>
                  <a:gd name="T24" fmla="*/ 94 w 838"/>
                  <a:gd name="T25" fmla="*/ 339 h 1154"/>
                  <a:gd name="T26" fmla="*/ 82 w 838"/>
                  <a:gd name="T27" fmla="*/ 370 h 1154"/>
                  <a:gd name="T28" fmla="*/ 72 w 838"/>
                  <a:gd name="T29" fmla="*/ 389 h 1154"/>
                  <a:gd name="T30" fmla="*/ 67 w 838"/>
                  <a:gd name="T31" fmla="*/ 398 h 1154"/>
                  <a:gd name="T32" fmla="*/ 53 w 838"/>
                  <a:gd name="T33" fmla="*/ 417 h 1154"/>
                  <a:gd name="T34" fmla="*/ 31 w 838"/>
                  <a:gd name="T35" fmla="*/ 442 h 1154"/>
                  <a:gd name="T36" fmla="*/ 13 w 838"/>
                  <a:gd name="T37" fmla="*/ 462 h 1154"/>
                  <a:gd name="T38" fmla="*/ 2 w 838"/>
                  <a:gd name="T39" fmla="*/ 474 h 1154"/>
                  <a:gd name="T40" fmla="*/ 5 w 838"/>
                  <a:gd name="T41" fmla="*/ 476 h 1154"/>
                  <a:gd name="T42" fmla="*/ 25 w 838"/>
                  <a:gd name="T43" fmla="*/ 476 h 1154"/>
                  <a:gd name="T44" fmla="*/ 44 w 838"/>
                  <a:gd name="T45" fmla="*/ 474 h 1154"/>
                  <a:gd name="T46" fmla="*/ 67 w 838"/>
                  <a:gd name="T47" fmla="*/ 470 h 1154"/>
                  <a:gd name="T48" fmla="*/ 84 w 838"/>
                  <a:gd name="T49" fmla="*/ 465 h 1154"/>
                  <a:gd name="T50" fmla="*/ 96 w 838"/>
                  <a:gd name="T51" fmla="*/ 460 h 1154"/>
                  <a:gd name="T52" fmla="*/ 108 w 838"/>
                  <a:gd name="T53" fmla="*/ 454 h 1154"/>
                  <a:gd name="T54" fmla="*/ 119 w 838"/>
                  <a:gd name="T55" fmla="*/ 446 h 1154"/>
                  <a:gd name="T56" fmla="*/ 129 w 838"/>
                  <a:gd name="T57" fmla="*/ 438 h 1154"/>
                  <a:gd name="T58" fmla="*/ 138 w 838"/>
                  <a:gd name="T59" fmla="*/ 428 h 1154"/>
                  <a:gd name="T60" fmla="*/ 146 w 838"/>
                  <a:gd name="T61" fmla="*/ 417 h 1154"/>
                  <a:gd name="T62" fmla="*/ 154 w 838"/>
                  <a:gd name="T63" fmla="*/ 405 h 1154"/>
                  <a:gd name="T64" fmla="*/ 160 w 838"/>
                  <a:gd name="T65" fmla="*/ 392 h 1154"/>
                  <a:gd name="T66" fmla="*/ 166 w 838"/>
                  <a:gd name="T67" fmla="*/ 379 h 1154"/>
                  <a:gd name="T68" fmla="*/ 174 w 838"/>
                  <a:gd name="T69" fmla="*/ 357 h 1154"/>
                  <a:gd name="T70" fmla="*/ 181 w 838"/>
                  <a:gd name="T71" fmla="*/ 328 h 1154"/>
                  <a:gd name="T72" fmla="*/ 191 w 838"/>
                  <a:gd name="T73" fmla="*/ 279 h 1154"/>
                  <a:gd name="T74" fmla="*/ 199 w 838"/>
                  <a:gd name="T75" fmla="*/ 229 h 1154"/>
                  <a:gd name="T76" fmla="*/ 206 w 838"/>
                  <a:gd name="T77" fmla="*/ 196 h 1154"/>
                  <a:gd name="T78" fmla="*/ 214 w 838"/>
                  <a:gd name="T79" fmla="*/ 163 h 1154"/>
                  <a:gd name="T80" fmla="*/ 225 w 838"/>
                  <a:gd name="T81" fmla="*/ 131 h 1154"/>
                  <a:gd name="T82" fmla="*/ 239 w 838"/>
                  <a:gd name="T83" fmla="*/ 99 h 1154"/>
                  <a:gd name="T84" fmla="*/ 253 w 838"/>
                  <a:gd name="T85" fmla="*/ 71 h 1154"/>
                  <a:gd name="T86" fmla="*/ 272 w 838"/>
                  <a:gd name="T87" fmla="*/ 33 h 1154"/>
                  <a:gd name="T88" fmla="*/ 290 w 838"/>
                  <a:gd name="T89" fmla="*/ 4 h 11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8"/>
                  <a:gd name="T136" fmla="*/ 0 h 1154"/>
                  <a:gd name="T137" fmla="*/ 838 w 838"/>
                  <a:gd name="T138" fmla="*/ 1154 h 11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8" h="1154">
                    <a:moveTo>
                      <a:pt x="838" y="0"/>
                    </a:moveTo>
                    <a:lnTo>
                      <a:pt x="826" y="7"/>
                    </a:lnTo>
                    <a:lnTo>
                      <a:pt x="792" y="27"/>
                    </a:lnTo>
                    <a:lnTo>
                      <a:pt x="769" y="42"/>
                    </a:lnTo>
                    <a:lnTo>
                      <a:pt x="743" y="60"/>
                    </a:lnTo>
                    <a:lnTo>
                      <a:pt x="715" y="79"/>
                    </a:lnTo>
                    <a:lnTo>
                      <a:pt x="685" y="102"/>
                    </a:lnTo>
                    <a:lnTo>
                      <a:pt x="653" y="126"/>
                    </a:lnTo>
                    <a:lnTo>
                      <a:pt x="622" y="153"/>
                    </a:lnTo>
                    <a:lnTo>
                      <a:pt x="591" y="181"/>
                    </a:lnTo>
                    <a:lnTo>
                      <a:pt x="562" y="210"/>
                    </a:lnTo>
                    <a:lnTo>
                      <a:pt x="548" y="225"/>
                    </a:lnTo>
                    <a:lnTo>
                      <a:pt x="534" y="240"/>
                    </a:lnTo>
                    <a:lnTo>
                      <a:pt x="521" y="256"/>
                    </a:lnTo>
                    <a:lnTo>
                      <a:pt x="509" y="272"/>
                    </a:lnTo>
                    <a:lnTo>
                      <a:pt x="497" y="288"/>
                    </a:lnTo>
                    <a:lnTo>
                      <a:pt x="485" y="305"/>
                    </a:lnTo>
                    <a:lnTo>
                      <a:pt x="476" y="321"/>
                    </a:lnTo>
                    <a:lnTo>
                      <a:pt x="467" y="338"/>
                    </a:lnTo>
                    <a:lnTo>
                      <a:pt x="436" y="413"/>
                    </a:lnTo>
                    <a:lnTo>
                      <a:pt x="401" y="501"/>
                    </a:lnTo>
                    <a:lnTo>
                      <a:pt x="365" y="594"/>
                    </a:lnTo>
                    <a:lnTo>
                      <a:pt x="327" y="689"/>
                    </a:lnTo>
                    <a:lnTo>
                      <a:pt x="308" y="735"/>
                    </a:lnTo>
                    <a:lnTo>
                      <a:pt x="289" y="780"/>
                    </a:lnTo>
                    <a:lnTo>
                      <a:pt x="271" y="822"/>
                    </a:lnTo>
                    <a:lnTo>
                      <a:pt x="253" y="861"/>
                    </a:lnTo>
                    <a:lnTo>
                      <a:pt x="235" y="897"/>
                    </a:lnTo>
                    <a:lnTo>
                      <a:pt x="217" y="928"/>
                    </a:lnTo>
                    <a:lnTo>
                      <a:pt x="208" y="943"/>
                    </a:lnTo>
                    <a:lnTo>
                      <a:pt x="200" y="955"/>
                    </a:lnTo>
                    <a:lnTo>
                      <a:pt x="192" y="966"/>
                    </a:lnTo>
                    <a:lnTo>
                      <a:pt x="184" y="976"/>
                    </a:lnTo>
                    <a:lnTo>
                      <a:pt x="152" y="1010"/>
                    </a:lnTo>
                    <a:lnTo>
                      <a:pt x="121" y="1042"/>
                    </a:lnTo>
                    <a:lnTo>
                      <a:pt x="90" y="1072"/>
                    </a:lnTo>
                    <a:lnTo>
                      <a:pt x="62" y="1098"/>
                    </a:lnTo>
                    <a:lnTo>
                      <a:pt x="38" y="1121"/>
                    </a:lnTo>
                    <a:lnTo>
                      <a:pt x="18" y="1138"/>
                    </a:lnTo>
                    <a:lnTo>
                      <a:pt x="5" y="1149"/>
                    </a:lnTo>
                    <a:lnTo>
                      <a:pt x="0" y="1153"/>
                    </a:lnTo>
                    <a:lnTo>
                      <a:pt x="14" y="1154"/>
                    </a:lnTo>
                    <a:lnTo>
                      <a:pt x="47" y="1154"/>
                    </a:lnTo>
                    <a:lnTo>
                      <a:pt x="71" y="1154"/>
                    </a:lnTo>
                    <a:lnTo>
                      <a:pt x="97" y="1152"/>
                    </a:lnTo>
                    <a:lnTo>
                      <a:pt x="127" y="1149"/>
                    </a:lnTo>
                    <a:lnTo>
                      <a:pt x="158" y="1145"/>
                    </a:lnTo>
                    <a:lnTo>
                      <a:pt x="192" y="1139"/>
                    </a:lnTo>
                    <a:lnTo>
                      <a:pt x="225" y="1131"/>
                    </a:lnTo>
                    <a:lnTo>
                      <a:pt x="242" y="1127"/>
                    </a:lnTo>
                    <a:lnTo>
                      <a:pt x="259" y="1121"/>
                    </a:lnTo>
                    <a:lnTo>
                      <a:pt x="276" y="1115"/>
                    </a:lnTo>
                    <a:lnTo>
                      <a:pt x="293" y="1108"/>
                    </a:lnTo>
                    <a:lnTo>
                      <a:pt x="309" y="1100"/>
                    </a:lnTo>
                    <a:lnTo>
                      <a:pt x="325" y="1091"/>
                    </a:lnTo>
                    <a:lnTo>
                      <a:pt x="341" y="1082"/>
                    </a:lnTo>
                    <a:lnTo>
                      <a:pt x="356" y="1073"/>
                    </a:lnTo>
                    <a:lnTo>
                      <a:pt x="370" y="1062"/>
                    </a:lnTo>
                    <a:lnTo>
                      <a:pt x="384" y="1050"/>
                    </a:lnTo>
                    <a:lnTo>
                      <a:pt x="397" y="1038"/>
                    </a:lnTo>
                    <a:lnTo>
                      <a:pt x="409" y="1024"/>
                    </a:lnTo>
                    <a:lnTo>
                      <a:pt x="420" y="1010"/>
                    </a:lnTo>
                    <a:lnTo>
                      <a:pt x="431" y="996"/>
                    </a:lnTo>
                    <a:lnTo>
                      <a:pt x="441" y="982"/>
                    </a:lnTo>
                    <a:lnTo>
                      <a:pt x="451" y="966"/>
                    </a:lnTo>
                    <a:lnTo>
                      <a:pt x="460" y="951"/>
                    </a:lnTo>
                    <a:lnTo>
                      <a:pt x="468" y="934"/>
                    </a:lnTo>
                    <a:lnTo>
                      <a:pt x="476" y="918"/>
                    </a:lnTo>
                    <a:lnTo>
                      <a:pt x="484" y="901"/>
                    </a:lnTo>
                    <a:lnTo>
                      <a:pt x="498" y="866"/>
                    </a:lnTo>
                    <a:lnTo>
                      <a:pt x="510" y="831"/>
                    </a:lnTo>
                    <a:lnTo>
                      <a:pt x="520" y="794"/>
                    </a:lnTo>
                    <a:lnTo>
                      <a:pt x="530" y="755"/>
                    </a:lnTo>
                    <a:lnTo>
                      <a:pt x="547" y="677"/>
                    </a:lnTo>
                    <a:lnTo>
                      <a:pt x="563" y="596"/>
                    </a:lnTo>
                    <a:lnTo>
                      <a:pt x="571" y="556"/>
                    </a:lnTo>
                    <a:lnTo>
                      <a:pt x="580" y="515"/>
                    </a:lnTo>
                    <a:lnTo>
                      <a:pt x="590" y="475"/>
                    </a:lnTo>
                    <a:lnTo>
                      <a:pt x="602" y="434"/>
                    </a:lnTo>
                    <a:lnTo>
                      <a:pt x="615" y="394"/>
                    </a:lnTo>
                    <a:lnTo>
                      <a:pt x="630" y="355"/>
                    </a:lnTo>
                    <a:lnTo>
                      <a:pt x="647" y="317"/>
                    </a:lnTo>
                    <a:lnTo>
                      <a:pt x="666" y="277"/>
                    </a:lnTo>
                    <a:lnTo>
                      <a:pt x="685" y="240"/>
                    </a:lnTo>
                    <a:lnTo>
                      <a:pt x="705" y="205"/>
                    </a:lnTo>
                    <a:lnTo>
                      <a:pt x="725" y="171"/>
                    </a:lnTo>
                    <a:lnTo>
                      <a:pt x="744" y="139"/>
                    </a:lnTo>
                    <a:lnTo>
                      <a:pt x="780" y="81"/>
                    </a:lnTo>
                    <a:lnTo>
                      <a:pt x="810" y="38"/>
                    </a:lnTo>
                    <a:lnTo>
                      <a:pt x="831" y="10"/>
                    </a:lnTo>
                    <a:lnTo>
                      <a:pt x="8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80" name="Freeform 168">
                <a:extLst>
                  <a:ext uri="{FF2B5EF4-FFF2-40B4-BE49-F238E27FC236}">
                    <a16:creationId xmlns:a16="http://schemas.microsoft.com/office/drawing/2014/main" id="{BCF9C22D-DB0B-4E0E-8EE0-F242EB0C1241}"/>
                  </a:ext>
                </a:extLst>
              </p:cNvPr>
              <p:cNvSpPr>
                <a:spLocks/>
              </p:cNvSpPr>
              <p:nvPr/>
            </p:nvSpPr>
            <p:spPr bwMode="auto">
              <a:xfrm>
                <a:off x="3394" y="1766"/>
                <a:ext cx="108" cy="229"/>
              </a:xfrm>
              <a:custGeom>
                <a:avLst/>
                <a:gdLst>
                  <a:gd name="T0" fmla="*/ 68 w 315"/>
                  <a:gd name="T1" fmla="*/ 0 h 555"/>
                  <a:gd name="T2" fmla="*/ 66 w 315"/>
                  <a:gd name="T3" fmla="*/ 4 h 555"/>
                  <a:gd name="T4" fmla="*/ 63 w 315"/>
                  <a:gd name="T5" fmla="*/ 8 h 555"/>
                  <a:gd name="T6" fmla="*/ 59 w 315"/>
                  <a:gd name="T7" fmla="*/ 14 h 555"/>
                  <a:gd name="T8" fmla="*/ 55 w 315"/>
                  <a:gd name="T9" fmla="*/ 21 h 555"/>
                  <a:gd name="T10" fmla="*/ 51 w 315"/>
                  <a:gd name="T11" fmla="*/ 28 h 555"/>
                  <a:gd name="T12" fmla="*/ 47 w 315"/>
                  <a:gd name="T13" fmla="*/ 37 h 555"/>
                  <a:gd name="T14" fmla="*/ 43 w 315"/>
                  <a:gd name="T15" fmla="*/ 45 h 555"/>
                  <a:gd name="T16" fmla="*/ 39 w 315"/>
                  <a:gd name="T17" fmla="*/ 55 h 555"/>
                  <a:gd name="T18" fmla="*/ 35 w 315"/>
                  <a:gd name="T19" fmla="*/ 65 h 555"/>
                  <a:gd name="T20" fmla="*/ 31 w 315"/>
                  <a:gd name="T21" fmla="*/ 75 h 555"/>
                  <a:gd name="T22" fmla="*/ 27 w 315"/>
                  <a:gd name="T23" fmla="*/ 85 h 555"/>
                  <a:gd name="T24" fmla="*/ 23 w 315"/>
                  <a:gd name="T25" fmla="*/ 97 h 555"/>
                  <a:gd name="T26" fmla="*/ 19 w 315"/>
                  <a:gd name="T27" fmla="*/ 108 h 555"/>
                  <a:gd name="T28" fmla="*/ 16 w 315"/>
                  <a:gd name="T29" fmla="*/ 118 h 555"/>
                  <a:gd name="T30" fmla="*/ 13 w 315"/>
                  <a:gd name="T31" fmla="*/ 129 h 555"/>
                  <a:gd name="T32" fmla="*/ 9 w 315"/>
                  <a:gd name="T33" fmla="*/ 140 h 555"/>
                  <a:gd name="T34" fmla="*/ 7 w 315"/>
                  <a:gd name="T35" fmla="*/ 151 h 555"/>
                  <a:gd name="T36" fmla="*/ 5 w 315"/>
                  <a:gd name="T37" fmla="*/ 161 h 555"/>
                  <a:gd name="T38" fmla="*/ 3 w 315"/>
                  <a:gd name="T39" fmla="*/ 171 h 555"/>
                  <a:gd name="T40" fmla="*/ 1 w 315"/>
                  <a:gd name="T41" fmla="*/ 180 h 555"/>
                  <a:gd name="T42" fmla="*/ 0 w 315"/>
                  <a:gd name="T43" fmla="*/ 189 h 555"/>
                  <a:gd name="T44" fmla="*/ 0 w 315"/>
                  <a:gd name="T45" fmla="*/ 197 h 555"/>
                  <a:gd name="T46" fmla="*/ 0 w 315"/>
                  <a:gd name="T47" fmla="*/ 205 h 555"/>
                  <a:gd name="T48" fmla="*/ 1 w 315"/>
                  <a:gd name="T49" fmla="*/ 211 h 555"/>
                  <a:gd name="T50" fmla="*/ 2 w 315"/>
                  <a:gd name="T51" fmla="*/ 217 h 555"/>
                  <a:gd name="T52" fmla="*/ 5 w 315"/>
                  <a:gd name="T53" fmla="*/ 221 h 555"/>
                  <a:gd name="T54" fmla="*/ 8 w 315"/>
                  <a:gd name="T55" fmla="*/ 225 h 555"/>
                  <a:gd name="T56" fmla="*/ 12 w 315"/>
                  <a:gd name="T57" fmla="*/ 228 h 555"/>
                  <a:gd name="T58" fmla="*/ 16 w 315"/>
                  <a:gd name="T59" fmla="*/ 229 h 555"/>
                  <a:gd name="T60" fmla="*/ 21 w 315"/>
                  <a:gd name="T61" fmla="*/ 229 h 555"/>
                  <a:gd name="T62" fmla="*/ 28 w 315"/>
                  <a:gd name="T63" fmla="*/ 227 h 555"/>
                  <a:gd name="T64" fmla="*/ 35 w 315"/>
                  <a:gd name="T65" fmla="*/ 224 h 555"/>
                  <a:gd name="T66" fmla="*/ 37 w 315"/>
                  <a:gd name="T67" fmla="*/ 222 h 555"/>
                  <a:gd name="T68" fmla="*/ 40 w 315"/>
                  <a:gd name="T69" fmla="*/ 220 h 555"/>
                  <a:gd name="T70" fmla="*/ 43 w 315"/>
                  <a:gd name="T71" fmla="*/ 217 h 555"/>
                  <a:gd name="T72" fmla="*/ 46 w 315"/>
                  <a:gd name="T73" fmla="*/ 213 h 555"/>
                  <a:gd name="T74" fmla="*/ 49 w 315"/>
                  <a:gd name="T75" fmla="*/ 208 h 555"/>
                  <a:gd name="T76" fmla="*/ 52 w 315"/>
                  <a:gd name="T77" fmla="*/ 204 h 555"/>
                  <a:gd name="T78" fmla="*/ 54 w 315"/>
                  <a:gd name="T79" fmla="*/ 198 h 555"/>
                  <a:gd name="T80" fmla="*/ 58 w 315"/>
                  <a:gd name="T81" fmla="*/ 193 h 555"/>
                  <a:gd name="T82" fmla="*/ 64 w 315"/>
                  <a:gd name="T83" fmla="*/ 180 h 555"/>
                  <a:gd name="T84" fmla="*/ 70 w 315"/>
                  <a:gd name="T85" fmla="*/ 167 h 555"/>
                  <a:gd name="T86" fmla="*/ 76 w 315"/>
                  <a:gd name="T87" fmla="*/ 152 h 555"/>
                  <a:gd name="T88" fmla="*/ 82 w 315"/>
                  <a:gd name="T89" fmla="*/ 138 h 555"/>
                  <a:gd name="T90" fmla="*/ 93 w 315"/>
                  <a:gd name="T91" fmla="*/ 110 h 555"/>
                  <a:gd name="T92" fmla="*/ 102 w 315"/>
                  <a:gd name="T93" fmla="*/ 85 h 555"/>
                  <a:gd name="T94" fmla="*/ 108 w 315"/>
                  <a:gd name="T95" fmla="*/ 68 h 555"/>
                  <a:gd name="T96" fmla="*/ 110 w 315"/>
                  <a:gd name="T97" fmla="*/ 62 h 555"/>
                  <a:gd name="T98" fmla="*/ 100 w 315"/>
                  <a:gd name="T99" fmla="*/ 46 h 555"/>
                  <a:gd name="T100" fmla="*/ 90 w 315"/>
                  <a:gd name="T101" fmla="*/ 31 h 555"/>
                  <a:gd name="T102" fmla="*/ 79 w 315"/>
                  <a:gd name="T103" fmla="*/ 15 h 555"/>
                  <a:gd name="T104" fmla="*/ 68 w 315"/>
                  <a:gd name="T105" fmla="*/ 0 h 5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5"/>
                  <a:gd name="T160" fmla="*/ 0 h 555"/>
                  <a:gd name="T161" fmla="*/ 315 w 315"/>
                  <a:gd name="T162" fmla="*/ 555 h 5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5" h="555">
                    <a:moveTo>
                      <a:pt x="196" y="0"/>
                    </a:moveTo>
                    <a:lnTo>
                      <a:pt x="188" y="9"/>
                    </a:lnTo>
                    <a:lnTo>
                      <a:pt x="179" y="20"/>
                    </a:lnTo>
                    <a:lnTo>
                      <a:pt x="169" y="34"/>
                    </a:lnTo>
                    <a:lnTo>
                      <a:pt x="158" y="50"/>
                    </a:lnTo>
                    <a:lnTo>
                      <a:pt x="147" y="69"/>
                    </a:lnTo>
                    <a:lnTo>
                      <a:pt x="136" y="89"/>
                    </a:lnTo>
                    <a:lnTo>
                      <a:pt x="124" y="110"/>
                    </a:lnTo>
                    <a:lnTo>
                      <a:pt x="112" y="133"/>
                    </a:lnTo>
                    <a:lnTo>
                      <a:pt x="101" y="157"/>
                    </a:lnTo>
                    <a:lnTo>
                      <a:pt x="89" y="182"/>
                    </a:lnTo>
                    <a:lnTo>
                      <a:pt x="77" y="207"/>
                    </a:lnTo>
                    <a:lnTo>
                      <a:pt x="66" y="234"/>
                    </a:lnTo>
                    <a:lnTo>
                      <a:pt x="55" y="261"/>
                    </a:lnTo>
                    <a:lnTo>
                      <a:pt x="45" y="287"/>
                    </a:lnTo>
                    <a:lnTo>
                      <a:pt x="36" y="313"/>
                    </a:lnTo>
                    <a:lnTo>
                      <a:pt x="27" y="339"/>
                    </a:lnTo>
                    <a:lnTo>
                      <a:pt x="20" y="365"/>
                    </a:lnTo>
                    <a:lnTo>
                      <a:pt x="13" y="390"/>
                    </a:lnTo>
                    <a:lnTo>
                      <a:pt x="8" y="414"/>
                    </a:lnTo>
                    <a:lnTo>
                      <a:pt x="4" y="437"/>
                    </a:lnTo>
                    <a:lnTo>
                      <a:pt x="1" y="458"/>
                    </a:lnTo>
                    <a:lnTo>
                      <a:pt x="0" y="478"/>
                    </a:lnTo>
                    <a:lnTo>
                      <a:pt x="1" y="496"/>
                    </a:lnTo>
                    <a:lnTo>
                      <a:pt x="3" y="511"/>
                    </a:lnTo>
                    <a:lnTo>
                      <a:pt x="7" y="525"/>
                    </a:lnTo>
                    <a:lnTo>
                      <a:pt x="14" y="536"/>
                    </a:lnTo>
                    <a:lnTo>
                      <a:pt x="22" y="545"/>
                    </a:lnTo>
                    <a:lnTo>
                      <a:pt x="33" y="552"/>
                    </a:lnTo>
                    <a:lnTo>
                      <a:pt x="45" y="555"/>
                    </a:lnTo>
                    <a:lnTo>
                      <a:pt x="61" y="554"/>
                    </a:lnTo>
                    <a:lnTo>
                      <a:pt x="80" y="550"/>
                    </a:lnTo>
                    <a:lnTo>
                      <a:pt x="100" y="542"/>
                    </a:lnTo>
                    <a:lnTo>
                      <a:pt x="107" y="538"/>
                    </a:lnTo>
                    <a:lnTo>
                      <a:pt x="115" y="532"/>
                    </a:lnTo>
                    <a:lnTo>
                      <a:pt x="123" y="525"/>
                    </a:lnTo>
                    <a:lnTo>
                      <a:pt x="131" y="516"/>
                    </a:lnTo>
                    <a:lnTo>
                      <a:pt x="139" y="505"/>
                    </a:lnTo>
                    <a:lnTo>
                      <a:pt x="148" y="494"/>
                    </a:lnTo>
                    <a:lnTo>
                      <a:pt x="156" y="481"/>
                    </a:lnTo>
                    <a:lnTo>
                      <a:pt x="165" y="467"/>
                    </a:lnTo>
                    <a:lnTo>
                      <a:pt x="183" y="437"/>
                    </a:lnTo>
                    <a:lnTo>
                      <a:pt x="201" y="404"/>
                    </a:lnTo>
                    <a:lnTo>
                      <a:pt x="218" y="369"/>
                    </a:lnTo>
                    <a:lnTo>
                      <a:pt x="235" y="334"/>
                    </a:lnTo>
                    <a:lnTo>
                      <a:pt x="267" y="266"/>
                    </a:lnTo>
                    <a:lnTo>
                      <a:pt x="292" y="207"/>
                    </a:lnTo>
                    <a:lnTo>
                      <a:pt x="309" y="166"/>
                    </a:lnTo>
                    <a:lnTo>
                      <a:pt x="315" y="150"/>
                    </a:lnTo>
                    <a:lnTo>
                      <a:pt x="287" y="111"/>
                    </a:lnTo>
                    <a:lnTo>
                      <a:pt x="258" y="74"/>
                    </a:lnTo>
                    <a:lnTo>
                      <a:pt x="227" y="36"/>
                    </a:lnTo>
                    <a:lnTo>
                      <a:pt x="1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81" name="Freeform 169">
                <a:extLst>
                  <a:ext uri="{FF2B5EF4-FFF2-40B4-BE49-F238E27FC236}">
                    <a16:creationId xmlns:a16="http://schemas.microsoft.com/office/drawing/2014/main" id="{99689A0C-38FF-4CF6-A308-C08CC97E7F49}"/>
                  </a:ext>
                </a:extLst>
              </p:cNvPr>
              <p:cNvSpPr>
                <a:spLocks/>
              </p:cNvSpPr>
              <p:nvPr/>
            </p:nvSpPr>
            <p:spPr bwMode="auto">
              <a:xfrm>
                <a:off x="3585" y="1407"/>
                <a:ext cx="224" cy="255"/>
              </a:xfrm>
              <a:custGeom>
                <a:avLst/>
                <a:gdLst>
                  <a:gd name="T0" fmla="*/ 186 w 643"/>
                  <a:gd name="T1" fmla="*/ 12 h 616"/>
                  <a:gd name="T2" fmla="*/ 176 w 643"/>
                  <a:gd name="T3" fmla="*/ 33 h 616"/>
                  <a:gd name="T4" fmla="*/ 166 w 643"/>
                  <a:gd name="T5" fmla="*/ 54 h 616"/>
                  <a:gd name="T6" fmla="*/ 156 w 643"/>
                  <a:gd name="T7" fmla="*/ 73 h 616"/>
                  <a:gd name="T8" fmla="*/ 146 w 643"/>
                  <a:gd name="T9" fmla="*/ 90 h 616"/>
                  <a:gd name="T10" fmla="*/ 136 w 643"/>
                  <a:gd name="T11" fmla="*/ 106 h 616"/>
                  <a:gd name="T12" fmla="*/ 120 w 643"/>
                  <a:gd name="T13" fmla="*/ 129 h 616"/>
                  <a:gd name="T14" fmla="*/ 97 w 643"/>
                  <a:gd name="T15" fmla="*/ 156 h 616"/>
                  <a:gd name="T16" fmla="*/ 73 w 643"/>
                  <a:gd name="T17" fmla="*/ 183 h 616"/>
                  <a:gd name="T18" fmla="*/ 31 w 643"/>
                  <a:gd name="T19" fmla="*/ 224 h 616"/>
                  <a:gd name="T20" fmla="*/ 7 w 643"/>
                  <a:gd name="T21" fmla="*/ 254 h 616"/>
                  <a:gd name="T22" fmla="*/ 38 w 643"/>
                  <a:gd name="T23" fmla="*/ 254 h 616"/>
                  <a:gd name="T24" fmla="*/ 67 w 643"/>
                  <a:gd name="T25" fmla="*/ 252 h 616"/>
                  <a:gd name="T26" fmla="*/ 99 w 643"/>
                  <a:gd name="T27" fmla="*/ 249 h 616"/>
                  <a:gd name="T28" fmla="*/ 123 w 643"/>
                  <a:gd name="T29" fmla="*/ 244 h 616"/>
                  <a:gd name="T30" fmla="*/ 139 w 643"/>
                  <a:gd name="T31" fmla="*/ 240 h 616"/>
                  <a:gd name="T32" fmla="*/ 153 w 643"/>
                  <a:gd name="T33" fmla="*/ 235 h 616"/>
                  <a:gd name="T34" fmla="*/ 166 w 643"/>
                  <a:gd name="T35" fmla="*/ 228 h 616"/>
                  <a:gd name="T36" fmla="*/ 177 w 643"/>
                  <a:gd name="T37" fmla="*/ 221 h 616"/>
                  <a:gd name="T38" fmla="*/ 186 w 643"/>
                  <a:gd name="T39" fmla="*/ 213 h 616"/>
                  <a:gd name="T40" fmla="*/ 197 w 643"/>
                  <a:gd name="T41" fmla="*/ 194 h 616"/>
                  <a:gd name="T42" fmla="*/ 207 w 643"/>
                  <a:gd name="T43" fmla="*/ 173 h 616"/>
                  <a:gd name="T44" fmla="*/ 213 w 643"/>
                  <a:gd name="T45" fmla="*/ 160 h 616"/>
                  <a:gd name="T46" fmla="*/ 217 w 643"/>
                  <a:gd name="T47" fmla="*/ 148 h 616"/>
                  <a:gd name="T48" fmla="*/ 221 w 643"/>
                  <a:gd name="T49" fmla="*/ 136 h 616"/>
                  <a:gd name="T50" fmla="*/ 223 w 643"/>
                  <a:gd name="T51" fmla="*/ 124 h 616"/>
                  <a:gd name="T52" fmla="*/ 224 w 643"/>
                  <a:gd name="T53" fmla="*/ 111 h 616"/>
                  <a:gd name="T54" fmla="*/ 224 w 643"/>
                  <a:gd name="T55" fmla="*/ 99 h 616"/>
                  <a:gd name="T56" fmla="*/ 223 w 643"/>
                  <a:gd name="T57" fmla="*/ 87 h 616"/>
                  <a:gd name="T58" fmla="*/ 221 w 643"/>
                  <a:gd name="T59" fmla="*/ 75 h 616"/>
                  <a:gd name="T60" fmla="*/ 218 w 643"/>
                  <a:gd name="T61" fmla="*/ 63 h 616"/>
                  <a:gd name="T62" fmla="*/ 214 w 643"/>
                  <a:gd name="T63" fmla="*/ 49 h 616"/>
                  <a:gd name="T64" fmla="*/ 209 w 643"/>
                  <a:gd name="T65" fmla="*/ 36 h 616"/>
                  <a:gd name="T66" fmla="*/ 199 w 643"/>
                  <a:gd name="T67" fmla="*/ 15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3"/>
                  <a:gd name="T103" fmla="*/ 0 h 616"/>
                  <a:gd name="T104" fmla="*/ 643 w 643"/>
                  <a:gd name="T105" fmla="*/ 616 h 6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3" h="616">
                    <a:moveTo>
                      <a:pt x="548" y="0"/>
                    </a:moveTo>
                    <a:lnTo>
                      <a:pt x="534" y="28"/>
                    </a:lnTo>
                    <a:lnTo>
                      <a:pt x="520" y="55"/>
                    </a:lnTo>
                    <a:lnTo>
                      <a:pt x="506" y="81"/>
                    </a:lnTo>
                    <a:lnTo>
                      <a:pt x="491" y="106"/>
                    </a:lnTo>
                    <a:lnTo>
                      <a:pt x="477" y="130"/>
                    </a:lnTo>
                    <a:lnTo>
                      <a:pt x="463" y="154"/>
                    </a:lnTo>
                    <a:lnTo>
                      <a:pt x="449" y="176"/>
                    </a:lnTo>
                    <a:lnTo>
                      <a:pt x="434" y="198"/>
                    </a:lnTo>
                    <a:lnTo>
                      <a:pt x="420" y="218"/>
                    </a:lnTo>
                    <a:lnTo>
                      <a:pt x="405" y="238"/>
                    </a:lnTo>
                    <a:lnTo>
                      <a:pt x="390" y="257"/>
                    </a:lnTo>
                    <a:lnTo>
                      <a:pt x="375" y="276"/>
                    </a:lnTo>
                    <a:lnTo>
                      <a:pt x="345" y="312"/>
                    </a:lnTo>
                    <a:lnTo>
                      <a:pt x="312" y="346"/>
                    </a:lnTo>
                    <a:lnTo>
                      <a:pt x="279" y="379"/>
                    </a:lnTo>
                    <a:lnTo>
                      <a:pt x="245" y="411"/>
                    </a:lnTo>
                    <a:lnTo>
                      <a:pt x="209" y="443"/>
                    </a:lnTo>
                    <a:lnTo>
                      <a:pt x="171" y="476"/>
                    </a:lnTo>
                    <a:lnTo>
                      <a:pt x="90" y="543"/>
                    </a:lnTo>
                    <a:lnTo>
                      <a:pt x="0" y="616"/>
                    </a:lnTo>
                    <a:lnTo>
                      <a:pt x="20" y="616"/>
                    </a:lnTo>
                    <a:lnTo>
                      <a:pt x="72" y="616"/>
                    </a:lnTo>
                    <a:lnTo>
                      <a:pt x="108" y="616"/>
                    </a:lnTo>
                    <a:lnTo>
                      <a:pt x="147" y="614"/>
                    </a:lnTo>
                    <a:lnTo>
                      <a:pt x="192" y="612"/>
                    </a:lnTo>
                    <a:lnTo>
                      <a:pt x="237" y="608"/>
                    </a:lnTo>
                    <a:lnTo>
                      <a:pt x="284" y="603"/>
                    </a:lnTo>
                    <a:lnTo>
                      <a:pt x="330" y="596"/>
                    </a:lnTo>
                    <a:lnTo>
                      <a:pt x="354" y="591"/>
                    </a:lnTo>
                    <a:lnTo>
                      <a:pt x="377" y="587"/>
                    </a:lnTo>
                    <a:lnTo>
                      <a:pt x="398" y="581"/>
                    </a:lnTo>
                    <a:lnTo>
                      <a:pt x="419" y="575"/>
                    </a:lnTo>
                    <a:lnTo>
                      <a:pt x="439" y="569"/>
                    </a:lnTo>
                    <a:lnTo>
                      <a:pt x="458" y="562"/>
                    </a:lnTo>
                    <a:lnTo>
                      <a:pt x="476" y="554"/>
                    </a:lnTo>
                    <a:lnTo>
                      <a:pt x="492" y="546"/>
                    </a:lnTo>
                    <a:lnTo>
                      <a:pt x="508" y="536"/>
                    </a:lnTo>
                    <a:lnTo>
                      <a:pt x="522" y="526"/>
                    </a:lnTo>
                    <a:lnTo>
                      <a:pt x="533" y="516"/>
                    </a:lnTo>
                    <a:lnTo>
                      <a:pt x="543" y="504"/>
                    </a:lnTo>
                    <a:lnTo>
                      <a:pt x="566" y="470"/>
                    </a:lnTo>
                    <a:lnTo>
                      <a:pt x="586" y="436"/>
                    </a:lnTo>
                    <a:lnTo>
                      <a:pt x="595" y="420"/>
                    </a:lnTo>
                    <a:lnTo>
                      <a:pt x="604" y="404"/>
                    </a:lnTo>
                    <a:lnTo>
                      <a:pt x="611" y="389"/>
                    </a:lnTo>
                    <a:lnTo>
                      <a:pt x="618" y="374"/>
                    </a:lnTo>
                    <a:lnTo>
                      <a:pt x="624" y="359"/>
                    </a:lnTo>
                    <a:lnTo>
                      <a:pt x="629" y="344"/>
                    </a:lnTo>
                    <a:lnTo>
                      <a:pt x="633" y="329"/>
                    </a:lnTo>
                    <a:lnTo>
                      <a:pt x="637" y="314"/>
                    </a:lnTo>
                    <a:lnTo>
                      <a:pt x="639" y="300"/>
                    </a:lnTo>
                    <a:lnTo>
                      <a:pt x="642" y="284"/>
                    </a:lnTo>
                    <a:lnTo>
                      <a:pt x="643" y="270"/>
                    </a:lnTo>
                    <a:lnTo>
                      <a:pt x="643" y="255"/>
                    </a:lnTo>
                    <a:lnTo>
                      <a:pt x="643" y="241"/>
                    </a:lnTo>
                    <a:lnTo>
                      <a:pt x="642" y="226"/>
                    </a:lnTo>
                    <a:lnTo>
                      <a:pt x="640" y="212"/>
                    </a:lnTo>
                    <a:lnTo>
                      <a:pt x="638" y="197"/>
                    </a:lnTo>
                    <a:lnTo>
                      <a:pt x="634" y="182"/>
                    </a:lnTo>
                    <a:lnTo>
                      <a:pt x="630" y="167"/>
                    </a:lnTo>
                    <a:lnTo>
                      <a:pt x="625" y="152"/>
                    </a:lnTo>
                    <a:lnTo>
                      <a:pt x="620" y="136"/>
                    </a:lnTo>
                    <a:lnTo>
                      <a:pt x="614" y="119"/>
                    </a:lnTo>
                    <a:lnTo>
                      <a:pt x="606" y="103"/>
                    </a:lnTo>
                    <a:lnTo>
                      <a:pt x="599" y="87"/>
                    </a:lnTo>
                    <a:lnTo>
                      <a:pt x="590" y="70"/>
                    </a:lnTo>
                    <a:lnTo>
                      <a:pt x="570" y="36"/>
                    </a:lnTo>
                    <a:lnTo>
                      <a:pt x="5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82" name="Freeform 170">
                <a:extLst>
                  <a:ext uri="{FF2B5EF4-FFF2-40B4-BE49-F238E27FC236}">
                    <a16:creationId xmlns:a16="http://schemas.microsoft.com/office/drawing/2014/main" id="{434D318B-DBD9-46F7-9AC3-7900A5F42E0E}"/>
                  </a:ext>
                </a:extLst>
              </p:cNvPr>
              <p:cNvSpPr>
                <a:spLocks/>
              </p:cNvSpPr>
              <p:nvPr/>
            </p:nvSpPr>
            <p:spPr bwMode="auto">
              <a:xfrm>
                <a:off x="3585" y="1864"/>
                <a:ext cx="133" cy="324"/>
              </a:xfrm>
              <a:custGeom>
                <a:avLst/>
                <a:gdLst>
                  <a:gd name="T0" fmla="*/ 111 w 380"/>
                  <a:gd name="T1" fmla="*/ 1 h 788"/>
                  <a:gd name="T2" fmla="*/ 96 w 380"/>
                  <a:gd name="T3" fmla="*/ 0 h 788"/>
                  <a:gd name="T4" fmla="*/ 83 w 380"/>
                  <a:gd name="T5" fmla="*/ 3 h 788"/>
                  <a:gd name="T6" fmla="*/ 70 w 380"/>
                  <a:gd name="T7" fmla="*/ 11 h 788"/>
                  <a:gd name="T8" fmla="*/ 58 w 380"/>
                  <a:gd name="T9" fmla="*/ 22 h 788"/>
                  <a:gd name="T10" fmla="*/ 48 w 380"/>
                  <a:gd name="T11" fmla="*/ 37 h 788"/>
                  <a:gd name="T12" fmla="*/ 37 w 380"/>
                  <a:gd name="T13" fmla="*/ 54 h 788"/>
                  <a:gd name="T14" fmla="*/ 29 w 380"/>
                  <a:gd name="T15" fmla="*/ 74 h 788"/>
                  <a:gd name="T16" fmla="*/ 21 w 380"/>
                  <a:gd name="T17" fmla="*/ 94 h 788"/>
                  <a:gd name="T18" fmla="*/ 14 w 380"/>
                  <a:gd name="T19" fmla="*/ 116 h 788"/>
                  <a:gd name="T20" fmla="*/ 9 w 380"/>
                  <a:gd name="T21" fmla="*/ 139 h 788"/>
                  <a:gd name="T22" fmla="*/ 5 w 380"/>
                  <a:gd name="T23" fmla="*/ 160 h 788"/>
                  <a:gd name="T24" fmla="*/ 2 w 380"/>
                  <a:gd name="T25" fmla="*/ 181 h 788"/>
                  <a:gd name="T26" fmla="*/ 0 w 380"/>
                  <a:gd name="T27" fmla="*/ 200 h 788"/>
                  <a:gd name="T28" fmla="*/ 0 w 380"/>
                  <a:gd name="T29" fmla="*/ 218 h 788"/>
                  <a:gd name="T30" fmla="*/ 2 w 380"/>
                  <a:gd name="T31" fmla="*/ 233 h 788"/>
                  <a:gd name="T32" fmla="*/ 5 w 380"/>
                  <a:gd name="T33" fmla="*/ 244 h 788"/>
                  <a:gd name="T34" fmla="*/ 10 w 380"/>
                  <a:gd name="T35" fmla="*/ 254 h 788"/>
                  <a:gd name="T36" fmla="*/ 17 w 380"/>
                  <a:gd name="T37" fmla="*/ 264 h 788"/>
                  <a:gd name="T38" fmla="*/ 25 w 380"/>
                  <a:gd name="T39" fmla="*/ 273 h 788"/>
                  <a:gd name="T40" fmla="*/ 35 w 380"/>
                  <a:gd name="T41" fmla="*/ 281 h 788"/>
                  <a:gd name="T42" fmla="*/ 45 w 380"/>
                  <a:gd name="T43" fmla="*/ 289 h 788"/>
                  <a:gd name="T44" fmla="*/ 62 w 380"/>
                  <a:gd name="T45" fmla="*/ 299 h 788"/>
                  <a:gd name="T46" fmla="*/ 85 w 380"/>
                  <a:gd name="T47" fmla="*/ 309 h 788"/>
                  <a:gd name="T48" fmla="*/ 106 w 380"/>
                  <a:gd name="T49" fmla="*/ 317 h 788"/>
                  <a:gd name="T50" fmla="*/ 128 w 380"/>
                  <a:gd name="T51" fmla="*/ 324 h 788"/>
                  <a:gd name="T52" fmla="*/ 124 w 380"/>
                  <a:gd name="T53" fmla="*/ 306 h 788"/>
                  <a:gd name="T54" fmla="*/ 112 w 380"/>
                  <a:gd name="T55" fmla="*/ 276 h 788"/>
                  <a:gd name="T56" fmla="*/ 105 w 380"/>
                  <a:gd name="T57" fmla="*/ 257 h 788"/>
                  <a:gd name="T58" fmla="*/ 99 w 380"/>
                  <a:gd name="T59" fmla="*/ 236 h 788"/>
                  <a:gd name="T60" fmla="*/ 93 w 380"/>
                  <a:gd name="T61" fmla="*/ 217 h 788"/>
                  <a:gd name="T62" fmla="*/ 89 w 380"/>
                  <a:gd name="T63" fmla="*/ 196 h 788"/>
                  <a:gd name="T64" fmla="*/ 86 w 380"/>
                  <a:gd name="T65" fmla="*/ 176 h 788"/>
                  <a:gd name="T66" fmla="*/ 84 w 380"/>
                  <a:gd name="T67" fmla="*/ 155 h 788"/>
                  <a:gd name="T68" fmla="*/ 84 w 380"/>
                  <a:gd name="T69" fmla="*/ 135 h 788"/>
                  <a:gd name="T70" fmla="*/ 85 w 380"/>
                  <a:gd name="T71" fmla="*/ 114 h 788"/>
                  <a:gd name="T72" fmla="*/ 87 w 380"/>
                  <a:gd name="T73" fmla="*/ 94 h 788"/>
                  <a:gd name="T74" fmla="*/ 91 w 380"/>
                  <a:gd name="T75" fmla="*/ 74 h 788"/>
                  <a:gd name="T76" fmla="*/ 96 w 380"/>
                  <a:gd name="T77" fmla="*/ 53 h 788"/>
                  <a:gd name="T78" fmla="*/ 104 w 380"/>
                  <a:gd name="T79" fmla="*/ 33 h 788"/>
                  <a:gd name="T80" fmla="*/ 112 w 380"/>
                  <a:gd name="T81" fmla="*/ 14 h 7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0"/>
                  <a:gd name="T124" fmla="*/ 0 h 788"/>
                  <a:gd name="T125" fmla="*/ 380 w 380"/>
                  <a:gd name="T126" fmla="*/ 788 h 7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0" h="788">
                    <a:moveTo>
                      <a:pt x="337" y="10"/>
                    </a:moveTo>
                    <a:lnTo>
                      <a:pt x="316" y="3"/>
                    </a:lnTo>
                    <a:lnTo>
                      <a:pt x="295" y="0"/>
                    </a:lnTo>
                    <a:lnTo>
                      <a:pt x="275" y="0"/>
                    </a:lnTo>
                    <a:lnTo>
                      <a:pt x="256" y="2"/>
                    </a:lnTo>
                    <a:lnTo>
                      <a:pt x="237" y="8"/>
                    </a:lnTo>
                    <a:lnTo>
                      <a:pt x="219" y="16"/>
                    </a:lnTo>
                    <a:lnTo>
                      <a:pt x="201" y="27"/>
                    </a:lnTo>
                    <a:lnTo>
                      <a:pt x="184" y="39"/>
                    </a:lnTo>
                    <a:lnTo>
                      <a:pt x="167" y="54"/>
                    </a:lnTo>
                    <a:lnTo>
                      <a:pt x="151" y="71"/>
                    </a:lnTo>
                    <a:lnTo>
                      <a:pt x="136" y="90"/>
                    </a:lnTo>
                    <a:lnTo>
                      <a:pt x="121" y="110"/>
                    </a:lnTo>
                    <a:lnTo>
                      <a:pt x="107" y="132"/>
                    </a:lnTo>
                    <a:lnTo>
                      <a:pt x="94" y="155"/>
                    </a:lnTo>
                    <a:lnTo>
                      <a:pt x="82" y="179"/>
                    </a:lnTo>
                    <a:lnTo>
                      <a:pt x="71" y="204"/>
                    </a:lnTo>
                    <a:lnTo>
                      <a:pt x="60" y="229"/>
                    </a:lnTo>
                    <a:lnTo>
                      <a:pt x="50" y="255"/>
                    </a:lnTo>
                    <a:lnTo>
                      <a:pt x="41" y="282"/>
                    </a:lnTo>
                    <a:lnTo>
                      <a:pt x="33" y="308"/>
                    </a:lnTo>
                    <a:lnTo>
                      <a:pt x="25" y="336"/>
                    </a:lnTo>
                    <a:lnTo>
                      <a:pt x="19" y="362"/>
                    </a:lnTo>
                    <a:lnTo>
                      <a:pt x="14" y="388"/>
                    </a:lnTo>
                    <a:lnTo>
                      <a:pt x="8" y="413"/>
                    </a:lnTo>
                    <a:lnTo>
                      <a:pt x="5" y="438"/>
                    </a:lnTo>
                    <a:lnTo>
                      <a:pt x="2" y="462"/>
                    </a:lnTo>
                    <a:lnTo>
                      <a:pt x="0" y="486"/>
                    </a:lnTo>
                    <a:lnTo>
                      <a:pt x="0" y="508"/>
                    </a:lnTo>
                    <a:lnTo>
                      <a:pt x="1" y="528"/>
                    </a:lnTo>
                    <a:lnTo>
                      <a:pt x="2" y="547"/>
                    </a:lnTo>
                    <a:lnTo>
                      <a:pt x="5" y="564"/>
                    </a:lnTo>
                    <a:lnTo>
                      <a:pt x="10" y="579"/>
                    </a:lnTo>
                    <a:lnTo>
                      <a:pt x="15" y="592"/>
                    </a:lnTo>
                    <a:lnTo>
                      <a:pt x="21" y="605"/>
                    </a:lnTo>
                    <a:lnTo>
                      <a:pt x="29" y="617"/>
                    </a:lnTo>
                    <a:lnTo>
                      <a:pt x="38" y="629"/>
                    </a:lnTo>
                    <a:lnTo>
                      <a:pt x="48" y="641"/>
                    </a:lnTo>
                    <a:lnTo>
                      <a:pt x="60" y="652"/>
                    </a:lnTo>
                    <a:lnTo>
                      <a:pt x="72" y="663"/>
                    </a:lnTo>
                    <a:lnTo>
                      <a:pt x="85" y="673"/>
                    </a:lnTo>
                    <a:lnTo>
                      <a:pt x="100" y="682"/>
                    </a:lnTo>
                    <a:lnTo>
                      <a:pt x="114" y="692"/>
                    </a:lnTo>
                    <a:lnTo>
                      <a:pt x="129" y="700"/>
                    </a:lnTo>
                    <a:lnTo>
                      <a:pt x="145" y="709"/>
                    </a:lnTo>
                    <a:lnTo>
                      <a:pt x="178" y="724"/>
                    </a:lnTo>
                    <a:lnTo>
                      <a:pt x="211" y="738"/>
                    </a:lnTo>
                    <a:lnTo>
                      <a:pt x="243" y="749"/>
                    </a:lnTo>
                    <a:lnTo>
                      <a:pt x="274" y="760"/>
                    </a:lnTo>
                    <a:lnTo>
                      <a:pt x="302" y="768"/>
                    </a:lnTo>
                    <a:lnTo>
                      <a:pt x="327" y="775"/>
                    </a:lnTo>
                    <a:lnTo>
                      <a:pt x="366" y="785"/>
                    </a:lnTo>
                    <a:lnTo>
                      <a:pt x="380" y="788"/>
                    </a:lnTo>
                    <a:lnTo>
                      <a:pt x="355" y="741"/>
                    </a:lnTo>
                    <a:lnTo>
                      <a:pt x="332" y="694"/>
                    </a:lnTo>
                    <a:lnTo>
                      <a:pt x="320" y="670"/>
                    </a:lnTo>
                    <a:lnTo>
                      <a:pt x="309" y="647"/>
                    </a:lnTo>
                    <a:lnTo>
                      <a:pt x="300" y="622"/>
                    </a:lnTo>
                    <a:lnTo>
                      <a:pt x="291" y="597"/>
                    </a:lnTo>
                    <a:lnTo>
                      <a:pt x="282" y="573"/>
                    </a:lnTo>
                    <a:lnTo>
                      <a:pt x="274" y="549"/>
                    </a:lnTo>
                    <a:lnTo>
                      <a:pt x="267" y="525"/>
                    </a:lnTo>
                    <a:lnTo>
                      <a:pt x="261" y="500"/>
                    </a:lnTo>
                    <a:lnTo>
                      <a:pt x="255" y="476"/>
                    </a:lnTo>
                    <a:lnTo>
                      <a:pt x="251" y="450"/>
                    </a:lnTo>
                    <a:lnTo>
                      <a:pt x="247" y="426"/>
                    </a:lnTo>
                    <a:lnTo>
                      <a:pt x="244" y="401"/>
                    </a:lnTo>
                    <a:lnTo>
                      <a:pt x="241" y="376"/>
                    </a:lnTo>
                    <a:lnTo>
                      <a:pt x="240" y="352"/>
                    </a:lnTo>
                    <a:lnTo>
                      <a:pt x="240" y="327"/>
                    </a:lnTo>
                    <a:lnTo>
                      <a:pt x="241" y="301"/>
                    </a:lnTo>
                    <a:lnTo>
                      <a:pt x="242" y="277"/>
                    </a:lnTo>
                    <a:lnTo>
                      <a:pt x="245" y="252"/>
                    </a:lnTo>
                    <a:lnTo>
                      <a:pt x="249" y="228"/>
                    </a:lnTo>
                    <a:lnTo>
                      <a:pt x="254" y="203"/>
                    </a:lnTo>
                    <a:lnTo>
                      <a:pt x="260" y="179"/>
                    </a:lnTo>
                    <a:lnTo>
                      <a:pt x="267" y="155"/>
                    </a:lnTo>
                    <a:lnTo>
                      <a:pt x="275" y="129"/>
                    </a:lnTo>
                    <a:lnTo>
                      <a:pt x="285" y="105"/>
                    </a:lnTo>
                    <a:lnTo>
                      <a:pt x="296" y="81"/>
                    </a:lnTo>
                    <a:lnTo>
                      <a:pt x="308" y="58"/>
                    </a:lnTo>
                    <a:lnTo>
                      <a:pt x="321" y="34"/>
                    </a:lnTo>
                    <a:lnTo>
                      <a:pt x="33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83" name="Freeform 171">
                <a:extLst>
                  <a:ext uri="{FF2B5EF4-FFF2-40B4-BE49-F238E27FC236}">
                    <a16:creationId xmlns:a16="http://schemas.microsoft.com/office/drawing/2014/main" id="{316D512B-8A3C-4E5D-A2AB-28C5BD2321BB}"/>
                  </a:ext>
                </a:extLst>
              </p:cNvPr>
              <p:cNvSpPr>
                <a:spLocks/>
              </p:cNvSpPr>
              <p:nvPr/>
            </p:nvSpPr>
            <p:spPr bwMode="auto">
              <a:xfrm>
                <a:off x="4432" y="2188"/>
                <a:ext cx="149" cy="209"/>
              </a:xfrm>
              <a:custGeom>
                <a:avLst/>
                <a:gdLst>
                  <a:gd name="T0" fmla="*/ 109 w 420"/>
                  <a:gd name="T1" fmla="*/ 2 h 505"/>
                  <a:gd name="T2" fmla="*/ 91 w 420"/>
                  <a:gd name="T3" fmla="*/ 12 h 505"/>
                  <a:gd name="T4" fmla="*/ 67 w 420"/>
                  <a:gd name="T5" fmla="*/ 26 h 505"/>
                  <a:gd name="T6" fmla="*/ 48 w 420"/>
                  <a:gd name="T7" fmla="*/ 39 h 505"/>
                  <a:gd name="T8" fmla="*/ 36 w 420"/>
                  <a:gd name="T9" fmla="*/ 48 h 505"/>
                  <a:gd name="T10" fmla="*/ 25 w 420"/>
                  <a:gd name="T11" fmla="*/ 58 h 505"/>
                  <a:gd name="T12" fmla="*/ 15 w 420"/>
                  <a:gd name="T13" fmla="*/ 69 h 505"/>
                  <a:gd name="T14" fmla="*/ 8 w 420"/>
                  <a:gd name="T15" fmla="*/ 79 h 505"/>
                  <a:gd name="T16" fmla="*/ 2 w 420"/>
                  <a:gd name="T17" fmla="*/ 89 h 505"/>
                  <a:gd name="T18" fmla="*/ 0 w 420"/>
                  <a:gd name="T19" fmla="*/ 99 h 505"/>
                  <a:gd name="T20" fmla="*/ 1 w 420"/>
                  <a:gd name="T21" fmla="*/ 108 h 505"/>
                  <a:gd name="T22" fmla="*/ 7 w 420"/>
                  <a:gd name="T23" fmla="*/ 117 h 505"/>
                  <a:gd name="T24" fmla="*/ 17 w 420"/>
                  <a:gd name="T25" fmla="*/ 125 h 505"/>
                  <a:gd name="T26" fmla="*/ 28 w 420"/>
                  <a:gd name="T27" fmla="*/ 127 h 505"/>
                  <a:gd name="T28" fmla="*/ 37 w 420"/>
                  <a:gd name="T29" fmla="*/ 125 h 505"/>
                  <a:gd name="T30" fmla="*/ 45 w 420"/>
                  <a:gd name="T31" fmla="*/ 125 h 505"/>
                  <a:gd name="T32" fmla="*/ 53 w 420"/>
                  <a:gd name="T33" fmla="*/ 127 h 505"/>
                  <a:gd name="T34" fmla="*/ 60 w 420"/>
                  <a:gd name="T35" fmla="*/ 130 h 505"/>
                  <a:gd name="T36" fmla="*/ 68 w 420"/>
                  <a:gd name="T37" fmla="*/ 133 h 505"/>
                  <a:gd name="T38" fmla="*/ 74 w 420"/>
                  <a:gd name="T39" fmla="*/ 139 h 505"/>
                  <a:gd name="T40" fmla="*/ 81 w 420"/>
                  <a:gd name="T41" fmla="*/ 144 h 505"/>
                  <a:gd name="T42" fmla="*/ 90 w 420"/>
                  <a:gd name="T43" fmla="*/ 154 h 505"/>
                  <a:gd name="T44" fmla="*/ 101 w 420"/>
                  <a:gd name="T45" fmla="*/ 169 h 505"/>
                  <a:gd name="T46" fmla="*/ 117 w 420"/>
                  <a:gd name="T47" fmla="*/ 193 h 505"/>
                  <a:gd name="T48" fmla="*/ 129 w 420"/>
                  <a:gd name="T49" fmla="*/ 200 h 505"/>
                  <a:gd name="T50" fmla="*/ 135 w 420"/>
                  <a:gd name="T51" fmla="*/ 185 h 505"/>
                  <a:gd name="T52" fmla="*/ 140 w 420"/>
                  <a:gd name="T53" fmla="*/ 170 h 505"/>
                  <a:gd name="T54" fmla="*/ 144 w 420"/>
                  <a:gd name="T55" fmla="*/ 156 h 505"/>
                  <a:gd name="T56" fmla="*/ 146 w 420"/>
                  <a:gd name="T57" fmla="*/ 143 h 505"/>
                  <a:gd name="T58" fmla="*/ 147 w 420"/>
                  <a:gd name="T59" fmla="*/ 130 h 505"/>
                  <a:gd name="T60" fmla="*/ 147 w 420"/>
                  <a:gd name="T61" fmla="*/ 118 h 505"/>
                  <a:gd name="T62" fmla="*/ 146 w 420"/>
                  <a:gd name="T63" fmla="*/ 106 h 505"/>
                  <a:gd name="T64" fmla="*/ 143 w 420"/>
                  <a:gd name="T65" fmla="*/ 89 h 505"/>
                  <a:gd name="T66" fmla="*/ 137 w 420"/>
                  <a:gd name="T67" fmla="*/ 65 h 505"/>
                  <a:gd name="T68" fmla="*/ 124 w 420"/>
                  <a:gd name="T69" fmla="*/ 28 h 5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0"/>
                  <a:gd name="T106" fmla="*/ 0 h 505"/>
                  <a:gd name="T107" fmla="*/ 420 w 420"/>
                  <a:gd name="T108" fmla="*/ 505 h 5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0" h="505">
                    <a:moveTo>
                      <a:pt x="326" y="0"/>
                    </a:moveTo>
                    <a:lnTo>
                      <a:pt x="310" y="6"/>
                    </a:lnTo>
                    <a:lnTo>
                      <a:pt x="287" y="16"/>
                    </a:lnTo>
                    <a:lnTo>
                      <a:pt x="259" y="29"/>
                    </a:lnTo>
                    <a:lnTo>
                      <a:pt x="226" y="45"/>
                    </a:lnTo>
                    <a:lnTo>
                      <a:pt x="192" y="64"/>
                    </a:lnTo>
                    <a:lnTo>
                      <a:pt x="155" y="84"/>
                    </a:lnTo>
                    <a:lnTo>
                      <a:pt x="137" y="95"/>
                    </a:lnTo>
                    <a:lnTo>
                      <a:pt x="120" y="106"/>
                    </a:lnTo>
                    <a:lnTo>
                      <a:pt x="103" y="117"/>
                    </a:lnTo>
                    <a:lnTo>
                      <a:pt x="87" y="129"/>
                    </a:lnTo>
                    <a:lnTo>
                      <a:pt x="71" y="141"/>
                    </a:lnTo>
                    <a:lnTo>
                      <a:pt x="57" y="153"/>
                    </a:lnTo>
                    <a:lnTo>
                      <a:pt x="44" y="166"/>
                    </a:lnTo>
                    <a:lnTo>
                      <a:pt x="32" y="179"/>
                    </a:lnTo>
                    <a:lnTo>
                      <a:pt x="22" y="191"/>
                    </a:lnTo>
                    <a:lnTo>
                      <a:pt x="13" y="203"/>
                    </a:lnTo>
                    <a:lnTo>
                      <a:pt x="6" y="215"/>
                    </a:lnTo>
                    <a:lnTo>
                      <a:pt x="2" y="227"/>
                    </a:lnTo>
                    <a:lnTo>
                      <a:pt x="0" y="239"/>
                    </a:lnTo>
                    <a:lnTo>
                      <a:pt x="1" y="251"/>
                    </a:lnTo>
                    <a:lnTo>
                      <a:pt x="4" y="262"/>
                    </a:lnTo>
                    <a:lnTo>
                      <a:pt x="11" y="272"/>
                    </a:lnTo>
                    <a:lnTo>
                      <a:pt x="20" y="283"/>
                    </a:lnTo>
                    <a:lnTo>
                      <a:pt x="33" y="293"/>
                    </a:lnTo>
                    <a:lnTo>
                      <a:pt x="49" y="302"/>
                    </a:lnTo>
                    <a:lnTo>
                      <a:pt x="69" y="311"/>
                    </a:lnTo>
                    <a:lnTo>
                      <a:pt x="81" y="307"/>
                    </a:lnTo>
                    <a:lnTo>
                      <a:pt x="93" y="305"/>
                    </a:lnTo>
                    <a:lnTo>
                      <a:pt x="105" y="303"/>
                    </a:lnTo>
                    <a:lnTo>
                      <a:pt x="117" y="303"/>
                    </a:lnTo>
                    <a:lnTo>
                      <a:pt x="128" y="303"/>
                    </a:lnTo>
                    <a:lnTo>
                      <a:pt x="139" y="305"/>
                    </a:lnTo>
                    <a:lnTo>
                      <a:pt x="150" y="307"/>
                    </a:lnTo>
                    <a:lnTo>
                      <a:pt x="161" y="309"/>
                    </a:lnTo>
                    <a:lnTo>
                      <a:pt x="172" y="313"/>
                    </a:lnTo>
                    <a:lnTo>
                      <a:pt x="183" y="317"/>
                    </a:lnTo>
                    <a:lnTo>
                      <a:pt x="193" y="322"/>
                    </a:lnTo>
                    <a:lnTo>
                      <a:pt x="202" y="328"/>
                    </a:lnTo>
                    <a:lnTo>
                      <a:pt x="212" y="335"/>
                    </a:lnTo>
                    <a:lnTo>
                      <a:pt x="221" y="341"/>
                    </a:lnTo>
                    <a:lnTo>
                      <a:pt x="231" y="348"/>
                    </a:lnTo>
                    <a:lnTo>
                      <a:pt x="240" y="356"/>
                    </a:lnTo>
                    <a:lnTo>
                      <a:pt x="257" y="372"/>
                    </a:lnTo>
                    <a:lnTo>
                      <a:pt x="274" y="390"/>
                    </a:lnTo>
                    <a:lnTo>
                      <a:pt x="289" y="408"/>
                    </a:lnTo>
                    <a:lnTo>
                      <a:pt x="304" y="427"/>
                    </a:lnTo>
                    <a:lnTo>
                      <a:pt x="333" y="466"/>
                    </a:lnTo>
                    <a:lnTo>
                      <a:pt x="359" y="505"/>
                    </a:lnTo>
                    <a:lnTo>
                      <a:pt x="369" y="484"/>
                    </a:lnTo>
                    <a:lnTo>
                      <a:pt x="378" y="464"/>
                    </a:lnTo>
                    <a:lnTo>
                      <a:pt x="387" y="446"/>
                    </a:lnTo>
                    <a:lnTo>
                      <a:pt x="394" y="427"/>
                    </a:lnTo>
                    <a:lnTo>
                      <a:pt x="400" y="410"/>
                    </a:lnTo>
                    <a:lnTo>
                      <a:pt x="406" y="393"/>
                    </a:lnTo>
                    <a:lnTo>
                      <a:pt x="410" y="376"/>
                    </a:lnTo>
                    <a:lnTo>
                      <a:pt x="414" y="360"/>
                    </a:lnTo>
                    <a:lnTo>
                      <a:pt x="416" y="345"/>
                    </a:lnTo>
                    <a:lnTo>
                      <a:pt x="418" y="328"/>
                    </a:lnTo>
                    <a:lnTo>
                      <a:pt x="419" y="313"/>
                    </a:lnTo>
                    <a:lnTo>
                      <a:pt x="420" y="299"/>
                    </a:lnTo>
                    <a:lnTo>
                      <a:pt x="419" y="284"/>
                    </a:lnTo>
                    <a:lnTo>
                      <a:pt x="418" y="270"/>
                    </a:lnTo>
                    <a:lnTo>
                      <a:pt x="417" y="256"/>
                    </a:lnTo>
                    <a:lnTo>
                      <a:pt x="415" y="242"/>
                    </a:lnTo>
                    <a:lnTo>
                      <a:pt x="409" y="215"/>
                    </a:lnTo>
                    <a:lnTo>
                      <a:pt x="401" y="187"/>
                    </a:lnTo>
                    <a:lnTo>
                      <a:pt x="391" y="158"/>
                    </a:lnTo>
                    <a:lnTo>
                      <a:pt x="380" y="129"/>
                    </a:lnTo>
                    <a:lnTo>
                      <a:pt x="354" y="68"/>
                    </a:lnTo>
                    <a:lnTo>
                      <a:pt x="3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84" name="Freeform 172">
                <a:extLst>
                  <a:ext uri="{FF2B5EF4-FFF2-40B4-BE49-F238E27FC236}">
                    <a16:creationId xmlns:a16="http://schemas.microsoft.com/office/drawing/2014/main" id="{B9A7A329-4AC8-4327-900F-DD8E4261CB38}"/>
                  </a:ext>
                </a:extLst>
              </p:cNvPr>
              <p:cNvSpPr>
                <a:spLocks/>
              </p:cNvSpPr>
              <p:nvPr/>
            </p:nvSpPr>
            <p:spPr bwMode="auto">
              <a:xfrm>
                <a:off x="4182" y="2358"/>
                <a:ext cx="215" cy="255"/>
              </a:xfrm>
              <a:custGeom>
                <a:avLst/>
                <a:gdLst>
                  <a:gd name="T0" fmla="*/ 9 w 613"/>
                  <a:gd name="T1" fmla="*/ 17 h 616"/>
                  <a:gd name="T2" fmla="*/ 25 w 613"/>
                  <a:gd name="T3" fmla="*/ 9 h 616"/>
                  <a:gd name="T4" fmla="*/ 40 w 613"/>
                  <a:gd name="T5" fmla="*/ 4 h 616"/>
                  <a:gd name="T6" fmla="*/ 54 w 613"/>
                  <a:gd name="T7" fmla="*/ 1 h 616"/>
                  <a:gd name="T8" fmla="*/ 66 w 613"/>
                  <a:gd name="T9" fmla="*/ 0 h 616"/>
                  <a:gd name="T10" fmla="*/ 78 w 613"/>
                  <a:gd name="T11" fmla="*/ 2 h 616"/>
                  <a:gd name="T12" fmla="*/ 88 w 613"/>
                  <a:gd name="T13" fmla="*/ 5 h 616"/>
                  <a:gd name="T14" fmla="*/ 98 w 613"/>
                  <a:gd name="T15" fmla="*/ 11 h 616"/>
                  <a:gd name="T16" fmla="*/ 107 w 613"/>
                  <a:gd name="T17" fmla="*/ 18 h 616"/>
                  <a:gd name="T18" fmla="*/ 115 w 613"/>
                  <a:gd name="T19" fmla="*/ 27 h 616"/>
                  <a:gd name="T20" fmla="*/ 122 w 613"/>
                  <a:gd name="T21" fmla="*/ 38 h 616"/>
                  <a:gd name="T22" fmla="*/ 130 w 613"/>
                  <a:gd name="T23" fmla="*/ 51 h 616"/>
                  <a:gd name="T24" fmla="*/ 141 w 613"/>
                  <a:gd name="T25" fmla="*/ 71 h 616"/>
                  <a:gd name="T26" fmla="*/ 155 w 613"/>
                  <a:gd name="T27" fmla="*/ 104 h 616"/>
                  <a:gd name="T28" fmla="*/ 166 w 613"/>
                  <a:gd name="T29" fmla="*/ 111 h 616"/>
                  <a:gd name="T30" fmla="*/ 174 w 613"/>
                  <a:gd name="T31" fmla="*/ 90 h 616"/>
                  <a:gd name="T32" fmla="*/ 182 w 613"/>
                  <a:gd name="T33" fmla="*/ 70 h 616"/>
                  <a:gd name="T34" fmla="*/ 191 w 613"/>
                  <a:gd name="T35" fmla="*/ 50 h 616"/>
                  <a:gd name="T36" fmla="*/ 202 w 613"/>
                  <a:gd name="T37" fmla="*/ 67 h 616"/>
                  <a:gd name="T38" fmla="*/ 211 w 613"/>
                  <a:gd name="T39" fmla="*/ 113 h 616"/>
                  <a:gd name="T40" fmla="*/ 214 w 613"/>
                  <a:gd name="T41" fmla="*/ 136 h 616"/>
                  <a:gd name="T42" fmla="*/ 215 w 613"/>
                  <a:gd name="T43" fmla="*/ 151 h 616"/>
                  <a:gd name="T44" fmla="*/ 215 w 613"/>
                  <a:gd name="T45" fmla="*/ 166 h 616"/>
                  <a:gd name="T46" fmla="*/ 214 w 613"/>
                  <a:gd name="T47" fmla="*/ 181 h 616"/>
                  <a:gd name="T48" fmla="*/ 211 w 613"/>
                  <a:gd name="T49" fmla="*/ 195 h 616"/>
                  <a:gd name="T50" fmla="*/ 208 w 613"/>
                  <a:gd name="T51" fmla="*/ 208 h 616"/>
                  <a:gd name="T52" fmla="*/ 202 w 613"/>
                  <a:gd name="T53" fmla="*/ 220 h 616"/>
                  <a:gd name="T54" fmla="*/ 195 w 613"/>
                  <a:gd name="T55" fmla="*/ 232 h 616"/>
                  <a:gd name="T56" fmla="*/ 186 w 613"/>
                  <a:gd name="T57" fmla="*/ 242 h 616"/>
                  <a:gd name="T58" fmla="*/ 174 w 613"/>
                  <a:gd name="T59" fmla="*/ 251 h 616"/>
                  <a:gd name="T60" fmla="*/ 160 w 613"/>
                  <a:gd name="T61" fmla="*/ 236 h 616"/>
                  <a:gd name="T62" fmla="*/ 143 w 613"/>
                  <a:gd name="T63" fmla="*/ 199 h 616"/>
                  <a:gd name="T64" fmla="*/ 127 w 613"/>
                  <a:gd name="T65" fmla="*/ 166 h 616"/>
                  <a:gd name="T66" fmla="*/ 109 w 613"/>
                  <a:gd name="T67" fmla="*/ 136 h 616"/>
                  <a:gd name="T68" fmla="*/ 89 w 613"/>
                  <a:gd name="T69" fmla="*/ 108 h 616"/>
                  <a:gd name="T70" fmla="*/ 68 w 613"/>
                  <a:gd name="T71" fmla="*/ 82 h 616"/>
                  <a:gd name="T72" fmla="*/ 43 w 613"/>
                  <a:gd name="T73" fmla="*/ 58 h 616"/>
                  <a:gd name="T74" fmla="*/ 15 w 613"/>
                  <a:gd name="T75" fmla="*/ 34 h 6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13"/>
                  <a:gd name="T115" fmla="*/ 0 h 616"/>
                  <a:gd name="T116" fmla="*/ 613 w 613"/>
                  <a:gd name="T117" fmla="*/ 616 h 6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13" h="616">
                    <a:moveTo>
                      <a:pt x="0" y="52"/>
                    </a:moveTo>
                    <a:lnTo>
                      <a:pt x="25" y="41"/>
                    </a:lnTo>
                    <a:lnTo>
                      <a:pt x="49" y="30"/>
                    </a:lnTo>
                    <a:lnTo>
                      <a:pt x="72" y="22"/>
                    </a:lnTo>
                    <a:lnTo>
                      <a:pt x="95" y="15"/>
                    </a:lnTo>
                    <a:lnTo>
                      <a:pt x="115" y="9"/>
                    </a:lnTo>
                    <a:lnTo>
                      <a:pt x="135" y="5"/>
                    </a:lnTo>
                    <a:lnTo>
                      <a:pt x="154" y="2"/>
                    </a:lnTo>
                    <a:lnTo>
                      <a:pt x="172" y="0"/>
                    </a:lnTo>
                    <a:lnTo>
                      <a:pt x="189" y="0"/>
                    </a:lnTo>
                    <a:lnTo>
                      <a:pt x="206" y="2"/>
                    </a:lnTo>
                    <a:lnTo>
                      <a:pt x="221" y="4"/>
                    </a:lnTo>
                    <a:lnTo>
                      <a:pt x="237" y="8"/>
                    </a:lnTo>
                    <a:lnTo>
                      <a:pt x="252" y="13"/>
                    </a:lnTo>
                    <a:lnTo>
                      <a:pt x="266" y="19"/>
                    </a:lnTo>
                    <a:lnTo>
                      <a:pt x="279" y="26"/>
                    </a:lnTo>
                    <a:lnTo>
                      <a:pt x="292" y="34"/>
                    </a:lnTo>
                    <a:lnTo>
                      <a:pt x="304" y="44"/>
                    </a:lnTo>
                    <a:lnTo>
                      <a:pt x="316" y="54"/>
                    </a:lnTo>
                    <a:lnTo>
                      <a:pt x="327" y="66"/>
                    </a:lnTo>
                    <a:lnTo>
                      <a:pt x="338" y="78"/>
                    </a:lnTo>
                    <a:lnTo>
                      <a:pt x="349" y="92"/>
                    </a:lnTo>
                    <a:lnTo>
                      <a:pt x="360" y="107"/>
                    </a:lnTo>
                    <a:lnTo>
                      <a:pt x="370" y="122"/>
                    </a:lnTo>
                    <a:lnTo>
                      <a:pt x="380" y="138"/>
                    </a:lnTo>
                    <a:lnTo>
                      <a:pt x="401" y="172"/>
                    </a:lnTo>
                    <a:lnTo>
                      <a:pt x="421" y="210"/>
                    </a:lnTo>
                    <a:lnTo>
                      <a:pt x="441" y="251"/>
                    </a:lnTo>
                    <a:lnTo>
                      <a:pt x="462" y="294"/>
                    </a:lnTo>
                    <a:lnTo>
                      <a:pt x="474" y="268"/>
                    </a:lnTo>
                    <a:lnTo>
                      <a:pt x="485" y="242"/>
                    </a:lnTo>
                    <a:lnTo>
                      <a:pt x="497" y="217"/>
                    </a:lnTo>
                    <a:lnTo>
                      <a:pt x="508" y="193"/>
                    </a:lnTo>
                    <a:lnTo>
                      <a:pt x="520" y="168"/>
                    </a:lnTo>
                    <a:lnTo>
                      <a:pt x="532" y="144"/>
                    </a:lnTo>
                    <a:lnTo>
                      <a:pt x="544" y="120"/>
                    </a:lnTo>
                    <a:lnTo>
                      <a:pt x="559" y="96"/>
                    </a:lnTo>
                    <a:lnTo>
                      <a:pt x="576" y="163"/>
                    </a:lnTo>
                    <a:lnTo>
                      <a:pt x="594" y="235"/>
                    </a:lnTo>
                    <a:lnTo>
                      <a:pt x="601" y="273"/>
                    </a:lnTo>
                    <a:lnTo>
                      <a:pt x="607" y="310"/>
                    </a:lnTo>
                    <a:lnTo>
                      <a:pt x="610" y="329"/>
                    </a:lnTo>
                    <a:lnTo>
                      <a:pt x="611" y="347"/>
                    </a:lnTo>
                    <a:lnTo>
                      <a:pt x="612" y="365"/>
                    </a:lnTo>
                    <a:lnTo>
                      <a:pt x="613" y="384"/>
                    </a:lnTo>
                    <a:lnTo>
                      <a:pt x="613" y="401"/>
                    </a:lnTo>
                    <a:lnTo>
                      <a:pt x="612" y="420"/>
                    </a:lnTo>
                    <a:lnTo>
                      <a:pt x="610" y="437"/>
                    </a:lnTo>
                    <a:lnTo>
                      <a:pt x="607" y="454"/>
                    </a:lnTo>
                    <a:lnTo>
                      <a:pt x="603" y="471"/>
                    </a:lnTo>
                    <a:lnTo>
                      <a:pt x="598" y="487"/>
                    </a:lnTo>
                    <a:lnTo>
                      <a:pt x="592" y="503"/>
                    </a:lnTo>
                    <a:lnTo>
                      <a:pt x="585" y="518"/>
                    </a:lnTo>
                    <a:lnTo>
                      <a:pt x="577" y="532"/>
                    </a:lnTo>
                    <a:lnTo>
                      <a:pt x="567" y="546"/>
                    </a:lnTo>
                    <a:lnTo>
                      <a:pt x="555" y="560"/>
                    </a:lnTo>
                    <a:lnTo>
                      <a:pt x="543" y="573"/>
                    </a:lnTo>
                    <a:lnTo>
                      <a:pt x="529" y="585"/>
                    </a:lnTo>
                    <a:lnTo>
                      <a:pt x="514" y="596"/>
                    </a:lnTo>
                    <a:lnTo>
                      <a:pt x="497" y="607"/>
                    </a:lnTo>
                    <a:lnTo>
                      <a:pt x="478" y="616"/>
                    </a:lnTo>
                    <a:lnTo>
                      <a:pt x="455" y="569"/>
                    </a:lnTo>
                    <a:lnTo>
                      <a:pt x="432" y="522"/>
                    </a:lnTo>
                    <a:lnTo>
                      <a:pt x="409" y="480"/>
                    </a:lnTo>
                    <a:lnTo>
                      <a:pt x="385" y="439"/>
                    </a:lnTo>
                    <a:lnTo>
                      <a:pt x="361" y="400"/>
                    </a:lnTo>
                    <a:lnTo>
                      <a:pt x="336" y="363"/>
                    </a:lnTo>
                    <a:lnTo>
                      <a:pt x="310" y="328"/>
                    </a:lnTo>
                    <a:lnTo>
                      <a:pt x="284" y="294"/>
                    </a:lnTo>
                    <a:lnTo>
                      <a:pt x="255" y="262"/>
                    </a:lnTo>
                    <a:lnTo>
                      <a:pt x="225" y="229"/>
                    </a:lnTo>
                    <a:lnTo>
                      <a:pt x="193" y="199"/>
                    </a:lnTo>
                    <a:lnTo>
                      <a:pt x="159" y="169"/>
                    </a:lnTo>
                    <a:lnTo>
                      <a:pt x="124" y="140"/>
                    </a:lnTo>
                    <a:lnTo>
                      <a:pt x="86" y="111"/>
                    </a:lnTo>
                    <a:lnTo>
                      <a:pt x="44" y="81"/>
                    </a:lnTo>
                    <a:lnTo>
                      <a:pt x="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85" name="Freeform 173">
                <a:extLst>
                  <a:ext uri="{FF2B5EF4-FFF2-40B4-BE49-F238E27FC236}">
                    <a16:creationId xmlns:a16="http://schemas.microsoft.com/office/drawing/2014/main" id="{AB07F667-19E6-4DBF-A630-981B3B324A24}"/>
                  </a:ext>
                </a:extLst>
              </p:cNvPr>
              <p:cNvSpPr>
                <a:spLocks/>
              </p:cNvSpPr>
              <p:nvPr/>
            </p:nvSpPr>
            <p:spPr bwMode="auto">
              <a:xfrm>
                <a:off x="4509" y="2544"/>
                <a:ext cx="120" cy="127"/>
              </a:xfrm>
              <a:custGeom>
                <a:avLst/>
                <a:gdLst>
                  <a:gd name="T0" fmla="*/ 122 w 349"/>
                  <a:gd name="T1" fmla="*/ 0 h 307"/>
                  <a:gd name="T2" fmla="*/ 114 w 349"/>
                  <a:gd name="T3" fmla="*/ 0 h 307"/>
                  <a:gd name="T4" fmla="*/ 107 w 349"/>
                  <a:gd name="T5" fmla="*/ 0 h 307"/>
                  <a:gd name="T6" fmla="*/ 100 w 349"/>
                  <a:gd name="T7" fmla="*/ 0 h 307"/>
                  <a:gd name="T8" fmla="*/ 93 w 349"/>
                  <a:gd name="T9" fmla="*/ 1 h 307"/>
                  <a:gd name="T10" fmla="*/ 87 w 349"/>
                  <a:gd name="T11" fmla="*/ 2 h 307"/>
                  <a:gd name="T12" fmla="*/ 81 w 349"/>
                  <a:gd name="T13" fmla="*/ 3 h 307"/>
                  <a:gd name="T14" fmla="*/ 76 w 349"/>
                  <a:gd name="T15" fmla="*/ 5 h 307"/>
                  <a:gd name="T16" fmla="*/ 71 w 349"/>
                  <a:gd name="T17" fmla="*/ 6 h 307"/>
                  <a:gd name="T18" fmla="*/ 66 w 349"/>
                  <a:gd name="T19" fmla="*/ 9 h 307"/>
                  <a:gd name="T20" fmla="*/ 62 w 349"/>
                  <a:gd name="T21" fmla="*/ 11 h 307"/>
                  <a:gd name="T22" fmla="*/ 58 w 349"/>
                  <a:gd name="T23" fmla="*/ 14 h 307"/>
                  <a:gd name="T24" fmla="*/ 54 w 349"/>
                  <a:gd name="T25" fmla="*/ 17 h 307"/>
                  <a:gd name="T26" fmla="*/ 50 w 349"/>
                  <a:gd name="T27" fmla="*/ 20 h 307"/>
                  <a:gd name="T28" fmla="*/ 46 w 349"/>
                  <a:gd name="T29" fmla="*/ 24 h 307"/>
                  <a:gd name="T30" fmla="*/ 43 w 349"/>
                  <a:gd name="T31" fmla="*/ 28 h 307"/>
                  <a:gd name="T32" fmla="*/ 40 w 349"/>
                  <a:gd name="T33" fmla="*/ 32 h 307"/>
                  <a:gd name="T34" fmla="*/ 37 w 349"/>
                  <a:gd name="T35" fmla="*/ 36 h 307"/>
                  <a:gd name="T36" fmla="*/ 34 w 349"/>
                  <a:gd name="T37" fmla="*/ 41 h 307"/>
                  <a:gd name="T38" fmla="*/ 31 w 349"/>
                  <a:gd name="T39" fmla="*/ 46 h 307"/>
                  <a:gd name="T40" fmla="*/ 29 w 349"/>
                  <a:gd name="T41" fmla="*/ 51 h 307"/>
                  <a:gd name="T42" fmla="*/ 23 w 349"/>
                  <a:gd name="T43" fmla="*/ 62 h 307"/>
                  <a:gd name="T44" fmla="*/ 19 w 349"/>
                  <a:gd name="T45" fmla="*/ 73 h 307"/>
                  <a:gd name="T46" fmla="*/ 10 w 349"/>
                  <a:gd name="T47" fmla="*/ 99 h 307"/>
                  <a:gd name="T48" fmla="*/ 0 w 349"/>
                  <a:gd name="T49" fmla="*/ 127 h 307"/>
                  <a:gd name="T50" fmla="*/ 12 w 349"/>
                  <a:gd name="T51" fmla="*/ 123 h 307"/>
                  <a:gd name="T52" fmla="*/ 24 w 349"/>
                  <a:gd name="T53" fmla="*/ 120 h 307"/>
                  <a:gd name="T54" fmla="*/ 34 w 349"/>
                  <a:gd name="T55" fmla="*/ 115 h 307"/>
                  <a:gd name="T56" fmla="*/ 45 w 349"/>
                  <a:gd name="T57" fmla="*/ 110 h 307"/>
                  <a:gd name="T58" fmla="*/ 49 w 349"/>
                  <a:gd name="T59" fmla="*/ 108 h 307"/>
                  <a:gd name="T60" fmla="*/ 54 w 349"/>
                  <a:gd name="T61" fmla="*/ 105 h 307"/>
                  <a:gd name="T62" fmla="*/ 58 w 349"/>
                  <a:gd name="T63" fmla="*/ 102 h 307"/>
                  <a:gd name="T64" fmla="*/ 63 w 349"/>
                  <a:gd name="T65" fmla="*/ 99 h 307"/>
                  <a:gd name="T66" fmla="*/ 67 w 349"/>
                  <a:gd name="T67" fmla="*/ 96 h 307"/>
                  <a:gd name="T68" fmla="*/ 71 w 349"/>
                  <a:gd name="T69" fmla="*/ 93 h 307"/>
                  <a:gd name="T70" fmla="*/ 75 w 349"/>
                  <a:gd name="T71" fmla="*/ 90 h 307"/>
                  <a:gd name="T72" fmla="*/ 78 w 349"/>
                  <a:gd name="T73" fmla="*/ 86 h 307"/>
                  <a:gd name="T74" fmla="*/ 82 w 349"/>
                  <a:gd name="T75" fmla="*/ 82 h 307"/>
                  <a:gd name="T76" fmla="*/ 85 w 349"/>
                  <a:gd name="T77" fmla="*/ 78 h 307"/>
                  <a:gd name="T78" fmla="*/ 89 w 349"/>
                  <a:gd name="T79" fmla="*/ 74 h 307"/>
                  <a:gd name="T80" fmla="*/ 92 w 349"/>
                  <a:gd name="T81" fmla="*/ 70 h 307"/>
                  <a:gd name="T82" fmla="*/ 95 w 349"/>
                  <a:gd name="T83" fmla="*/ 65 h 307"/>
                  <a:gd name="T84" fmla="*/ 98 w 349"/>
                  <a:gd name="T85" fmla="*/ 60 h 307"/>
                  <a:gd name="T86" fmla="*/ 101 w 349"/>
                  <a:gd name="T87" fmla="*/ 56 h 307"/>
                  <a:gd name="T88" fmla="*/ 104 w 349"/>
                  <a:gd name="T89" fmla="*/ 50 h 307"/>
                  <a:gd name="T90" fmla="*/ 109 w 349"/>
                  <a:gd name="T91" fmla="*/ 39 h 307"/>
                  <a:gd name="T92" fmla="*/ 114 w 349"/>
                  <a:gd name="T93" fmla="*/ 27 h 307"/>
                  <a:gd name="T94" fmla="*/ 118 w 349"/>
                  <a:gd name="T95" fmla="*/ 14 h 307"/>
                  <a:gd name="T96" fmla="*/ 122 w 349"/>
                  <a:gd name="T97" fmla="*/ 0 h 3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9"/>
                  <a:gd name="T148" fmla="*/ 0 h 307"/>
                  <a:gd name="T149" fmla="*/ 349 w 349"/>
                  <a:gd name="T150" fmla="*/ 307 h 3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9" h="307">
                    <a:moveTo>
                      <a:pt x="349" y="1"/>
                    </a:moveTo>
                    <a:lnTo>
                      <a:pt x="327" y="0"/>
                    </a:lnTo>
                    <a:lnTo>
                      <a:pt x="306" y="0"/>
                    </a:lnTo>
                    <a:lnTo>
                      <a:pt x="287" y="0"/>
                    </a:lnTo>
                    <a:lnTo>
                      <a:pt x="267" y="2"/>
                    </a:lnTo>
                    <a:lnTo>
                      <a:pt x="250" y="4"/>
                    </a:lnTo>
                    <a:lnTo>
                      <a:pt x="233" y="7"/>
                    </a:lnTo>
                    <a:lnTo>
                      <a:pt x="218" y="11"/>
                    </a:lnTo>
                    <a:lnTo>
                      <a:pt x="203" y="15"/>
                    </a:lnTo>
                    <a:lnTo>
                      <a:pt x="190" y="21"/>
                    </a:lnTo>
                    <a:lnTo>
                      <a:pt x="177" y="27"/>
                    </a:lnTo>
                    <a:lnTo>
                      <a:pt x="165" y="33"/>
                    </a:lnTo>
                    <a:lnTo>
                      <a:pt x="154" y="41"/>
                    </a:lnTo>
                    <a:lnTo>
                      <a:pt x="143" y="49"/>
                    </a:lnTo>
                    <a:lnTo>
                      <a:pt x="133" y="58"/>
                    </a:lnTo>
                    <a:lnTo>
                      <a:pt x="123" y="67"/>
                    </a:lnTo>
                    <a:lnTo>
                      <a:pt x="114" y="77"/>
                    </a:lnTo>
                    <a:lnTo>
                      <a:pt x="105" y="87"/>
                    </a:lnTo>
                    <a:lnTo>
                      <a:pt x="97" y="99"/>
                    </a:lnTo>
                    <a:lnTo>
                      <a:pt x="89" y="110"/>
                    </a:lnTo>
                    <a:lnTo>
                      <a:pt x="82" y="123"/>
                    </a:lnTo>
                    <a:lnTo>
                      <a:pt x="67" y="149"/>
                    </a:lnTo>
                    <a:lnTo>
                      <a:pt x="54" y="177"/>
                    </a:lnTo>
                    <a:lnTo>
                      <a:pt x="28" y="239"/>
                    </a:lnTo>
                    <a:lnTo>
                      <a:pt x="0" y="307"/>
                    </a:lnTo>
                    <a:lnTo>
                      <a:pt x="35" y="298"/>
                    </a:lnTo>
                    <a:lnTo>
                      <a:pt x="68" y="289"/>
                    </a:lnTo>
                    <a:lnTo>
                      <a:pt x="98" y="279"/>
                    </a:lnTo>
                    <a:lnTo>
                      <a:pt x="128" y="267"/>
                    </a:lnTo>
                    <a:lnTo>
                      <a:pt x="141" y="260"/>
                    </a:lnTo>
                    <a:lnTo>
                      <a:pt x="155" y="254"/>
                    </a:lnTo>
                    <a:lnTo>
                      <a:pt x="167" y="247"/>
                    </a:lnTo>
                    <a:lnTo>
                      <a:pt x="180" y="240"/>
                    </a:lnTo>
                    <a:lnTo>
                      <a:pt x="191" y="233"/>
                    </a:lnTo>
                    <a:lnTo>
                      <a:pt x="203" y="225"/>
                    </a:lnTo>
                    <a:lnTo>
                      <a:pt x="214" y="217"/>
                    </a:lnTo>
                    <a:lnTo>
                      <a:pt x="224" y="208"/>
                    </a:lnTo>
                    <a:lnTo>
                      <a:pt x="234" y="199"/>
                    </a:lnTo>
                    <a:lnTo>
                      <a:pt x="244" y="189"/>
                    </a:lnTo>
                    <a:lnTo>
                      <a:pt x="254" y="179"/>
                    </a:lnTo>
                    <a:lnTo>
                      <a:pt x="263" y="169"/>
                    </a:lnTo>
                    <a:lnTo>
                      <a:pt x="271" y="158"/>
                    </a:lnTo>
                    <a:lnTo>
                      <a:pt x="281" y="146"/>
                    </a:lnTo>
                    <a:lnTo>
                      <a:pt x="289" y="135"/>
                    </a:lnTo>
                    <a:lnTo>
                      <a:pt x="297" y="122"/>
                    </a:lnTo>
                    <a:lnTo>
                      <a:pt x="311" y="95"/>
                    </a:lnTo>
                    <a:lnTo>
                      <a:pt x="325" y="66"/>
                    </a:lnTo>
                    <a:lnTo>
                      <a:pt x="337" y="35"/>
                    </a:lnTo>
                    <a:lnTo>
                      <a:pt x="34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86" name="Freeform 174">
                <a:extLst>
                  <a:ext uri="{FF2B5EF4-FFF2-40B4-BE49-F238E27FC236}">
                    <a16:creationId xmlns:a16="http://schemas.microsoft.com/office/drawing/2014/main" id="{334AC393-CC01-448B-8977-213D0E014202}"/>
                  </a:ext>
                </a:extLst>
              </p:cNvPr>
              <p:cNvSpPr>
                <a:spLocks/>
              </p:cNvSpPr>
              <p:nvPr/>
            </p:nvSpPr>
            <p:spPr bwMode="auto">
              <a:xfrm>
                <a:off x="4393" y="2778"/>
                <a:ext cx="189" cy="293"/>
              </a:xfrm>
              <a:custGeom>
                <a:avLst/>
                <a:gdLst>
                  <a:gd name="T0" fmla="*/ 189 w 536"/>
                  <a:gd name="T1" fmla="*/ 0 h 709"/>
                  <a:gd name="T2" fmla="*/ 170 w 536"/>
                  <a:gd name="T3" fmla="*/ 40 h 709"/>
                  <a:gd name="T4" fmla="*/ 151 w 536"/>
                  <a:gd name="T5" fmla="*/ 80 h 709"/>
                  <a:gd name="T6" fmla="*/ 141 w 536"/>
                  <a:gd name="T7" fmla="*/ 101 h 709"/>
                  <a:gd name="T8" fmla="*/ 131 w 536"/>
                  <a:gd name="T9" fmla="*/ 121 h 709"/>
                  <a:gd name="T10" fmla="*/ 121 w 536"/>
                  <a:gd name="T11" fmla="*/ 142 h 709"/>
                  <a:gd name="T12" fmla="*/ 110 w 536"/>
                  <a:gd name="T13" fmla="*/ 162 h 709"/>
                  <a:gd name="T14" fmla="*/ 105 w 536"/>
                  <a:gd name="T15" fmla="*/ 172 h 709"/>
                  <a:gd name="T16" fmla="*/ 99 w 536"/>
                  <a:gd name="T17" fmla="*/ 182 h 709"/>
                  <a:gd name="T18" fmla="*/ 93 w 536"/>
                  <a:gd name="T19" fmla="*/ 191 h 709"/>
                  <a:gd name="T20" fmla="*/ 87 w 536"/>
                  <a:gd name="T21" fmla="*/ 200 h 709"/>
                  <a:gd name="T22" fmla="*/ 81 w 536"/>
                  <a:gd name="T23" fmla="*/ 210 h 709"/>
                  <a:gd name="T24" fmla="*/ 74 w 536"/>
                  <a:gd name="T25" fmla="*/ 219 h 709"/>
                  <a:gd name="T26" fmla="*/ 68 w 536"/>
                  <a:gd name="T27" fmla="*/ 228 h 709"/>
                  <a:gd name="T28" fmla="*/ 61 w 536"/>
                  <a:gd name="T29" fmla="*/ 236 h 709"/>
                  <a:gd name="T30" fmla="*/ 55 w 536"/>
                  <a:gd name="T31" fmla="*/ 244 h 709"/>
                  <a:gd name="T32" fmla="*/ 48 w 536"/>
                  <a:gd name="T33" fmla="*/ 252 h 709"/>
                  <a:gd name="T34" fmla="*/ 40 w 536"/>
                  <a:gd name="T35" fmla="*/ 260 h 709"/>
                  <a:gd name="T36" fmla="*/ 32 w 536"/>
                  <a:gd name="T37" fmla="*/ 267 h 709"/>
                  <a:gd name="T38" fmla="*/ 25 w 536"/>
                  <a:gd name="T39" fmla="*/ 274 h 709"/>
                  <a:gd name="T40" fmla="*/ 17 w 536"/>
                  <a:gd name="T41" fmla="*/ 281 h 709"/>
                  <a:gd name="T42" fmla="*/ 8 w 536"/>
                  <a:gd name="T43" fmla="*/ 287 h 709"/>
                  <a:gd name="T44" fmla="*/ 0 w 536"/>
                  <a:gd name="T45" fmla="*/ 293 h 709"/>
                  <a:gd name="T46" fmla="*/ 3 w 536"/>
                  <a:gd name="T47" fmla="*/ 279 h 709"/>
                  <a:gd name="T48" fmla="*/ 6 w 536"/>
                  <a:gd name="T49" fmla="*/ 265 h 709"/>
                  <a:gd name="T50" fmla="*/ 10 w 536"/>
                  <a:gd name="T51" fmla="*/ 253 h 709"/>
                  <a:gd name="T52" fmla="*/ 13 w 536"/>
                  <a:gd name="T53" fmla="*/ 241 h 709"/>
                  <a:gd name="T54" fmla="*/ 17 w 536"/>
                  <a:gd name="T55" fmla="*/ 229 h 709"/>
                  <a:gd name="T56" fmla="*/ 21 w 536"/>
                  <a:gd name="T57" fmla="*/ 218 h 709"/>
                  <a:gd name="T58" fmla="*/ 25 w 536"/>
                  <a:gd name="T59" fmla="*/ 207 h 709"/>
                  <a:gd name="T60" fmla="*/ 30 w 536"/>
                  <a:gd name="T61" fmla="*/ 196 h 709"/>
                  <a:gd name="T62" fmla="*/ 35 w 536"/>
                  <a:gd name="T63" fmla="*/ 187 h 709"/>
                  <a:gd name="T64" fmla="*/ 39 w 536"/>
                  <a:gd name="T65" fmla="*/ 177 h 709"/>
                  <a:gd name="T66" fmla="*/ 45 w 536"/>
                  <a:gd name="T67" fmla="*/ 168 h 709"/>
                  <a:gd name="T68" fmla="*/ 50 w 536"/>
                  <a:gd name="T69" fmla="*/ 160 h 709"/>
                  <a:gd name="T70" fmla="*/ 56 w 536"/>
                  <a:gd name="T71" fmla="*/ 151 h 709"/>
                  <a:gd name="T72" fmla="*/ 61 w 536"/>
                  <a:gd name="T73" fmla="*/ 142 h 709"/>
                  <a:gd name="T74" fmla="*/ 67 w 536"/>
                  <a:gd name="T75" fmla="*/ 134 h 709"/>
                  <a:gd name="T76" fmla="*/ 73 w 536"/>
                  <a:gd name="T77" fmla="*/ 126 h 709"/>
                  <a:gd name="T78" fmla="*/ 86 w 536"/>
                  <a:gd name="T79" fmla="*/ 111 h 709"/>
                  <a:gd name="T80" fmla="*/ 99 w 536"/>
                  <a:gd name="T81" fmla="*/ 96 h 709"/>
                  <a:gd name="T82" fmla="*/ 113 w 536"/>
                  <a:gd name="T83" fmla="*/ 81 h 709"/>
                  <a:gd name="T84" fmla="*/ 127 w 536"/>
                  <a:gd name="T85" fmla="*/ 66 h 709"/>
                  <a:gd name="T86" fmla="*/ 142 w 536"/>
                  <a:gd name="T87" fmla="*/ 51 h 709"/>
                  <a:gd name="T88" fmla="*/ 157 w 536"/>
                  <a:gd name="T89" fmla="*/ 35 h 709"/>
                  <a:gd name="T90" fmla="*/ 173 w 536"/>
                  <a:gd name="T91" fmla="*/ 18 h 709"/>
                  <a:gd name="T92" fmla="*/ 189 w 536"/>
                  <a:gd name="T93" fmla="*/ 0 h 70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36"/>
                  <a:gd name="T142" fmla="*/ 0 h 709"/>
                  <a:gd name="T143" fmla="*/ 536 w 536"/>
                  <a:gd name="T144" fmla="*/ 709 h 70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36" h="709">
                    <a:moveTo>
                      <a:pt x="536" y="0"/>
                    </a:moveTo>
                    <a:lnTo>
                      <a:pt x="482" y="96"/>
                    </a:lnTo>
                    <a:lnTo>
                      <a:pt x="428" y="194"/>
                    </a:lnTo>
                    <a:lnTo>
                      <a:pt x="400" y="245"/>
                    </a:lnTo>
                    <a:lnTo>
                      <a:pt x="372" y="294"/>
                    </a:lnTo>
                    <a:lnTo>
                      <a:pt x="343" y="344"/>
                    </a:lnTo>
                    <a:lnTo>
                      <a:pt x="312" y="393"/>
                    </a:lnTo>
                    <a:lnTo>
                      <a:pt x="297" y="417"/>
                    </a:lnTo>
                    <a:lnTo>
                      <a:pt x="281" y="440"/>
                    </a:lnTo>
                    <a:lnTo>
                      <a:pt x="263" y="463"/>
                    </a:lnTo>
                    <a:lnTo>
                      <a:pt x="246" y="485"/>
                    </a:lnTo>
                    <a:lnTo>
                      <a:pt x="229" y="508"/>
                    </a:lnTo>
                    <a:lnTo>
                      <a:pt x="211" y="530"/>
                    </a:lnTo>
                    <a:lnTo>
                      <a:pt x="193" y="551"/>
                    </a:lnTo>
                    <a:lnTo>
                      <a:pt x="174" y="572"/>
                    </a:lnTo>
                    <a:lnTo>
                      <a:pt x="155" y="591"/>
                    </a:lnTo>
                    <a:lnTo>
                      <a:pt x="135" y="610"/>
                    </a:lnTo>
                    <a:lnTo>
                      <a:pt x="113" y="629"/>
                    </a:lnTo>
                    <a:lnTo>
                      <a:pt x="92" y="646"/>
                    </a:lnTo>
                    <a:lnTo>
                      <a:pt x="70" y="663"/>
                    </a:lnTo>
                    <a:lnTo>
                      <a:pt x="47" y="679"/>
                    </a:lnTo>
                    <a:lnTo>
                      <a:pt x="24" y="695"/>
                    </a:lnTo>
                    <a:lnTo>
                      <a:pt x="0" y="709"/>
                    </a:lnTo>
                    <a:lnTo>
                      <a:pt x="8" y="674"/>
                    </a:lnTo>
                    <a:lnTo>
                      <a:pt x="17" y="642"/>
                    </a:lnTo>
                    <a:lnTo>
                      <a:pt x="27" y="611"/>
                    </a:lnTo>
                    <a:lnTo>
                      <a:pt x="37" y="582"/>
                    </a:lnTo>
                    <a:lnTo>
                      <a:pt x="48" y="554"/>
                    </a:lnTo>
                    <a:lnTo>
                      <a:pt x="60" y="527"/>
                    </a:lnTo>
                    <a:lnTo>
                      <a:pt x="72" y="500"/>
                    </a:lnTo>
                    <a:lnTo>
                      <a:pt x="84" y="475"/>
                    </a:lnTo>
                    <a:lnTo>
                      <a:pt x="98" y="452"/>
                    </a:lnTo>
                    <a:lnTo>
                      <a:pt x="112" y="429"/>
                    </a:lnTo>
                    <a:lnTo>
                      <a:pt x="127" y="407"/>
                    </a:lnTo>
                    <a:lnTo>
                      <a:pt x="142" y="386"/>
                    </a:lnTo>
                    <a:lnTo>
                      <a:pt x="158" y="365"/>
                    </a:lnTo>
                    <a:lnTo>
                      <a:pt x="174" y="344"/>
                    </a:lnTo>
                    <a:lnTo>
                      <a:pt x="190" y="325"/>
                    </a:lnTo>
                    <a:lnTo>
                      <a:pt x="207" y="306"/>
                    </a:lnTo>
                    <a:lnTo>
                      <a:pt x="243" y="269"/>
                    </a:lnTo>
                    <a:lnTo>
                      <a:pt x="281" y="233"/>
                    </a:lnTo>
                    <a:lnTo>
                      <a:pt x="320" y="196"/>
                    </a:lnTo>
                    <a:lnTo>
                      <a:pt x="360" y="160"/>
                    </a:lnTo>
                    <a:lnTo>
                      <a:pt x="402" y="123"/>
                    </a:lnTo>
                    <a:lnTo>
                      <a:pt x="446" y="85"/>
                    </a:lnTo>
                    <a:lnTo>
                      <a:pt x="490" y="44"/>
                    </a:lnTo>
                    <a:lnTo>
                      <a:pt x="5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87" name="Freeform 175">
                <a:extLst>
                  <a:ext uri="{FF2B5EF4-FFF2-40B4-BE49-F238E27FC236}">
                    <a16:creationId xmlns:a16="http://schemas.microsoft.com/office/drawing/2014/main" id="{BF37E07B-B117-47D3-AFF6-C1B89287B14E}"/>
                  </a:ext>
                </a:extLst>
              </p:cNvPr>
              <p:cNvSpPr>
                <a:spLocks/>
              </p:cNvSpPr>
              <p:nvPr/>
            </p:nvSpPr>
            <p:spPr bwMode="auto">
              <a:xfrm>
                <a:off x="3667" y="2881"/>
                <a:ext cx="428" cy="106"/>
              </a:xfrm>
              <a:custGeom>
                <a:avLst/>
                <a:gdLst>
                  <a:gd name="T0" fmla="*/ 0 w 1223"/>
                  <a:gd name="T1" fmla="*/ 16 h 252"/>
                  <a:gd name="T2" fmla="*/ 2 w 1223"/>
                  <a:gd name="T3" fmla="*/ 27 h 252"/>
                  <a:gd name="T4" fmla="*/ 4 w 1223"/>
                  <a:gd name="T5" fmla="*/ 38 h 252"/>
                  <a:gd name="T6" fmla="*/ 7 w 1223"/>
                  <a:gd name="T7" fmla="*/ 50 h 252"/>
                  <a:gd name="T8" fmla="*/ 9 w 1223"/>
                  <a:gd name="T9" fmla="*/ 60 h 252"/>
                  <a:gd name="T10" fmla="*/ 12 w 1223"/>
                  <a:gd name="T11" fmla="*/ 72 h 252"/>
                  <a:gd name="T12" fmla="*/ 14 w 1223"/>
                  <a:gd name="T13" fmla="*/ 83 h 252"/>
                  <a:gd name="T14" fmla="*/ 16 w 1223"/>
                  <a:gd name="T15" fmla="*/ 94 h 252"/>
                  <a:gd name="T16" fmla="*/ 19 w 1223"/>
                  <a:gd name="T17" fmla="*/ 105 h 252"/>
                  <a:gd name="T18" fmla="*/ 45 w 1223"/>
                  <a:gd name="T19" fmla="*/ 100 h 252"/>
                  <a:gd name="T20" fmla="*/ 70 w 1223"/>
                  <a:gd name="T21" fmla="*/ 96 h 252"/>
                  <a:gd name="T22" fmla="*/ 96 w 1223"/>
                  <a:gd name="T23" fmla="*/ 92 h 252"/>
                  <a:gd name="T24" fmla="*/ 122 w 1223"/>
                  <a:gd name="T25" fmla="*/ 88 h 252"/>
                  <a:gd name="T26" fmla="*/ 147 w 1223"/>
                  <a:gd name="T27" fmla="*/ 84 h 252"/>
                  <a:gd name="T28" fmla="*/ 173 w 1223"/>
                  <a:gd name="T29" fmla="*/ 80 h 252"/>
                  <a:gd name="T30" fmla="*/ 199 w 1223"/>
                  <a:gd name="T31" fmla="*/ 75 h 252"/>
                  <a:gd name="T32" fmla="*/ 224 w 1223"/>
                  <a:gd name="T33" fmla="*/ 71 h 252"/>
                  <a:gd name="T34" fmla="*/ 250 w 1223"/>
                  <a:gd name="T35" fmla="*/ 68 h 252"/>
                  <a:gd name="T36" fmla="*/ 276 w 1223"/>
                  <a:gd name="T37" fmla="*/ 63 h 252"/>
                  <a:gd name="T38" fmla="*/ 301 w 1223"/>
                  <a:gd name="T39" fmla="*/ 59 h 252"/>
                  <a:gd name="T40" fmla="*/ 327 w 1223"/>
                  <a:gd name="T41" fmla="*/ 55 h 252"/>
                  <a:gd name="T42" fmla="*/ 353 w 1223"/>
                  <a:gd name="T43" fmla="*/ 50 h 252"/>
                  <a:gd name="T44" fmla="*/ 378 w 1223"/>
                  <a:gd name="T45" fmla="*/ 46 h 252"/>
                  <a:gd name="T46" fmla="*/ 404 w 1223"/>
                  <a:gd name="T47" fmla="*/ 41 h 252"/>
                  <a:gd name="T48" fmla="*/ 429 w 1223"/>
                  <a:gd name="T49" fmla="*/ 36 h 252"/>
                  <a:gd name="T50" fmla="*/ 415 w 1223"/>
                  <a:gd name="T51" fmla="*/ 28 h 252"/>
                  <a:gd name="T52" fmla="*/ 402 w 1223"/>
                  <a:gd name="T53" fmla="*/ 21 h 252"/>
                  <a:gd name="T54" fmla="*/ 388 w 1223"/>
                  <a:gd name="T55" fmla="*/ 15 h 252"/>
                  <a:gd name="T56" fmla="*/ 375 w 1223"/>
                  <a:gd name="T57" fmla="*/ 10 h 252"/>
                  <a:gd name="T58" fmla="*/ 361 w 1223"/>
                  <a:gd name="T59" fmla="*/ 7 h 252"/>
                  <a:gd name="T60" fmla="*/ 348 w 1223"/>
                  <a:gd name="T61" fmla="*/ 4 h 252"/>
                  <a:gd name="T62" fmla="*/ 334 w 1223"/>
                  <a:gd name="T63" fmla="*/ 2 h 252"/>
                  <a:gd name="T64" fmla="*/ 321 w 1223"/>
                  <a:gd name="T65" fmla="*/ 0 h 252"/>
                  <a:gd name="T66" fmla="*/ 308 w 1223"/>
                  <a:gd name="T67" fmla="*/ 0 h 252"/>
                  <a:gd name="T68" fmla="*/ 294 w 1223"/>
                  <a:gd name="T69" fmla="*/ 0 h 252"/>
                  <a:gd name="T70" fmla="*/ 281 w 1223"/>
                  <a:gd name="T71" fmla="*/ 1 h 252"/>
                  <a:gd name="T72" fmla="*/ 268 w 1223"/>
                  <a:gd name="T73" fmla="*/ 2 h 252"/>
                  <a:gd name="T74" fmla="*/ 255 w 1223"/>
                  <a:gd name="T75" fmla="*/ 3 h 252"/>
                  <a:gd name="T76" fmla="*/ 241 w 1223"/>
                  <a:gd name="T77" fmla="*/ 5 h 252"/>
                  <a:gd name="T78" fmla="*/ 228 w 1223"/>
                  <a:gd name="T79" fmla="*/ 8 h 252"/>
                  <a:gd name="T80" fmla="*/ 215 w 1223"/>
                  <a:gd name="T81" fmla="*/ 10 h 252"/>
                  <a:gd name="T82" fmla="*/ 189 w 1223"/>
                  <a:gd name="T83" fmla="*/ 15 h 252"/>
                  <a:gd name="T84" fmla="*/ 162 w 1223"/>
                  <a:gd name="T85" fmla="*/ 20 h 252"/>
                  <a:gd name="T86" fmla="*/ 149 w 1223"/>
                  <a:gd name="T87" fmla="*/ 22 h 252"/>
                  <a:gd name="T88" fmla="*/ 136 w 1223"/>
                  <a:gd name="T89" fmla="*/ 24 h 252"/>
                  <a:gd name="T90" fmla="*/ 122 w 1223"/>
                  <a:gd name="T91" fmla="*/ 26 h 252"/>
                  <a:gd name="T92" fmla="*/ 109 w 1223"/>
                  <a:gd name="T93" fmla="*/ 28 h 252"/>
                  <a:gd name="T94" fmla="*/ 96 w 1223"/>
                  <a:gd name="T95" fmla="*/ 28 h 252"/>
                  <a:gd name="T96" fmla="*/ 82 w 1223"/>
                  <a:gd name="T97" fmla="*/ 29 h 252"/>
                  <a:gd name="T98" fmla="*/ 68 w 1223"/>
                  <a:gd name="T99" fmla="*/ 28 h 252"/>
                  <a:gd name="T100" fmla="*/ 55 w 1223"/>
                  <a:gd name="T101" fmla="*/ 28 h 252"/>
                  <a:gd name="T102" fmla="*/ 41 w 1223"/>
                  <a:gd name="T103" fmla="*/ 26 h 252"/>
                  <a:gd name="T104" fmla="*/ 27 w 1223"/>
                  <a:gd name="T105" fmla="*/ 23 h 252"/>
                  <a:gd name="T106" fmla="*/ 14 w 1223"/>
                  <a:gd name="T107" fmla="*/ 20 h 252"/>
                  <a:gd name="T108" fmla="*/ 0 w 1223"/>
                  <a:gd name="T109" fmla="*/ 16 h 2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23"/>
                  <a:gd name="T166" fmla="*/ 0 h 252"/>
                  <a:gd name="T167" fmla="*/ 1223 w 1223"/>
                  <a:gd name="T168" fmla="*/ 252 h 2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23" h="252">
                    <a:moveTo>
                      <a:pt x="0" y="38"/>
                    </a:moveTo>
                    <a:lnTo>
                      <a:pt x="6" y="65"/>
                    </a:lnTo>
                    <a:lnTo>
                      <a:pt x="12" y="92"/>
                    </a:lnTo>
                    <a:lnTo>
                      <a:pt x="19" y="119"/>
                    </a:lnTo>
                    <a:lnTo>
                      <a:pt x="26" y="145"/>
                    </a:lnTo>
                    <a:lnTo>
                      <a:pt x="33" y="172"/>
                    </a:lnTo>
                    <a:lnTo>
                      <a:pt x="40" y="198"/>
                    </a:lnTo>
                    <a:lnTo>
                      <a:pt x="47" y="225"/>
                    </a:lnTo>
                    <a:lnTo>
                      <a:pt x="53" y="252"/>
                    </a:lnTo>
                    <a:lnTo>
                      <a:pt x="127" y="241"/>
                    </a:lnTo>
                    <a:lnTo>
                      <a:pt x="200" y="231"/>
                    </a:lnTo>
                    <a:lnTo>
                      <a:pt x="274" y="221"/>
                    </a:lnTo>
                    <a:lnTo>
                      <a:pt x="347" y="211"/>
                    </a:lnTo>
                    <a:lnTo>
                      <a:pt x="420" y="201"/>
                    </a:lnTo>
                    <a:lnTo>
                      <a:pt x="494" y="191"/>
                    </a:lnTo>
                    <a:lnTo>
                      <a:pt x="567" y="181"/>
                    </a:lnTo>
                    <a:lnTo>
                      <a:pt x="640" y="171"/>
                    </a:lnTo>
                    <a:lnTo>
                      <a:pt x="713" y="162"/>
                    </a:lnTo>
                    <a:lnTo>
                      <a:pt x="787" y="152"/>
                    </a:lnTo>
                    <a:lnTo>
                      <a:pt x="859" y="142"/>
                    </a:lnTo>
                    <a:lnTo>
                      <a:pt x="933" y="131"/>
                    </a:lnTo>
                    <a:lnTo>
                      <a:pt x="1005" y="121"/>
                    </a:lnTo>
                    <a:lnTo>
                      <a:pt x="1078" y="110"/>
                    </a:lnTo>
                    <a:lnTo>
                      <a:pt x="1151" y="98"/>
                    </a:lnTo>
                    <a:lnTo>
                      <a:pt x="1223" y="86"/>
                    </a:lnTo>
                    <a:lnTo>
                      <a:pt x="1184" y="66"/>
                    </a:lnTo>
                    <a:lnTo>
                      <a:pt x="1145" y="50"/>
                    </a:lnTo>
                    <a:lnTo>
                      <a:pt x="1107" y="36"/>
                    </a:lnTo>
                    <a:lnTo>
                      <a:pt x="1068" y="24"/>
                    </a:lnTo>
                    <a:lnTo>
                      <a:pt x="1029" y="16"/>
                    </a:lnTo>
                    <a:lnTo>
                      <a:pt x="991" y="9"/>
                    </a:lnTo>
                    <a:lnTo>
                      <a:pt x="953" y="4"/>
                    </a:lnTo>
                    <a:lnTo>
                      <a:pt x="915" y="1"/>
                    </a:lnTo>
                    <a:lnTo>
                      <a:pt x="877" y="0"/>
                    </a:lnTo>
                    <a:lnTo>
                      <a:pt x="839" y="0"/>
                    </a:lnTo>
                    <a:lnTo>
                      <a:pt x="802" y="2"/>
                    </a:lnTo>
                    <a:lnTo>
                      <a:pt x="764" y="5"/>
                    </a:lnTo>
                    <a:lnTo>
                      <a:pt x="726" y="8"/>
                    </a:lnTo>
                    <a:lnTo>
                      <a:pt x="688" y="13"/>
                    </a:lnTo>
                    <a:lnTo>
                      <a:pt x="651" y="18"/>
                    </a:lnTo>
                    <a:lnTo>
                      <a:pt x="614" y="24"/>
                    </a:lnTo>
                    <a:lnTo>
                      <a:pt x="538" y="36"/>
                    </a:lnTo>
                    <a:lnTo>
                      <a:pt x="463" y="48"/>
                    </a:lnTo>
                    <a:lnTo>
                      <a:pt x="425" y="53"/>
                    </a:lnTo>
                    <a:lnTo>
                      <a:pt x="387" y="58"/>
                    </a:lnTo>
                    <a:lnTo>
                      <a:pt x="349" y="62"/>
                    </a:lnTo>
                    <a:lnTo>
                      <a:pt x="311" y="66"/>
                    </a:lnTo>
                    <a:lnTo>
                      <a:pt x="273" y="68"/>
                    </a:lnTo>
                    <a:lnTo>
                      <a:pt x="234" y="69"/>
                    </a:lnTo>
                    <a:lnTo>
                      <a:pt x="195" y="68"/>
                    </a:lnTo>
                    <a:lnTo>
                      <a:pt x="157" y="66"/>
                    </a:lnTo>
                    <a:lnTo>
                      <a:pt x="118" y="62"/>
                    </a:lnTo>
                    <a:lnTo>
                      <a:pt x="78" y="56"/>
                    </a:lnTo>
                    <a:lnTo>
                      <a:pt x="39" y="4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88" name="Freeform 176">
                <a:extLst>
                  <a:ext uri="{FF2B5EF4-FFF2-40B4-BE49-F238E27FC236}">
                    <a16:creationId xmlns:a16="http://schemas.microsoft.com/office/drawing/2014/main" id="{91E44D0E-3F15-4E37-B570-667D6659A6D7}"/>
                  </a:ext>
                </a:extLst>
              </p:cNvPr>
              <p:cNvSpPr>
                <a:spLocks/>
              </p:cNvSpPr>
              <p:nvPr/>
            </p:nvSpPr>
            <p:spPr bwMode="auto">
              <a:xfrm>
                <a:off x="3803" y="3141"/>
                <a:ext cx="165" cy="59"/>
              </a:xfrm>
              <a:custGeom>
                <a:avLst/>
                <a:gdLst>
                  <a:gd name="T0" fmla="*/ 0 w 467"/>
                  <a:gd name="T1" fmla="*/ 7 h 145"/>
                  <a:gd name="T2" fmla="*/ 165 w 467"/>
                  <a:gd name="T3" fmla="*/ 0 h 145"/>
                  <a:gd name="T4" fmla="*/ 142 w 467"/>
                  <a:gd name="T5" fmla="*/ 60 h 145"/>
                  <a:gd name="T6" fmla="*/ 141 w 467"/>
                  <a:gd name="T7" fmla="*/ 60 h 145"/>
                  <a:gd name="T8" fmla="*/ 135 w 467"/>
                  <a:gd name="T9" fmla="*/ 60 h 145"/>
                  <a:gd name="T10" fmla="*/ 127 w 467"/>
                  <a:gd name="T11" fmla="*/ 59 h 145"/>
                  <a:gd name="T12" fmla="*/ 116 w 467"/>
                  <a:gd name="T13" fmla="*/ 58 h 145"/>
                  <a:gd name="T14" fmla="*/ 103 w 467"/>
                  <a:gd name="T15" fmla="*/ 55 h 145"/>
                  <a:gd name="T16" fmla="*/ 89 w 467"/>
                  <a:gd name="T17" fmla="*/ 52 h 145"/>
                  <a:gd name="T18" fmla="*/ 81 w 467"/>
                  <a:gd name="T19" fmla="*/ 49 h 145"/>
                  <a:gd name="T20" fmla="*/ 73 w 467"/>
                  <a:gd name="T21" fmla="*/ 46 h 145"/>
                  <a:gd name="T22" fmla="*/ 65 w 467"/>
                  <a:gd name="T23" fmla="*/ 43 h 145"/>
                  <a:gd name="T24" fmla="*/ 57 w 467"/>
                  <a:gd name="T25" fmla="*/ 40 h 145"/>
                  <a:gd name="T26" fmla="*/ 42 w 467"/>
                  <a:gd name="T27" fmla="*/ 34 h 145"/>
                  <a:gd name="T28" fmla="*/ 30 w 467"/>
                  <a:gd name="T29" fmla="*/ 27 h 145"/>
                  <a:gd name="T30" fmla="*/ 20 w 467"/>
                  <a:gd name="T31" fmla="*/ 22 h 145"/>
                  <a:gd name="T32" fmla="*/ 12 w 467"/>
                  <a:gd name="T33" fmla="*/ 17 h 145"/>
                  <a:gd name="T34" fmla="*/ 6 w 467"/>
                  <a:gd name="T35" fmla="*/ 13 h 145"/>
                  <a:gd name="T36" fmla="*/ 3 w 467"/>
                  <a:gd name="T37" fmla="*/ 10 h 145"/>
                  <a:gd name="T38" fmla="*/ 1 w 467"/>
                  <a:gd name="T39" fmla="*/ 7 h 145"/>
                  <a:gd name="T40" fmla="*/ 0 w 467"/>
                  <a:gd name="T41" fmla="*/ 7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7"/>
                  <a:gd name="T64" fmla="*/ 0 h 145"/>
                  <a:gd name="T65" fmla="*/ 467 w 467"/>
                  <a:gd name="T66" fmla="*/ 145 h 1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7" h="145">
                    <a:moveTo>
                      <a:pt x="0" y="16"/>
                    </a:moveTo>
                    <a:lnTo>
                      <a:pt x="467" y="0"/>
                    </a:lnTo>
                    <a:lnTo>
                      <a:pt x="403" y="145"/>
                    </a:lnTo>
                    <a:lnTo>
                      <a:pt x="398" y="145"/>
                    </a:lnTo>
                    <a:lnTo>
                      <a:pt x="383" y="145"/>
                    </a:lnTo>
                    <a:lnTo>
                      <a:pt x="359" y="143"/>
                    </a:lnTo>
                    <a:lnTo>
                      <a:pt x="328" y="139"/>
                    </a:lnTo>
                    <a:lnTo>
                      <a:pt x="292" y="134"/>
                    </a:lnTo>
                    <a:lnTo>
                      <a:pt x="251" y="125"/>
                    </a:lnTo>
                    <a:lnTo>
                      <a:pt x="230" y="119"/>
                    </a:lnTo>
                    <a:lnTo>
                      <a:pt x="208" y="112"/>
                    </a:lnTo>
                    <a:lnTo>
                      <a:pt x="184" y="105"/>
                    </a:lnTo>
                    <a:lnTo>
                      <a:pt x="161" y="96"/>
                    </a:lnTo>
                    <a:lnTo>
                      <a:pt x="119" y="81"/>
                    </a:lnTo>
                    <a:lnTo>
                      <a:pt x="84" y="66"/>
                    </a:lnTo>
                    <a:lnTo>
                      <a:pt x="56" y="52"/>
                    </a:lnTo>
                    <a:lnTo>
                      <a:pt x="35" y="40"/>
                    </a:lnTo>
                    <a:lnTo>
                      <a:pt x="18" y="31"/>
                    </a:lnTo>
                    <a:lnTo>
                      <a:pt x="8" y="23"/>
                    </a:lnTo>
                    <a:lnTo>
                      <a:pt x="2" y="18"/>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89" name="Freeform 177">
                <a:extLst>
                  <a:ext uri="{FF2B5EF4-FFF2-40B4-BE49-F238E27FC236}">
                    <a16:creationId xmlns:a16="http://schemas.microsoft.com/office/drawing/2014/main" id="{EBB6CD41-7462-4A07-A123-E96670622529}"/>
                  </a:ext>
                </a:extLst>
              </p:cNvPr>
              <p:cNvSpPr>
                <a:spLocks/>
              </p:cNvSpPr>
              <p:nvPr/>
            </p:nvSpPr>
            <p:spPr bwMode="auto">
              <a:xfrm>
                <a:off x="3558" y="2509"/>
                <a:ext cx="438" cy="166"/>
              </a:xfrm>
              <a:custGeom>
                <a:avLst/>
                <a:gdLst>
                  <a:gd name="T0" fmla="*/ 24 w 1247"/>
                  <a:gd name="T1" fmla="*/ 5 h 402"/>
                  <a:gd name="T2" fmla="*/ 17 w 1247"/>
                  <a:gd name="T3" fmla="*/ 14 h 402"/>
                  <a:gd name="T4" fmla="*/ 11 w 1247"/>
                  <a:gd name="T5" fmla="*/ 25 h 402"/>
                  <a:gd name="T6" fmla="*/ 6 w 1247"/>
                  <a:gd name="T7" fmla="*/ 36 h 402"/>
                  <a:gd name="T8" fmla="*/ 2 w 1247"/>
                  <a:gd name="T9" fmla="*/ 47 h 402"/>
                  <a:gd name="T10" fmla="*/ 0 w 1247"/>
                  <a:gd name="T11" fmla="*/ 58 h 402"/>
                  <a:gd name="T12" fmla="*/ 0 w 1247"/>
                  <a:gd name="T13" fmla="*/ 69 h 402"/>
                  <a:gd name="T14" fmla="*/ 1 w 1247"/>
                  <a:gd name="T15" fmla="*/ 80 h 402"/>
                  <a:gd name="T16" fmla="*/ 3 w 1247"/>
                  <a:gd name="T17" fmla="*/ 91 h 402"/>
                  <a:gd name="T18" fmla="*/ 6 w 1247"/>
                  <a:gd name="T19" fmla="*/ 101 h 402"/>
                  <a:gd name="T20" fmla="*/ 11 w 1247"/>
                  <a:gd name="T21" fmla="*/ 110 h 402"/>
                  <a:gd name="T22" fmla="*/ 17 w 1247"/>
                  <a:gd name="T23" fmla="*/ 119 h 402"/>
                  <a:gd name="T24" fmla="*/ 24 w 1247"/>
                  <a:gd name="T25" fmla="*/ 126 h 402"/>
                  <a:gd name="T26" fmla="*/ 33 w 1247"/>
                  <a:gd name="T27" fmla="*/ 133 h 402"/>
                  <a:gd name="T28" fmla="*/ 43 w 1247"/>
                  <a:gd name="T29" fmla="*/ 137 h 402"/>
                  <a:gd name="T30" fmla="*/ 53 w 1247"/>
                  <a:gd name="T31" fmla="*/ 140 h 402"/>
                  <a:gd name="T32" fmla="*/ 72 w 1247"/>
                  <a:gd name="T33" fmla="*/ 143 h 402"/>
                  <a:gd name="T34" fmla="*/ 98 w 1247"/>
                  <a:gd name="T35" fmla="*/ 144 h 402"/>
                  <a:gd name="T36" fmla="*/ 135 w 1247"/>
                  <a:gd name="T37" fmla="*/ 145 h 402"/>
                  <a:gd name="T38" fmla="*/ 181 w 1247"/>
                  <a:gd name="T39" fmla="*/ 143 h 402"/>
                  <a:gd name="T40" fmla="*/ 225 w 1247"/>
                  <a:gd name="T41" fmla="*/ 141 h 402"/>
                  <a:gd name="T42" fmla="*/ 268 w 1247"/>
                  <a:gd name="T43" fmla="*/ 140 h 402"/>
                  <a:gd name="T44" fmla="*/ 301 w 1247"/>
                  <a:gd name="T45" fmla="*/ 141 h 402"/>
                  <a:gd name="T46" fmla="*/ 324 w 1247"/>
                  <a:gd name="T47" fmla="*/ 142 h 402"/>
                  <a:gd name="T48" fmla="*/ 347 w 1247"/>
                  <a:gd name="T49" fmla="*/ 145 h 402"/>
                  <a:gd name="T50" fmla="*/ 372 w 1247"/>
                  <a:gd name="T51" fmla="*/ 149 h 402"/>
                  <a:gd name="T52" fmla="*/ 397 w 1247"/>
                  <a:gd name="T53" fmla="*/ 155 h 402"/>
                  <a:gd name="T54" fmla="*/ 424 w 1247"/>
                  <a:gd name="T55" fmla="*/ 162 h 402"/>
                  <a:gd name="T56" fmla="*/ 429 w 1247"/>
                  <a:gd name="T57" fmla="*/ 155 h 402"/>
                  <a:gd name="T58" fmla="*/ 410 w 1247"/>
                  <a:gd name="T59" fmla="*/ 135 h 402"/>
                  <a:gd name="T60" fmla="*/ 388 w 1247"/>
                  <a:gd name="T61" fmla="*/ 117 h 402"/>
                  <a:gd name="T62" fmla="*/ 365 w 1247"/>
                  <a:gd name="T63" fmla="*/ 101 h 402"/>
                  <a:gd name="T64" fmla="*/ 340 w 1247"/>
                  <a:gd name="T65" fmla="*/ 86 h 402"/>
                  <a:gd name="T66" fmla="*/ 315 w 1247"/>
                  <a:gd name="T67" fmla="*/ 73 h 402"/>
                  <a:gd name="T68" fmla="*/ 288 w 1247"/>
                  <a:gd name="T69" fmla="*/ 62 h 402"/>
                  <a:gd name="T70" fmla="*/ 260 w 1247"/>
                  <a:gd name="T71" fmla="*/ 52 h 402"/>
                  <a:gd name="T72" fmla="*/ 232 w 1247"/>
                  <a:gd name="T73" fmla="*/ 43 h 402"/>
                  <a:gd name="T74" fmla="*/ 204 w 1247"/>
                  <a:gd name="T75" fmla="*/ 36 h 402"/>
                  <a:gd name="T76" fmla="*/ 161 w 1247"/>
                  <a:gd name="T77" fmla="*/ 25 h 402"/>
                  <a:gd name="T78" fmla="*/ 106 w 1247"/>
                  <a:gd name="T79" fmla="*/ 14 h 402"/>
                  <a:gd name="T80" fmla="*/ 53 w 1247"/>
                  <a:gd name="T81" fmla="*/ 5 h 4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47"/>
                  <a:gd name="T124" fmla="*/ 0 h 402"/>
                  <a:gd name="T125" fmla="*/ 1247 w 1247"/>
                  <a:gd name="T126" fmla="*/ 402 h 4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47" h="402">
                    <a:moveTo>
                      <a:pt x="82" y="0"/>
                    </a:moveTo>
                    <a:lnTo>
                      <a:pt x="69" y="11"/>
                    </a:lnTo>
                    <a:lnTo>
                      <a:pt x="58" y="22"/>
                    </a:lnTo>
                    <a:lnTo>
                      <a:pt x="47" y="35"/>
                    </a:lnTo>
                    <a:lnTo>
                      <a:pt x="38" y="48"/>
                    </a:lnTo>
                    <a:lnTo>
                      <a:pt x="30" y="61"/>
                    </a:lnTo>
                    <a:lnTo>
                      <a:pt x="22" y="74"/>
                    </a:lnTo>
                    <a:lnTo>
                      <a:pt x="16" y="87"/>
                    </a:lnTo>
                    <a:lnTo>
                      <a:pt x="11" y="100"/>
                    </a:lnTo>
                    <a:lnTo>
                      <a:pt x="7" y="114"/>
                    </a:lnTo>
                    <a:lnTo>
                      <a:pt x="3" y="127"/>
                    </a:lnTo>
                    <a:lnTo>
                      <a:pt x="1" y="141"/>
                    </a:lnTo>
                    <a:lnTo>
                      <a:pt x="0" y="154"/>
                    </a:lnTo>
                    <a:lnTo>
                      <a:pt x="0" y="168"/>
                    </a:lnTo>
                    <a:lnTo>
                      <a:pt x="0" y="181"/>
                    </a:lnTo>
                    <a:lnTo>
                      <a:pt x="2" y="194"/>
                    </a:lnTo>
                    <a:lnTo>
                      <a:pt x="4" y="208"/>
                    </a:lnTo>
                    <a:lnTo>
                      <a:pt x="8" y="221"/>
                    </a:lnTo>
                    <a:lnTo>
                      <a:pt x="12" y="233"/>
                    </a:lnTo>
                    <a:lnTo>
                      <a:pt x="17" y="245"/>
                    </a:lnTo>
                    <a:lnTo>
                      <a:pt x="24" y="256"/>
                    </a:lnTo>
                    <a:lnTo>
                      <a:pt x="31" y="267"/>
                    </a:lnTo>
                    <a:lnTo>
                      <a:pt x="39" y="278"/>
                    </a:lnTo>
                    <a:lnTo>
                      <a:pt x="48" y="288"/>
                    </a:lnTo>
                    <a:lnTo>
                      <a:pt x="58" y="297"/>
                    </a:lnTo>
                    <a:lnTo>
                      <a:pt x="68" y="306"/>
                    </a:lnTo>
                    <a:lnTo>
                      <a:pt x="80" y="313"/>
                    </a:lnTo>
                    <a:lnTo>
                      <a:pt x="93" y="321"/>
                    </a:lnTo>
                    <a:lnTo>
                      <a:pt x="107" y="327"/>
                    </a:lnTo>
                    <a:lnTo>
                      <a:pt x="121" y="332"/>
                    </a:lnTo>
                    <a:lnTo>
                      <a:pt x="136" y="337"/>
                    </a:lnTo>
                    <a:lnTo>
                      <a:pt x="151" y="340"/>
                    </a:lnTo>
                    <a:lnTo>
                      <a:pt x="168" y="343"/>
                    </a:lnTo>
                    <a:lnTo>
                      <a:pt x="206" y="346"/>
                    </a:lnTo>
                    <a:lnTo>
                      <a:pt x="243" y="348"/>
                    </a:lnTo>
                    <a:lnTo>
                      <a:pt x="280" y="349"/>
                    </a:lnTo>
                    <a:lnTo>
                      <a:pt x="315" y="350"/>
                    </a:lnTo>
                    <a:lnTo>
                      <a:pt x="384" y="350"/>
                    </a:lnTo>
                    <a:lnTo>
                      <a:pt x="451" y="349"/>
                    </a:lnTo>
                    <a:lnTo>
                      <a:pt x="515" y="347"/>
                    </a:lnTo>
                    <a:lnTo>
                      <a:pt x="578" y="345"/>
                    </a:lnTo>
                    <a:lnTo>
                      <a:pt x="640" y="342"/>
                    </a:lnTo>
                    <a:lnTo>
                      <a:pt x="701" y="340"/>
                    </a:lnTo>
                    <a:lnTo>
                      <a:pt x="763" y="339"/>
                    </a:lnTo>
                    <a:lnTo>
                      <a:pt x="826" y="340"/>
                    </a:lnTo>
                    <a:lnTo>
                      <a:pt x="857" y="341"/>
                    </a:lnTo>
                    <a:lnTo>
                      <a:pt x="889" y="342"/>
                    </a:lnTo>
                    <a:lnTo>
                      <a:pt x="922" y="345"/>
                    </a:lnTo>
                    <a:lnTo>
                      <a:pt x="955" y="347"/>
                    </a:lnTo>
                    <a:lnTo>
                      <a:pt x="989" y="351"/>
                    </a:lnTo>
                    <a:lnTo>
                      <a:pt x="1023" y="355"/>
                    </a:lnTo>
                    <a:lnTo>
                      <a:pt x="1059" y="361"/>
                    </a:lnTo>
                    <a:lnTo>
                      <a:pt x="1094" y="368"/>
                    </a:lnTo>
                    <a:lnTo>
                      <a:pt x="1131" y="375"/>
                    </a:lnTo>
                    <a:lnTo>
                      <a:pt x="1168" y="383"/>
                    </a:lnTo>
                    <a:lnTo>
                      <a:pt x="1207" y="392"/>
                    </a:lnTo>
                    <a:lnTo>
                      <a:pt x="1247" y="402"/>
                    </a:lnTo>
                    <a:lnTo>
                      <a:pt x="1222" y="376"/>
                    </a:lnTo>
                    <a:lnTo>
                      <a:pt x="1194" y="350"/>
                    </a:lnTo>
                    <a:lnTo>
                      <a:pt x="1166" y="327"/>
                    </a:lnTo>
                    <a:lnTo>
                      <a:pt x="1136" y="304"/>
                    </a:lnTo>
                    <a:lnTo>
                      <a:pt x="1105" y="283"/>
                    </a:lnTo>
                    <a:lnTo>
                      <a:pt x="1073" y="263"/>
                    </a:lnTo>
                    <a:lnTo>
                      <a:pt x="1038" y="244"/>
                    </a:lnTo>
                    <a:lnTo>
                      <a:pt x="1004" y="226"/>
                    </a:lnTo>
                    <a:lnTo>
                      <a:pt x="969" y="209"/>
                    </a:lnTo>
                    <a:lnTo>
                      <a:pt x="933" y="192"/>
                    </a:lnTo>
                    <a:lnTo>
                      <a:pt x="896" y="177"/>
                    </a:lnTo>
                    <a:lnTo>
                      <a:pt x="857" y="163"/>
                    </a:lnTo>
                    <a:lnTo>
                      <a:pt x="819" y="150"/>
                    </a:lnTo>
                    <a:lnTo>
                      <a:pt x="780" y="137"/>
                    </a:lnTo>
                    <a:lnTo>
                      <a:pt x="741" y="126"/>
                    </a:lnTo>
                    <a:lnTo>
                      <a:pt x="700" y="115"/>
                    </a:lnTo>
                    <a:lnTo>
                      <a:pt x="660" y="104"/>
                    </a:lnTo>
                    <a:lnTo>
                      <a:pt x="620" y="95"/>
                    </a:lnTo>
                    <a:lnTo>
                      <a:pt x="580" y="86"/>
                    </a:lnTo>
                    <a:lnTo>
                      <a:pt x="539" y="77"/>
                    </a:lnTo>
                    <a:lnTo>
                      <a:pt x="459" y="61"/>
                    </a:lnTo>
                    <a:lnTo>
                      <a:pt x="378" y="47"/>
                    </a:lnTo>
                    <a:lnTo>
                      <a:pt x="301" y="34"/>
                    </a:lnTo>
                    <a:lnTo>
                      <a:pt x="224" y="22"/>
                    </a:lnTo>
                    <a:lnTo>
                      <a:pt x="152" y="11"/>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90" name="Freeform 178">
                <a:extLst>
                  <a:ext uri="{FF2B5EF4-FFF2-40B4-BE49-F238E27FC236}">
                    <a16:creationId xmlns:a16="http://schemas.microsoft.com/office/drawing/2014/main" id="{EC0BB24D-4AF9-4021-B647-E55A1FA1E223}"/>
                  </a:ext>
                </a:extLst>
              </p:cNvPr>
              <p:cNvSpPr>
                <a:spLocks/>
              </p:cNvSpPr>
              <p:nvPr/>
            </p:nvSpPr>
            <p:spPr bwMode="auto">
              <a:xfrm>
                <a:off x="3274" y="2496"/>
                <a:ext cx="190" cy="137"/>
              </a:xfrm>
              <a:custGeom>
                <a:avLst/>
                <a:gdLst>
                  <a:gd name="T0" fmla="*/ 74 w 538"/>
                  <a:gd name="T1" fmla="*/ 2 h 331"/>
                  <a:gd name="T2" fmla="*/ 59 w 538"/>
                  <a:gd name="T3" fmla="*/ 8 h 331"/>
                  <a:gd name="T4" fmla="*/ 46 w 538"/>
                  <a:gd name="T5" fmla="*/ 15 h 331"/>
                  <a:gd name="T6" fmla="*/ 34 w 538"/>
                  <a:gd name="T7" fmla="*/ 24 h 331"/>
                  <a:gd name="T8" fmla="*/ 23 w 538"/>
                  <a:gd name="T9" fmla="*/ 33 h 331"/>
                  <a:gd name="T10" fmla="*/ 14 w 538"/>
                  <a:gd name="T11" fmla="*/ 43 h 331"/>
                  <a:gd name="T12" fmla="*/ 7 w 538"/>
                  <a:gd name="T13" fmla="*/ 54 h 331"/>
                  <a:gd name="T14" fmla="*/ 3 w 538"/>
                  <a:gd name="T15" fmla="*/ 65 h 331"/>
                  <a:gd name="T16" fmla="*/ 0 w 538"/>
                  <a:gd name="T17" fmla="*/ 75 h 331"/>
                  <a:gd name="T18" fmla="*/ 0 w 538"/>
                  <a:gd name="T19" fmla="*/ 86 h 331"/>
                  <a:gd name="T20" fmla="*/ 3 w 538"/>
                  <a:gd name="T21" fmla="*/ 97 h 331"/>
                  <a:gd name="T22" fmla="*/ 8 w 538"/>
                  <a:gd name="T23" fmla="*/ 106 h 331"/>
                  <a:gd name="T24" fmla="*/ 17 w 538"/>
                  <a:gd name="T25" fmla="*/ 115 h 331"/>
                  <a:gd name="T26" fmla="*/ 28 w 538"/>
                  <a:gd name="T27" fmla="*/ 123 h 331"/>
                  <a:gd name="T28" fmla="*/ 44 w 538"/>
                  <a:gd name="T29" fmla="*/ 129 h 331"/>
                  <a:gd name="T30" fmla="*/ 62 w 538"/>
                  <a:gd name="T31" fmla="*/ 134 h 331"/>
                  <a:gd name="T32" fmla="*/ 80 w 538"/>
                  <a:gd name="T33" fmla="*/ 136 h 331"/>
                  <a:gd name="T34" fmla="*/ 94 w 538"/>
                  <a:gd name="T35" fmla="*/ 137 h 331"/>
                  <a:gd name="T36" fmla="*/ 107 w 538"/>
                  <a:gd name="T37" fmla="*/ 136 h 331"/>
                  <a:gd name="T38" fmla="*/ 119 w 538"/>
                  <a:gd name="T39" fmla="*/ 135 h 331"/>
                  <a:gd name="T40" fmla="*/ 131 w 538"/>
                  <a:gd name="T41" fmla="*/ 132 h 331"/>
                  <a:gd name="T42" fmla="*/ 143 w 538"/>
                  <a:gd name="T43" fmla="*/ 128 h 331"/>
                  <a:gd name="T44" fmla="*/ 153 w 538"/>
                  <a:gd name="T45" fmla="*/ 123 h 331"/>
                  <a:gd name="T46" fmla="*/ 162 w 538"/>
                  <a:gd name="T47" fmla="*/ 118 h 331"/>
                  <a:gd name="T48" fmla="*/ 170 w 538"/>
                  <a:gd name="T49" fmla="*/ 113 h 331"/>
                  <a:gd name="T50" fmla="*/ 177 w 538"/>
                  <a:gd name="T51" fmla="*/ 106 h 331"/>
                  <a:gd name="T52" fmla="*/ 182 w 538"/>
                  <a:gd name="T53" fmla="*/ 100 h 331"/>
                  <a:gd name="T54" fmla="*/ 186 w 538"/>
                  <a:gd name="T55" fmla="*/ 92 h 331"/>
                  <a:gd name="T56" fmla="*/ 188 w 538"/>
                  <a:gd name="T57" fmla="*/ 85 h 331"/>
                  <a:gd name="T58" fmla="*/ 189 w 538"/>
                  <a:gd name="T59" fmla="*/ 79 h 331"/>
                  <a:gd name="T60" fmla="*/ 188 w 538"/>
                  <a:gd name="T61" fmla="*/ 72 h 331"/>
                  <a:gd name="T62" fmla="*/ 184 w 538"/>
                  <a:gd name="T63" fmla="*/ 65 h 331"/>
                  <a:gd name="T64" fmla="*/ 176 w 538"/>
                  <a:gd name="T65" fmla="*/ 56 h 331"/>
                  <a:gd name="T66" fmla="*/ 163 w 538"/>
                  <a:gd name="T67" fmla="*/ 45 h 331"/>
                  <a:gd name="T68" fmla="*/ 146 w 538"/>
                  <a:gd name="T69" fmla="*/ 34 h 331"/>
                  <a:gd name="T70" fmla="*/ 130 w 538"/>
                  <a:gd name="T71" fmla="*/ 24 h 331"/>
                  <a:gd name="T72" fmla="*/ 106 w 538"/>
                  <a:gd name="T73" fmla="*/ 11 h 331"/>
                  <a:gd name="T74" fmla="*/ 85 w 538"/>
                  <a:gd name="T75" fmla="*/ 1 h 3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8"/>
                  <a:gd name="T115" fmla="*/ 0 h 331"/>
                  <a:gd name="T116" fmla="*/ 538 w 538"/>
                  <a:gd name="T117" fmla="*/ 331 h 3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8" h="331">
                    <a:moveTo>
                      <a:pt x="234" y="0"/>
                    </a:moveTo>
                    <a:lnTo>
                      <a:pt x="211" y="5"/>
                    </a:lnTo>
                    <a:lnTo>
                      <a:pt x="190" y="12"/>
                    </a:lnTo>
                    <a:lnTo>
                      <a:pt x="169" y="19"/>
                    </a:lnTo>
                    <a:lnTo>
                      <a:pt x="150" y="27"/>
                    </a:lnTo>
                    <a:lnTo>
                      <a:pt x="131" y="36"/>
                    </a:lnTo>
                    <a:lnTo>
                      <a:pt x="113" y="46"/>
                    </a:lnTo>
                    <a:lnTo>
                      <a:pt x="97" y="57"/>
                    </a:lnTo>
                    <a:lnTo>
                      <a:pt x="80" y="68"/>
                    </a:lnTo>
                    <a:lnTo>
                      <a:pt x="66" y="80"/>
                    </a:lnTo>
                    <a:lnTo>
                      <a:pt x="52" y="92"/>
                    </a:lnTo>
                    <a:lnTo>
                      <a:pt x="41" y="104"/>
                    </a:lnTo>
                    <a:lnTo>
                      <a:pt x="30" y="117"/>
                    </a:lnTo>
                    <a:lnTo>
                      <a:pt x="21" y="130"/>
                    </a:lnTo>
                    <a:lnTo>
                      <a:pt x="14" y="143"/>
                    </a:lnTo>
                    <a:lnTo>
                      <a:pt x="8" y="156"/>
                    </a:lnTo>
                    <a:lnTo>
                      <a:pt x="3" y="169"/>
                    </a:lnTo>
                    <a:lnTo>
                      <a:pt x="1" y="182"/>
                    </a:lnTo>
                    <a:lnTo>
                      <a:pt x="0" y="195"/>
                    </a:lnTo>
                    <a:lnTo>
                      <a:pt x="1" y="208"/>
                    </a:lnTo>
                    <a:lnTo>
                      <a:pt x="3" y="221"/>
                    </a:lnTo>
                    <a:lnTo>
                      <a:pt x="8" y="234"/>
                    </a:lnTo>
                    <a:lnTo>
                      <a:pt x="15" y="246"/>
                    </a:lnTo>
                    <a:lnTo>
                      <a:pt x="24" y="257"/>
                    </a:lnTo>
                    <a:lnTo>
                      <a:pt x="35" y="268"/>
                    </a:lnTo>
                    <a:lnTo>
                      <a:pt x="48" y="278"/>
                    </a:lnTo>
                    <a:lnTo>
                      <a:pt x="63" y="288"/>
                    </a:lnTo>
                    <a:lnTo>
                      <a:pt x="81" y="296"/>
                    </a:lnTo>
                    <a:lnTo>
                      <a:pt x="102" y="304"/>
                    </a:lnTo>
                    <a:lnTo>
                      <a:pt x="124" y="311"/>
                    </a:lnTo>
                    <a:lnTo>
                      <a:pt x="149" y="318"/>
                    </a:lnTo>
                    <a:lnTo>
                      <a:pt x="177" y="323"/>
                    </a:lnTo>
                    <a:lnTo>
                      <a:pt x="207" y="327"/>
                    </a:lnTo>
                    <a:lnTo>
                      <a:pt x="227" y="329"/>
                    </a:lnTo>
                    <a:lnTo>
                      <a:pt x="246" y="330"/>
                    </a:lnTo>
                    <a:lnTo>
                      <a:pt x="267" y="331"/>
                    </a:lnTo>
                    <a:lnTo>
                      <a:pt x="286" y="330"/>
                    </a:lnTo>
                    <a:lnTo>
                      <a:pt x="304" y="329"/>
                    </a:lnTo>
                    <a:lnTo>
                      <a:pt x="323" y="327"/>
                    </a:lnTo>
                    <a:lnTo>
                      <a:pt x="340" y="325"/>
                    </a:lnTo>
                    <a:lnTo>
                      <a:pt x="358" y="322"/>
                    </a:lnTo>
                    <a:lnTo>
                      <a:pt x="374" y="318"/>
                    </a:lnTo>
                    <a:lnTo>
                      <a:pt x="390" y="314"/>
                    </a:lnTo>
                    <a:lnTo>
                      <a:pt x="406" y="309"/>
                    </a:lnTo>
                    <a:lnTo>
                      <a:pt x="422" y="304"/>
                    </a:lnTo>
                    <a:lnTo>
                      <a:pt x="436" y="298"/>
                    </a:lnTo>
                    <a:lnTo>
                      <a:pt x="449" y="292"/>
                    </a:lnTo>
                    <a:lnTo>
                      <a:pt x="462" y="286"/>
                    </a:lnTo>
                    <a:lnTo>
                      <a:pt x="474" y="279"/>
                    </a:lnTo>
                    <a:lnTo>
                      <a:pt x="485" y="272"/>
                    </a:lnTo>
                    <a:lnTo>
                      <a:pt x="495" y="264"/>
                    </a:lnTo>
                    <a:lnTo>
                      <a:pt x="504" y="257"/>
                    </a:lnTo>
                    <a:lnTo>
                      <a:pt x="512" y="249"/>
                    </a:lnTo>
                    <a:lnTo>
                      <a:pt x="519" y="241"/>
                    </a:lnTo>
                    <a:lnTo>
                      <a:pt x="525" y="232"/>
                    </a:lnTo>
                    <a:lnTo>
                      <a:pt x="530" y="223"/>
                    </a:lnTo>
                    <a:lnTo>
                      <a:pt x="534" y="215"/>
                    </a:lnTo>
                    <a:lnTo>
                      <a:pt x="536" y="206"/>
                    </a:lnTo>
                    <a:lnTo>
                      <a:pt x="538" y="198"/>
                    </a:lnTo>
                    <a:lnTo>
                      <a:pt x="538" y="190"/>
                    </a:lnTo>
                    <a:lnTo>
                      <a:pt x="537" y="181"/>
                    </a:lnTo>
                    <a:lnTo>
                      <a:pt x="534" y="173"/>
                    </a:lnTo>
                    <a:lnTo>
                      <a:pt x="530" y="165"/>
                    </a:lnTo>
                    <a:lnTo>
                      <a:pt x="525" y="157"/>
                    </a:lnTo>
                    <a:lnTo>
                      <a:pt x="518" y="150"/>
                    </a:lnTo>
                    <a:lnTo>
                      <a:pt x="502" y="136"/>
                    </a:lnTo>
                    <a:lnTo>
                      <a:pt x="483" y="122"/>
                    </a:lnTo>
                    <a:lnTo>
                      <a:pt x="463" y="108"/>
                    </a:lnTo>
                    <a:lnTo>
                      <a:pt x="440" y="95"/>
                    </a:lnTo>
                    <a:lnTo>
                      <a:pt x="417" y="82"/>
                    </a:lnTo>
                    <a:lnTo>
                      <a:pt x="393" y="69"/>
                    </a:lnTo>
                    <a:lnTo>
                      <a:pt x="369" y="57"/>
                    </a:lnTo>
                    <a:lnTo>
                      <a:pt x="346" y="46"/>
                    </a:lnTo>
                    <a:lnTo>
                      <a:pt x="303" y="27"/>
                    </a:lnTo>
                    <a:lnTo>
                      <a:pt x="268" y="12"/>
                    </a:lnTo>
                    <a:lnTo>
                      <a:pt x="243" y="3"/>
                    </a:lnTo>
                    <a:lnTo>
                      <a:pt x="2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91" name="Freeform 179">
                <a:extLst>
                  <a:ext uri="{FF2B5EF4-FFF2-40B4-BE49-F238E27FC236}">
                    <a16:creationId xmlns:a16="http://schemas.microsoft.com/office/drawing/2014/main" id="{6EAB0225-F1E4-4EBE-83CD-0CFF2B7220CF}"/>
                  </a:ext>
                </a:extLst>
              </p:cNvPr>
              <p:cNvSpPr>
                <a:spLocks/>
              </p:cNvSpPr>
              <p:nvPr/>
            </p:nvSpPr>
            <p:spPr bwMode="auto">
              <a:xfrm>
                <a:off x="3022" y="2520"/>
                <a:ext cx="144" cy="127"/>
              </a:xfrm>
              <a:custGeom>
                <a:avLst/>
                <a:gdLst>
                  <a:gd name="T0" fmla="*/ 143 w 414"/>
                  <a:gd name="T1" fmla="*/ 0 h 310"/>
                  <a:gd name="T2" fmla="*/ 140 w 414"/>
                  <a:gd name="T3" fmla="*/ 15 h 310"/>
                  <a:gd name="T4" fmla="*/ 136 w 414"/>
                  <a:gd name="T5" fmla="*/ 29 h 310"/>
                  <a:gd name="T6" fmla="*/ 133 w 414"/>
                  <a:gd name="T7" fmla="*/ 43 h 310"/>
                  <a:gd name="T8" fmla="*/ 130 w 414"/>
                  <a:gd name="T9" fmla="*/ 57 h 310"/>
                  <a:gd name="T10" fmla="*/ 127 w 414"/>
                  <a:gd name="T11" fmla="*/ 71 h 310"/>
                  <a:gd name="T12" fmla="*/ 125 w 414"/>
                  <a:gd name="T13" fmla="*/ 85 h 310"/>
                  <a:gd name="T14" fmla="*/ 122 w 414"/>
                  <a:gd name="T15" fmla="*/ 98 h 310"/>
                  <a:gd name="T16" fmla="*/ 119 w 414"/>
                  <a:gd name="T17" fmla="*/ 112 h 310"/>
                  <a:gd name="T18" fmla="*/ 114 w 414"/>
                  <a:gd name="T19" fmla="*/ 114 h 310"/>
                  <a:gd name="T20" fmla="*/ 101 w 414"/>
                  <a:gd name="T21" fmla="*/ 118 h 310"/>
                  <a:gd name="T22" fmla="*/ 93 w 414"/>
                  <a:gd name="T23" fmla="*/ 120 h 310"/>
                  <a:gd name="T24" fmla="*/ 83 w 414"/>
                  <a:gd name="T25" fmla="*/ 122 h 310"/>
                  <a:gd name="T26" fmla="*/ 73 w 414"/>
                  <a:gd name="T27" fmla="*/ 125 h 310"/>
                  <a:gd name="T28" fmla="*/ 62 w 414"/>
                  <a:gd name="T29" fmla="*/ 126 h 310"/>
                  <a:gd name="T30" fmla="*/ 56 w 414"/>
                  <a:gd name="T31" fmla="*/ 127 h 310"/>
                  <a:gd name="T32" fmla="*/ 51 w 414"/>
                  <a:gd name="T33" fmla="*/ 127 h 310"/>
                  <a:gd name="T34" fmla="*/ 45 w 414"/>
                  <a:gd name="T35" fmla="*/ 127 h 310"/>
                  <a:gd name="T36" fmla="*/ 40 w 414"/>
                  <a:gd name="T37" fmla="*/ 127 h 310"/>
                  <a:gd name="T38" fmla="*/ 35 w 414"/>
                  <a:gd name="T39" fmla="*/ 127 h 310"/>
                  <a:gd name="T40" fmla="*/ 30 w 414"/>
                  <a:gd name="T41" fmla="*/ 126 h 310"/>
                  <a:gd name="T42" fmla="*/ 26 w 414"/>
                  <a:gd name="T43" fmla="*/ 125 h 310"/>
                  <a:gd name="T44" fmla="*/ 21 w 414"/>
                  <a:gd name="T45" fmla="*/ 123 h 310"/>
                  <a:gd name="T46" fmla="*/ 17 w 414"/>
                  <a:gd name="T47" fmla="*/ 122 h 310"/>
                  <a:gd name="T48" fmla="*/ 13 w 414"/>
                  <a:gd name="T49" fmla="*/ 120 h 310"/>
                  <a:gd name="T50" fmla="*/ 10 w 414"/>
                  <a:gd name="T51" fmla="*/ 117 h 310"/>
                  <a:gd name="T52" fmla="*/ 7 w 414"/>
                  <a:gd name="T53" fmla="*/ 114 h 310"/>
                  <a:gd name="T54" fmla="*/ 4 w 414"/>
                  <a:gd name="T55" fmla="*/ 111 h 310"/>
                  <a:gd name="T56" fmla="*/ 2 w 414"/>
                  <a:gd name="T57" fmla="*/ 107 h 310"/>
                  <a:gd name="T58" fmla="*/ 1 w 414"/>
                  <a:gd name="T59" fmla="*/ 102 h 310"/>
                  <a:gd name="T60" fmla="*/ 0 w 414"/>
                  <a:gd name="T61" fmla="*/ 97 h 310"/>
                  <a:gd name="T62" fmla="*/ 0 w 414"/>
                  <a:gd name="T63" fmla="*/ 92 h 310"/>
                  <a:gd name="T64" fmla="*/ 1 w 414"/>
                  <a:gd name="T65" fmla="*/ 86 h 310"/>
                  <a:gd name="T66" fmla="*/ 3 w 414"/>
                  <a:gd name="T67" fmla="*/ 82 h 310"/>
                  <a:gd name="T68" fmla="*/ 6 w 414"/>
                  <a:gd name="T69" fmla="*/ 77 h 310"/>
                  <a:gd name="T70" fmla="*/ 9 w 414"/>
                  <a:gd name="T71" fmla="*/ 71 h 310"/>
                  <a:gd name="T72" fmla="*/ 12 w 414"/>
                  <a:gd name="T73" fmla="*/ 67 h 310"/>
                  <a:gd name="T74" fmla="*/ 16 w 414"/>
                  <a:gd name="T75" fmla="*/ 62 h 310"/>
                  <a:gd name="T76" fmla="*/ 21 w 414"/>
                  <a:gd name="T77" fmla="*/ 58 h 310"/>
                  <a:gd name="T78" fmla="*/ 26 w 414"/>
                  <a:gd name="T79" fmla="*/ 53 h 310"/>
                  <a:gd name="T80" fmla="*/ 32 w 414"/>
                  <a:gd name="T81" fmla="*/ 49 h 310"/>
                  <a:gd name="T82" fmla="*/ 38 w 414"/>
                  <a:gd name="T83" fmla="*/ 45 h 310"/>
                  <a:gd name="T84" fmla="*/ 44 w 414"/>
                  <a:gd name="T85" fmla="*/ 41 h 310"/>
                  <a:gd name="T86" fmla="*/ 57 w 414"/>
                  <a:gd name="T87" fmla="*/ 34 h 310"/>
                  <a:gd name="T88" fmla="*/ 70 w 414"/>
                  <a:gd name="T89" fmla="*/ 27 h 310"/>
                  <a:gd name="T90" fmla="*/ 84 w 414"/>
                  <a:gd name="T91" fmla="*/ 21 h 310"/>
                  <a:gd name="T92" fmla="*/ 97 w 414"/>
                  <a:gd name="T93" fmla="*/ 16 h 310"/>
                  <a:gd name="T94" fmla="*/ 109 w 414"/>
                  <a:gd name="T95" fmla="*/ 11 h 310"/>
                  <a:gd name="T96" fmla="*/ 120 w 414"/>
                  <a:gd name="T97" fmla="*/ 7 h 310"/>
                  <a:gd name="T98" fmla="*/ 137 w 414"/>
                  <a:gd name="T99" fmla="*/ 2 h 310"/>
                  <a:gd name="T100" fmla="*/ 143 w 414"/>
                  <a:gd name="T101" fmla="*/ 0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4"/>
                  <a:gd name="T154" fmla="*/ 0 h 310"/>
                  <a:gd name="T155" fmla="*/ 414 w 414"/>
                  <a:gd name="T156" fmla="*/ 310 h 3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4" h="310">
                    <a:moveTo>
                      <a:pt x="414" y="0"/>
                    </a:moveTo>
                    <a:lnTo>
                      <a:pt x="404" y="37"/>
                    </a:lnTo>
                    <a:lnTo>
                      <a:pt x="395" y="71"/>
                    </a:lnTo>
                    <a:lnTo>
                      <a:pt x="386" y="106"/>
                    </a:lnTo>
                    <a:lnTo>
                      <a:pt x="377" y="139"/>
                    </a:lnTo>
                    <a:lnTo>
                      <a:pt x="369" y="173"/>
                    </a:lnTo>
                    <a:lnTo>
                      <a:pt x="361" y="207"/>
                    </a:lnTo>
                    <a:lnTo>
                      <a:pt x="353" y="240"/>
                    </a:lnTo>
                    <a:lnTo>
                      <a:pt x="345" y="274"/>
                    </a:lnTo>
                    <a:lnTo>
                      <a:pt x="330" y="278"/>
                    </a:lnTo>
                    <a:lnTo>
                      <a:pt x="293" y="288"/>
                    </a:lnTo>
                    <a:lnTo>
                      <a:pt x="268" y="293"/>
                    </a:lnTo>
                    <a:lnTo>
                      <a:pt x="240" y="299"/>
                    </a:lnTo>
                    <a:lnTo>
                      <a:pt x="210" y="304"/>
                    </a:lnTo>
                    <a:lnTo>
                      <a:pt x="179" y="307"/>
                    </a:lnTo>
                    <a:lnTo>
                      <a:pt x="162" y="309"/>
                    </a:lnTo>
                    <a:lnTo>
                      <a:pt x="147" y="310"/>
                    </a:lnTo>
                    <a:lnTo>
                      <a:pt x="131" y="310"/>
                    </a:lnTo>
                    <a:lnTo>
                      <a:pt x="116" y="310"/>
                    </a:lnTo>
                    <a:lnTo>
                      <a:pt x="102" y="309"/>
                    </a:lnTo>
                    <a:lnTo>
                      <a:pt x="88" y="307"/>
                    </a:lnTo>
                    <a:lnTo>
                      <a:pt x="74" y="305"/>
                    </a:lnTo>
                    <a:lnTo>
                      <a:pt x="61" y="301"/>
                    </a:lnTo>
                    <a:lnTo>
                      <a:pt x="50" y="297"/>
                    </a:lnTo>
                    <a:lnTo>
                      <a:pt x="39" y="292"/>
                    </a:lnTo>
                    <a:lnTo>
                      <a:pt x="29" y="286"/>
                    </a:lnTo>
                    <a:lnTo>
                      <a:pt x="21" y="278"/>
                    </a:lnTo>
                    <a:lnTo>
                      <a:pt x="13" y="270"/>
                    </a:lnTo>
                    <a:lnTo>
                      <a:pt x="7" y="260"/>
                    </a:lnTo>
                    <a:lnTo>
                      <a:pt x="3" y="249"/>
                    </a:lnTo>
                    <a:lnTo>
                      <a:pt x="0" y="237"/>
                    </a:lnTo>
                    <a:lnTo>
                      <a:pt x="1" y="224"/>
                    </a:lnTo>
                    <a:lnTo>
                      <a:pt x="3" y="211"/>
                    </a:lnTo>
                    <a:lnTo>
                      <a:pt x="8" y="199"/>
                    </a:lnTo>
                    <a:lnTo>
                      <a:pt x="16" y="187"/>
                    </a:lnTo>
                    <a:lnTo>
                      <a:pt x="25" y="174"/>
                    </a:lnTo>
                    <a:lnTo>
                      <a:pt x="35" y="163"/>
                    </a:lnTo>
                    <a:lnTo>
                      <a:pt x="47" y="152"/>
                    </a:lnTo>
                    <a:lnTo>
                      <a:pt x="61" y="141"/>
                    </a:lnTo>
                    <a:lnTo>
                      <a:pt x="76" y="130"/>
                    </a:lnTo>
                    <a:lnTo>
                      <a:pt x="92" y="120"/>
                    </a:lnTo>
                    <a:lnTo>
                      <a:pt x="109" y="110"/>
                    </a:lnTo>
                    <a:lnTo>
                      <a:pt x="127" y="101"/>
                    </a:lnTo>
                    <a:lnTo>
                      <a:pt x="164" y="83"/>
                    </a:lnTo>
                    <a:lnTo>
                      <a:pt x="204" y="67"/>
                    </a:lnTo>
                    <a:lnTo>
                      <a:pt x="243" y="52"/>
                    </a:lnTo>
                    <a:lnTo>
                      <a:pt x="280" y="39"/>
                    </a:lnTo>
                    <a:lnTo>
                      <a:pt x="316" y="28"/>
                    </a:lnTo>
                    <a:lnTo>
                      <a:pt x="348" y="18"/>
                    </a:lnTo>
                    <a:lnTo>
                      <a:pt x="396" y="5"/>
                    </a:lnTo>
                    <a:lnTo>
                      <a:pt x="4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92" name="Freeform 180">
                <a:extLst>
                  <a:ext uri="{FF2B5EF4-FFF2-40B4-BE49-F238E27FC236}">
                    <a16:creationId xmlns:a16="http://schemas.microsoft.com/office/drawing/2014/main" id="{C54E9C2E-9705-4984-BE3B-2C11DCEB0D47}"/>
                  </a:ext>
                </a:extLst>
              </p:cNvPr>
              <p:cNvSpPr>
                <a:spLocks/>
              </p:cNvSpPr>
              <p:nvPr/>
            </p:nvSpPr>
            <p:spPr bwMode="auto">
              <a:xfrm>
                <a:off x="2620" y="2549"/>
                <a:ext cx="290" cy="188"/>
              </a:xfrm>
              <a:custGeom>
                <a:avLst/>
                <a:gdLst>
                  <a:gd name="T0" fmla="*/ 291 w 832"/>
                  <a:gd name="T1" fmla="*/ 0 h 458"/>
                  <a:gd name="T2" fmla="*/ 269 w 832"/>
                  <a:gd name="T3" fmla="*/ 7 h 458"/>
                  <a:gd name="T4" fmla="*/ 247 w 832"/>
                  <a:gd name="T5" fmla="*/ 13 h 458"/>
                  <a:gd name="T6" fmla="*/ 226 w 832"/>
                  <a:gd name="T7" fmla="*/ 20 h 458"/>
                  <a:gd name="T8" fmla="*/ 205 w 832"/>
                  <a:gd name="T9" fmla="*/ 27 h 458"/>
                  <a:gd name="T10" fmla="*/ 185 w 832"/>
                  <a:gd name="T11" fmla="*/ 35 h 458"/>
                  <a:gd name="T12" fmla="*/ 166 w 832"/>
                  <a:gd name="T13" fmla="*/ 43 h 458"/>
                  <a:gd name="T14" fmla="*/ 157 w 832"/>
                  <a:gd name="T15" fmla="*/ 48 h 458"/>
                  <a:gd name="T16" fmla="*/ 148 w 832"/>
                  <a:gd name="T17" fmla="*/ 52 h 458"/>
                  <a:gd name="T18" fmla="*/ 139 w 832"/>
                  <a:gd name="T19" fmla="*/ 57 h 458"/>
                  <a:gd name="T20" fmla="*/ 129 w 832"/>
                  <a:gd name="T21" fmla="*/ 62 h 458"/>
                  <a:gd name="T22" fmla="*/ 120 w 832"/>
                  <a:gd name="T23" fmla="*/ 67 h 458"/>
                  <a:gd name="T24" fmla="*/ 112 w 832"/>
                  <a:gd name="T25" fmla="*/ 73 h 458"/>
                  <a:gd name="T26" fmla="*/ 103 w 832"/>
                  <a:gd name="T27" fmla="*/ 78 h 458"/>
                  <a:gd name="T28" fmla="*/ 95 w 832"/>
                  <a:gd name="T29" fmla="*/ 85 h 458"/>
                  <a:gd name="T30" fmla="*/ 86 w 832"/>
                  <a:gd name="T31" fmla="*/ 91 h 458"/>
                  <a:gd name="T32" fmla="*/ 78 w 832"/>
                  <a:gd name="T33" fmla="*/ 98 h 458"/>
                  <a:gd name="T34" fmla="*/ 70 w 832"/>
                  <a:gd name="T35" fmla="*/ 105 h 458"/>
                  <a:gd name="T36" fmla="*/ 62 w 832"/>
                  <a:gd name="T37" fmla="*/ 113 h 458"/>
                  <a:gd name="T38" fmla="*/ 54 w 832"/>
                  <a:gd name="T39" fmla="*/ 120 h 458"/>
                  <a:gd name="T40" fmla="*/ 46 w 832"/>
                  <a:gd name="T41" fmla="*/ 129 h 458"/>
                  <a:gd name="T42" fmla="*/ 38 w 832"/>
                  <a:gd name="T43" fmla="*/ 138 h 458"/>
                  <a:gd name="T44" fmla="*/ 30 w 832"/>
                  <a:gd name="T45" fmla="*/ 147 h 458"/>
                  <a:gd name="T46" fmla="*/ 23 w 832"/>
                  <a:gd name="T47" fmla="*/ 156 h 458"/>
                  <a:gd name="T48" fmla="*/ 15 w 832"/>
                  <a:gd name="T49" fmla="*/ 166 h 458"/>
                  <a:gd name="T50" fmla="*/ 7 w 832"/>
                  <a:gd name="T51" fmla="*/ 177 h 458"/>
                  <a:gd name="T52" fmla="*/ 0 w 832"/>
                  <a:gd name="T53" fmla="*/ 189 h 458"/>
                  <a:gd name="T54" fmla="*/ 14 w 832"/>
                  <a:gd name="T55" fmla="*/ 189 h 458"/>
                  <a:gd name="T56" fmla="*/ 27 w 832"/>
                  <a:gd name="T57" fmla="*/ 189 h 458"/>
                  <a:gd name="T58" fmla="*/ 40 w 832"/>
                  <a:gd name="T59" fmla="*/ 189 h 458"/>
                  <a:gd name="T60" fmla="*/ 52 w 832"/>
                  <a:gd name="T61" fmla="*/ 189 h 458"/>
                  <a:gd name="T62" fmla="*/ 64 w 832"/>
                  <a:gd name="T63" fmla="*/ 188 h 458"/>
                  <a:gd name="T64" fmla="*/ 76 w 832"/>
                  <a:gd name="T65" fmla="*/ 187 h 458"/>
                  <a:gd name="T66" fmla="*/ 87 w 832"/>
                  <a:gd name="T67" fmla="*/ 185 h 458"/>
                  <a:gd name="T68" fmla="*/ 98 w 832"/>
                  <a:gd name="T69" fmla="*/ 183 h 458"/>
                  <a:gd name="T70" fmla="*/ 109 w 832"/>
                  <a:gd name="T71" fmla="*/ 181 h 458"/>
                  <a:gd name="T72" fmla="*/ 119 w 832"/>
                  <a:gd name="T73" fmla="*/ 179 h 458"/>
                  <a:gd name="T74" fmla="*/ 129 w 832"/>
                  <a:gd name="T75" fmla="*/ 175 h 458"/>
                  <a:gd name="T76" fmla="*/ 139 w 832"/>
                  <a:gd name="T77" fmla="*/ 172 h 458"/>
                  <a:gd name="T78" fmla="*/ 148 w 832"/>
                  <a:gd name="T79" fmla="*/ 168 h 458"/>
                  <a:gd name="T80" fmla="*/ 156 w 832"/>
                  <a:gd name="T81" fmla="*/ 164 h 458"/>
                  <a:gd name="T82" fmla="*/ 165 w 832"/>
                  <a:gd name="T83" fmla="*/ 159 h 458"/>
                  <a:gd name="T84" fmla="*/ 173 w 832"/>
                  <a:gd name="T85" fmla="*/ 154 h 458"/>
                  <a:gd name="T86" fmla="*/ 182 w 832"/>
                  <a:gd name="T87" fmla="*/ 149 h 458"/>
                  <a:gd name="T88" fmla="*/ 190 w 832"/>
                  <a:gd name="T89" fmla="*/ 142 h 458"/>
                  <a:gd name="T90" fmla="*/ 198 w 832"/>
                  <a:gd name="T91" fmla="*/ 136 h 458"/>
                  <a:gd name="T92" fmla="*/ 206 w 832"/>
                  <a:gd name="T93" fmla="*/ 129 h 458"/>
                  <a:gd name="T94" fmla="*/ 213 w 832"/>
                  <a:gd name="T95" fmla="*/ 121 h 458"/>
                  <a:gd name="T96" fmla="*/ 220 w 832"/>
                  <a:gd name="T97" fmla="*/ 113 h 458"/>
                  <a:gd name="T98" fmla="*/ 228 w 832"/>
                  <a:gd name="T99" fmla="*/ 104 h 458"/>
                  <a:gd name="T100" fmla="*/ 235 w 832"/>
                  <a:gd name="T101" fmla="*/ 95 h 458"/>
                  <a:gd name="T102" fmla="*/ 242 w 832"/>
                  <a:gd name="T103" fmla="*/ 85 h 458"/>
                  <a:gd name="T104" fmla="*/ 249 w 832"/>
                  <a:gd name="T105" fmla="*/ 75 h 458"/>
                  <a:gd name="T106" fmla="*/ 256 w 832"/>
                  <a:gd name="T107" fmla="*/ 64 h 458"/>
                  <a:gd name="T108" fmla="*/ 263 w 832"/>
                  <a:gd name="T109" fmla="*/ 52 h 458"/>
                  <a:gd name="T110" fmla="*/ 270 w 832"/>
                  <a:gd name="T111" fmla="*/ 40 h 458"/>
                  <a:gd name="T112" fmla="*/ 277 w 832"/>
                  <a:gd name="T113" fmla="*/ 27 h 458"/>
                  <a:gd name="T114" fmla="*/ 284 w 832"/>
                  <a:gd name="T115" fmla="*/ 14 h 458"/>
                  <a:gd name="T116" fmla="*/ 291 w 832"/>
                  <a:gd name="T117" fmla="*/ 0 h 4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2"/>
                  <a:gd name="T178" fmla="*/ 0 h 458"/>
                  <a:gd name="T179" fmla="*/ 832 w 832"/>
                  <a:gd name="T180" fmla="*/ 458 h 4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2" h="458">
                    <a:moveTo>
                      <a:pt x="832" y="0"/>
                    </a:moveTo>
                    <a:lnTo>
                      <a:pt x="768" y="16"/>
                    </a:lnTo>
                    <a:lnTo>
                      <a:pt x="706" y="32"/>
                    </a:lnTo>
                    <a:lnTo>
                      <a:pt x="645" y="49"/>
                    </a:lnTo>
                    <a:lnTo>
                      <a:pt x="587" y="66"/>
                    </a:lnTo>
                    <a:lnTo>
                      <a:pt x="530" y="84"/>
                    </a:lnTo>
                    <a:lnTo>
                      <a:pt x="475" y="104"/>
                    </a:lnTo>
                    <a:lnTo>
                      <a:pt x="448" y="116"/>
                    </a:lnTo>
                    <a:lnTo>
                      <a:pt x="422" y="127"/>
                    </a:lnTo>
                    <a:lnTo>
                      <a:pt x="396" y="138"/>
                    </a:lnTo>
                    <a:lnTo>
                      <a:pt x="370" y="150"/>
                    </a:lnTo>
                    <a:lnTo>
                      <a:pt x="344" y="163"/>
                    </a:lnTo>
                    <a:lnTo>
                      <a:pt x="319" y="176"/>
                    </a:lnTo>
                    <a:lnTo>
                      <a:pt x="295" y="190"/>
                    </a:lnTo>
                    <a:lnTo>
                      <a:pt x="271" y="205"/>
                    </a:lnTo>
                    <a:lnTo>
                      <a:pt x="247" y="221"/>
                    </a:lnTo>
                    <a:lnTo>
                      <a:pt x="223" y="237"/>
                    </a:lnTo>
                    <a:lnTo>
                      <a:pt x="200" y="254"/>
                    </a:lnTo>
                    <a:lnTo>
                      <a:pt x="176" y="273"/>
                    </a:lnTo>
                    <a:lnTo>
                      <a:pt x="153" y="292"/>
                    </a:lnTo>
                    <a:lnTo>
                      <a:pt x="131" y="312"/>
                    </a:lnTo>
                    <a:lnTo>
                      <a:pt x="109" y="334"/>
                    </a:lnTo>
                    <a:lnTo>
                      <a:pt x="87" y="356"/>
                    </a:lnTo>
                    <a:lnTo>
                      <a:pt x="65" y="379"/>
                    </a:lnTo>
                    <a:lnTo>
                      <a:pt x="43" y="403"/>
                    </a:lnTo>
                    <a:lnTo>
                      <a:pt x="21" y="430"/>
                    </a:lnTo>
                    <a:lnTo>
                      <a:pt x="0" y="457"/>
                    </a:lnTo>
                    <a:lnTo>
                      <a:pt x="40" y="458"/>
                    </a:lnTo>
                    <a:lnTo>
                      <a:pt x="78" y="458"/>
                    </a:lnTo>
                    <a:lnTo>
                      <a:pt x="115" y="458"/>
                    </a:lnTo>
                    <a:lnTo>
                      <a:pt x="150" y="457"/>
                    </a:lnTo>
                    <a:lnTo>
                      <a:pt x="184" y="455"/>
                    </a:lnTo>
                    <a:lnTo>
                      <a:pt x="218" y="452"/>
                    </a:lnTo>
                    <a:lnTo>
                      <a:pt x="250" y="449"/>
                    </a:lnTo>
                    <a:lnTo>
                      <a:pt x="281" y="444"/>
                    </a:lnTo>
                    <a:lnTo>
                      <a:pt x="311" y="439"/>
                    </a:lnTo>
                    <a:lnTo>
                      <a:pt x="340" y="433"/>
                    </a:lnTo>
                    <a:lnTo>
                      <a:pt x="369" y="425"/>
                    </a:lnTo>
                    <a:lnTo>
                      <a:pt x="396" y="416"/>
                    </a:lnTo>
                    <a:lnTo>
                      <a:pt x="422" y="407"/>
                    </a:lnTo>
                    <a:lnTo>
                      <a:pt x="447" y="397"/>
                    </a:lnTo>
                    <a:lnTo>
                      <a:pt x="472" y="386"/>
                    </a:lnTo>
                    <a:lnTo>
                      <a:pt x="496" y="373"/>
                    </a:lnTo>
                    <a:lnTo>
                      <a:pt x="521" y="360"/>
                    </a:lnTo>
                    <a:lnTo>
                      <a:pt x="544" y="345"/>
                    </a:lnTo>
                    <a:lnTo>
                      <a:pt x="566" y="329"/>
                    </a:lnTo>
                    <a:lnTo>
                      <a:pt x="588" y="312"/>
                    </a:lnTo>
                    <a:lnTo>
                      <a:pt x="609" y="294"/>
                    </a:lnTo>
                    <a:lnTo>
                      <a:pt x="630" y="274"/>
                    </a:lnTo>
                    <a:lnTo>
                      <a:pt x="651" y="252"/>
                    </a:lnTo>
                    <a:lnTo>
                      <a:pt x="671" y="230"/>
                    </a:lnTo>
                    <a:lnTo>
                      <a:pt x="693" y="206"/>
                    </a:lnTo>
                    <a:lnTo>
                      <a:pt x="713" y="181"/>
                    </a:lnTo>
                    <a:lnTo>
                      <a:pt x="733" y="155"/>
                    </a:lnTo>
                    <a:lnTo>
                      <a:pt x="752" y="127"/>
                    </a:lnTo>
                    <a:lnTo>
                      <a:pt x="772" y="97"/>
                    </a:lnTo>
                    <a:lnTo>
                      <a:pt x="792" y="66"/>
                    </a:lnTo>
                    <a:lnTo>
                      <a:pt x="812" y="34"/>
                    </a:lnTo>
                    <a:lnTo>
                      <a:pt x="8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93" name="Freeform 181">
                <a:extLst>
                  <a:ext uri="{FF2B5EF4-FFF2-40B4-BE49-F238E27FC236}">
                    <a16:creationId xmlns:a16="http://schemas.microsoft.com/office/drawing/2014/main" id="{AD71C3F3-D4CB-4A1B-92CD-9111EBA80D27}"/>
                  </a:ext>
                </a:extLst>
              </p:cNvPr>
              <p:cNvSpPr>
                <a:spLocks/>
              </p:cNvSpPr>
              <p:nvPr/>
            </p:nvSpPr>
            <p:spPr bwMode="auto">
              <a:xfrm>
                <a:off x="2964" y="2836"/>
                <a:ext cx="276" cy="115"/>
              </a:xfrm>
              <a:custGeom>
                <a:avLst/>
                <a:gdLst>
                  <a:gd name="T0" fmla="*/ 20 w 784"/>
                  <a:gd name="T1" fmla="*/ 4 h 287"/>
                  <a:gd name="T2" fmla="*/ 13 w 784"/>
                  <a:gd name="T3" fmla="*/ 19 h 287"/>
                  <a:gd name="T4" fmla="*/ 8 w 784"/>
                  <a:gd name="T5" fmla="*/ 34 h 287"/>
                  <a:gd name="T6" fmla="*/ 3 w 784"/>
                  <a:gd name="T7" fmla="*/ 50 h 287"/>
                  <a:gd name="T8" fmla="*/ 1 w 784"/>
                  <a:gd name="T9" fmla="*/ 62 h 287"/>
                  <a:gd name="T10" fmla="*/ 0 w 784"/>
                  <a:gd name="T11" fmla="*/ 70 h 287"/>
                  <a:gd name="T12" fmla="*/ 0 w 784"/>
                  <a:gd name="T13" fmla="*/ 77 h 287"/>
                  <a:gd name="T14" fmla="*/ 1 w 784"/>
                  <a:gd name="T15" fmla="*/ 83 h 287"/>
                  <a:gd name="T16" fmla="*/ 4 w 784"/>
                  <a:gd name="T17" fmla="*/ 88 h 287"/>
                  <a:gd name="T18" fmla="*/ 7 w 784"/>
                  <a:gd name="T19" fmla="*/ 92 h 287"/>
                  <a:gd name="T20" fmla="*/ 13 w 784"/>
                  <a:gd name="T21" fmla="*/ 95 h 287"/>
                  <a:gd name="T22" fmla="*/ 23 w 784"/>
                  <a:gd name="T23" fmla="*/ 98 h 287"/>
                  <a:gd name="T24" fmla="*/ 44 w 784"/>
                  <a:gd name="T25" fmla="*/ 103 h 287"/>
                  <a:gd name="T26" fmla="*/ 82 w 784"/>
                  <a:gd name="T27" fmla="*/ 109 h 287"/>
                  <a:gd name="T28" fmla="*/ 125 w 784"/>
                  <a:gd name="T29" fmla="*/ 114 h 287"/>
                  <a:gd name="T30" fmla="*/ 159 w 784"/>
                  <a:gd name="T31" fmla="*/ 116 h 287"/>
                  <a:gd name="T32" fmla="*/ 181 w 784"/>
                  <a:gd name="T33" fmla="*/ 116 h 287"/>
                  <a:gd name="T34" fmla="*/ 202 w 784"/>
                  <a:gd name="T35" fmla="*/ 116 h 287"/>
                  <a:gd name="T36" fmla="*/ 221 w 784"/>
                  <a:gd name="T37" fmla="*/ 114 h 287"/>
                  <a:gd name="T38" fmla="*/ 239 w 784"/>
                  <a:gd name="T39" fmla="*/ 112 h 287"/>
                  <a:gd name="T40" fmla="*/ 253 w 784"/>
                  <a:gd name="T41" fmla="*/ 108 h 287"/>
                  <a:gd name="T42" fmla="*/ 265 w 784"/>
                  <a:gd name="T43" fmla="*/ 102 h 287"/>
                  <a:gd name="T44" fmla="*/ 273 w 784"/>
                  <a:gd name="T45" fmla="*/ 95 h 287"/>
                  <a:gd name="T46" fmla="*/ 269 w 784"/>
                  <a:gd name="T47" fmla="*/ 80 h 287"/>
                  <a:gd name="T48" fmla="*/ 256 w 784"/>
                  <a:gd name="T49" fmla="*/ 58 h 287"/>
                  <a:gd name="T50" fmla="*/ 243 w 784"/>
                  <a:gd name="T51" fmla="*/ 36 h 287"/>
                  <a:gd name="T52" fmla="*/ 231 w 784"/>
                  <a:gd name="T53" fmla="*/ 13 h 287"/>
                  <a:gd name="T54" fmla="*/ 200 w 784"/>
                  <a:gd name="T55" fmla="*/ 7 h 287"/>
                  <a:gd name="T56" fmla="*/ 162 w 784"/>
                  <a:gd name="T57" fmla="*/ 13 h 287"/>
                  <a:gd name="T58" fmla="*/ 135 w 784"/>
                  <a:gd name="T59" fmla="*/ 17 h 287"/>
                  <a:gd name="T60" fmla="*/ 108 w 784"/>
                  <a:gd name="T61" fmla="*/ 18 h 287"/>
                  <a:gd name="T62" fmla="*/ 82 w 784"/>
                  <a:gd name="T63" fmla="*/ 17 h 287"/>
                  <a:gd name="T64" fmla="*/ 63 w 784"/>
                  <a:gd name="T65" fmla="*/ 14 h 287"/>
                  <a:gd name="T66" fmla="*/ 51 w 784"/>
                  <a:gd name="T67" fmla="*/ 11 h 287"/>
                  <a:gd name="T68" fmla="*/ 38 w 784"/>
                  <a:gd name="T69" fmla="*/ 7 h 287"/>
                  <a:gd name="T70" fmla="*/ 27 w 784"/>
                  <a:gd name="T71" fmla="*/ 3 h 2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84"/>
                  <a:gd name="T109" fmla="*/ 0 h 287"/>
                  <a:gd name="T110" fmla="*/ 784 w 784"/>
                  <a:gd name="T111" fmla="*/ 287 h 2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84" h="287">
                    <a:moveTo>
                      <a:pt x="60" y="0"/>
                    </a:moveTo>
                    <a:lnTo>
                      <a:pt x="56" y="9"/>
                    </a:lnTo>
                    <a:lnTo>
                      <a:pt x="44" y="31"/>
                    </a:lnTo>
                    <a:lnTo>
                      <a:pt x="38" y="47"/>
                    </a:lnTo>
                    <a:lnTo>
                      <a:pt x="30" y="65"/>
                    </a:lnTo>
                    <a:lnTo>
                      <a:pt x="23" y="84"/>
                    </a:lnTo>
                    <a:lnTo>
                      <a:pt x="16" y="104"/>
                    </a:lnTo>
                    <a:lnTo>
                      <a:pt x="9" y="124"/>
                    </a:lnTo>
                    <a:lnTo>
                      <a:pt x="4" y="144"/>
                    </a:lnTo>
                    <a:lnTo>
                      <a:pt x="3" y="154"/>
                    </a:lnTo>
                    <a:lnTo>
                      <a:pt x="1" y="163"/>
                    </a:lnTo>
                    <a:lnTo>
                      <a:pt x="1" y="172"/>
                    </a:lnTo>
                    <a:lnTo>
                      <a:pt x="0" y="181"/>
                    </a:lnTo>
                    <a:lnTo>
                      <a:pt x="1" y="190"/>
                    </a:lnTo>
                    <a:lnTo>
                      <a:pt x="2" y="197"/>
                    </a:lnTo>
                    <a:lnTo>
                      <a:pt x="4" y="205"/>
                    </a:lnTo>
                    <a:lnTo>
                      <a:pt x="7" y="211"/>
                    </a:lnTo>
                    <a:lnTo>
                      <a:pt x="10" y="217"/>
                    </a:lnTo>
                    <a:lnTo>
                      <a:pt x="16" y="223"/>
                    </a:lnTo>
                    <a:lnTo>
                      <a:pt x="21" y="228"/>
                    </a:lnTo>
                    <a:lnTo>
                      <a:pt x="28" y="231"/>
                    </a:lnTo>
                    <a:lnTo>
                      <a:pt x="38" y="235"/>
                    </a:lnTo>
                    <a:lnTo>
                      <a:pt x="51" y="239"/>
                    </a:lnTo>
                    <a:lnTo>
                      <a:pt x="66" y="243"/>
                    </a:lnTo>
                    <a:lnTo>
                      <a:pt x="84" y="247"/>
                    </a:lnTo>
                    <a:lnTo>
                      <a:pt x="126" y="254"/>
                    </a:lnTo>
                    <a:lnTo>
                      <a:pt x="177" y="262"/>
                    </a:lnTo>
                    <a:lnTo>
                      <a:pt x="233" y="269"/>
                    </a:lnTo>
                    <a:lnTo>
                      <a:pt x="293" y="276"/>
                    </a:lnTo>
                    <a:lnTo>
                      <a:pt x="356" y="281"/>
                    </a:lnTo>
                    <a:lnTo>
                      <a:pt x="420" y="285"/>
                    </a:lnTo>
                    <a:lnTo>
                      <a:pt x="452" y="286"/>
                    </a:lnTo>
                    <a:lnTo>
                      <a:pt x="483" y="287"/>
                    </a:lnTo>
                    <a:lnTo>
                      <a:pt x="515" y="287"/>
                    </a:lnTo>
                    <a:lnTo>
                      <a:pt x="545" y="287"/>
                    </a:lnTo>
                    <a:lnTo>
                      <a:pt x="575" y="286"/>
                    </a:lnTo>
                    <a:lnTo>
                      <a:pt x="603" y="285"/>
                    </a:lnTo>
                    <a:lnTo>
                      <a:pt x="630" y="282"/>
                    </a:lnTo>
                    <a:lnTo>
                      <a:pt x="657" y="279"/>
                    </a:lnTo>
                    <a:lnTo>
                      <a:pt x="681" y="276"/>
                    </a:lnTo>
                    <a:lnTo>
                      <a:pt x="703" y="271"/>
                    </a:lnTo>
                    <a:lnTo>
                      <a:pt x="722" y="266"/>
                    </a:lnTo>
                    <a:lnTo>
                      <a:pt x="740" y="260"/>
                    </a:lnTo>
                    <a:lnTo>
                      <a:pt x="755" y="253"/>
                    </a:lnTo>
                    <a:lnTo>
                      <a:pt x="768" y="245"/>
                    </a:lnTo>
                    <a:lnTo>
                      <a:pt x="777" y="236"/>
                    </a:lnTo>
                    <a:lnTo>
                      <a:pt x="784" y="226"/>
                    </a:lnTo>
                    <a:lnTo>
                      <a:pt x="766" y="197"/>
                    </a:lnTo>
                    <a:lnTo>
                      <a:pt x="748" y="170"/>
                    </a:lnTo>
                    <a:lnTo>
                      <a:pt x="730" y="143"/>
                    </a:lnTo>
                    <a:lnTo>
                      <a:pt x="712" y="116"/>
                    </a:lnTo>
                    <a:lnTo>
                      <a:pt x="694" y="89"/>
                    </a:lnTo>
                    <a:lnTo>
                      <a:pt x="676" y="61"/>
                    </a:lnTo>
                    <a:lnTo>
                      <a:pt x="658" y="33"/>
                    </a:lnTo>
                    <a:lnTo>
                      <a:pt x="639" y="5"/>
                    </a:lnTo>
                    <a:lnTo>
                      <a:pt x="571" y="18"/>
                    </a:lnTo>
                    <a:lnTo>
                      <a:pt x="499" y="29"/>
                    </a:lnTo>
                    <a:lnTo>
                      <a:pt x="461" y="33"/>
                    </a:lnTo>
                    <a:lnTo>
                      <a:pt x="423" y="38"/>
                    </a:lnTo>
                    <a:lnTo>
                      <a:pt x="386" y="41"/>
                    </a:lnTo>
                    <a:lnTo>
                      <a:pt x="348" y="43"/>
                    </a:lnTo>
                    <a:lnTo>
                      <a:pt x="309" y="44"/>
                    </a:lnTo>
                    <a:lnTo>
                      <a:pt x="272" y="43"/>
                    </a:lnTo>
                    <a:lnTo>
                      <a:pt x="235" y="41"/>
                    </a:lnTo>
                    <a:lnTo>
                      <a:pt x="198" y="37"/>
                    </a:lnTo>
                    <a:lnTo>
                      <a:pt x="180" y="34"/>
                    </a:lnTo>
                    <a:lnTo>
                      <a:pt x="161" y="31"/>
                    </a:lnTo>
                    <a:lnTo>
                      <a:pt x="144" y="27"/>
                    </a:lnTo>
                    <a:lnTo>
                      <a:pt x="127" y="23"/>
                    </a:lnTo>
                    <a:lnTo>
                      <a:pt x="109" y="18"/>
                    </a:lnTo>
                    <a:lnTo>
                      <a:pt x="93" y="13"/>
                    </a:lnTo>
                    <a:lnTo>
                      <a:pt x="76" y="7"/>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94" name="Freeform 182">
                <a:extLst>
                  <a:ext uri="{FF2B5EF4-FFF2-40B4-BE49-F238E27FC236}">
                    <a16:creationId xmlns:a16="http://schemas.microsoft.com/office/drawing/2014/main" id="{332E0716-BB31-49C6-B46F-FC2677B29CD8}"/>
                  </a:ext>
                </a:extLst>
              </p:cNvPr>
              <p:cNvSpPr>
                <a:spLocks/>
              </p:cNvSpPr>
              <p:nvPr/>
            </p:nvSpPr>
            <p:spPr bwMode="auto">
              <a:xfrm>
                <a:off x="3028" y="3067"/>
                <a:ext cx="481" cy="92"/>
              </a:xfrm>
              <a:custGeom>
                <a:avLst/>
                <a:gdLst>
                  <a:gd name="T0" fmla="*/ 0 w 1374"/>
                  <a:gd name="T1" fmla="*/ 66 h 216"/>
                  <a:gd name="T2" fmla="*/ 18 w 1374"/>
                  <a:gd name="T3" fmla="*/ 64 h 216"/>
                  <a:gd name="T4" fmla="*/ 36 w 1374"/>
                  <a:gd name="T5" fmla="*/ 63 h 216"/>
                  <a:gd name="T6" fmla="*/ 55 w 1374"/>
                  <a:gd name="T7" fmla="*/ 62 h 216"/>
                  <a:gd name="T8" fmla="*/ 72 w 1374"/>
                  <a:gd name="T9" fmla="*/ 60 h 216"/>
                  <a:gd name="T10" fmla="*/ 91 w 1374"/>
                  <a:gd name="T11" fmla="*/ 58 h 216"/>
                  <a:gd name="T12" fmla="*/ 109 w 1374"/>
                  <a:gd name="T13" fmla="*/ 55 h 216"/>
                  <a:gd name="T14" fmla="*/ 127 w 1374"/>
                  <a:gd name="T15" fmla="*/ 53 h 216"/>
                  <a:gd name="T16" fmla="*/ 146 w 1374"/>
                  <a:gd name="T17" fmla="*/ 50 h 216"/>
                  <a:gd name="T18" fmla="*/ 163 w 1374"/>
                  <a:gd name="T19" fmla="*/ 46 h 216"/>
                  <a:gd name="T20" fmla="*/ 182 w 1374"/>
                  <a:gd name="T21" fmla="*/ 42 h 216"/>
                  <a:gd name="T22" fmla="*/ 200 w 1374"/>
                  <a:gd name="T23" fmla="*/ 37 h 216"/>
                  <a:gd name="T24" fmla="*/ 217 w 1374"/>
                  <a:gd name="T25" fmla="*/ 31 h 216"/>
                  <a:gd name="T26" fmla="*/ 226 w 1374"/>
                  <a:gd name="T27" fmla="*/ 28 h 216"/>
                  <a:gd name="T28" fmla="*/ 235 w 1374"/>
                  <a:gd name="T29" fmla="*/ 25 h 216"/>
                  <a:gd name="T30" fmla="*/ 243 w 1374"/>
                  <a:gd name="T31" fmla="*/ 21 h 216"/>
                  <a:gd name="T32" fmla="*/ 252 w 1374"/>
                  <a:gd name="T33" fmla="*/ 18 h 216"/>
                  <a:gd name="T34" fmla="*/ 260 w 1374"/>
                  <a:gd name="T35" fmla="*/ 13 h 216"/>
                  <a:gd name="T36" fmla="*/ 269 w 1374"/>
                  <a:gd name="T37" fmla="*/ 9 h 216"/>
                  <a:gd name="T38" fmla="*/ 277 w 1374"/>
                  <a:gd name="T39" fmla="*/ 5 h 216"/>
                  <a:gd name="T40" fmla="*/ 286 w 1374"/>
                  <a:gd name="T41" fmla="*/ 0 h 216"/>
                  <a:gd name="T42" fmla="*/ 309 w 1374"/>
                  <a:gd name="T43" fmla="*/ 8 h 216"/>
                  <a:gd name="T44" fmla="*/ 334 w 1374"/>
                  <a:gd name="T45" fmla="*/ 17 h 216"/>
                  <a:gd name="T46" fmla="*/ 358 w 1374"/>
                  <a:gd name="T47" fmla="*/ 25 h 216"/>
                  <a:gd name="T48" fmla="*/ 382 w 1374"/>
                  <a:gd name="T49" fmla="*/ 33 h 216"/>
                  <a:gd name="T50" fmla="*/ 407 w 1374"/>
                  <a:gd name="T51" fmla="*/ 41 h 216"/>
                  <a:gd name="T52" fmla="*/ 432 w 1374"/>
                  <a:gd name="T53" fmla="*/ 49 h 216"/>
                  <a:gd name="T54" fmla="*/ 456 w 1374"/>
                  <a:gd name="T55" fmla="*/ 57 h 216"/>
                  <a:gd name="T56" fmla="*/ 481 w 1374"/>
                  <a:gd name="T57" fmla="*/ 66 h 216"/>
                  <a:gd name="T58" fmla="*/ 474 w 1374"/>
                  <a:gd name="T59" fmla="*/ 66 h 216"/>
                  <a:gd name="T60" fmla="*/ 456 w 1374"/>
                  <a:gd name="T61" fmla="*/ 65 h 216"/>
                  <a:gd name="T62" fmla="*/ 429 w 1374"/>
                  <a:gd name="T63" fmla="*/ 65 h 216"/>
                  <a:gd name="T64" fmla="*/ 397 w 1374"/>
                  <a:gd name="T65" fmla="*/ 65 h 216"/>
                  <a:gd name="T66" fmla="*/ 360 w 1374"/>
                  <a:gd name="T67" fmla="*/ 65 h 216"/>
                  <a:gd name="T68" fmla="*/ 324 w 1374"/>
                  <a:gd name="T69" fmla="*/ 66 h 216"/>
                  <a:gd name="T70" fmla="*/ 290 w 1374"/>
                  <a:gd name="T71" fmla="*/ 67 h 216"/>
                  <a:gd name="T72" fmla="*/ 261 w 1374"/>
                  <a:gd name="T73" fmla="*/ 68 h 216"/>
                  <a:gd name="T74" fmla="*/ 244 w 1374"/>
                  <a:gd name="T75" fmla="*/ 70 h 216"/>
                  <a:gd name="T76" fmla="*/ 227 w 1374"/>
                  <a:gd name="T77" fmla="*/ 72 h 216"/>
                  <a:gd name="T78" fmla="*/ 210 w 1374"/>
                  <a:gd name="T79" fmla="*/ 75 h 216"/>
                  <a:gd name="T80" fmla="*/ 194 w 1374"/>
                  <a:gd name="T81" fmla="*/ 78 h 216"/>
                  <a:gd name="T82" fmla="*/ 177 w 1374"/>
                  <a:gd name="T83" fmla="*/ 81 h 216"/>
                  <a:gd name="T84" fmla="*/ 161 w 1374"/>
                  <a:gd name="T85" fmla="*/ 84 h 216"/>
                  <a:gd name="T86" fmla="*/ 145 w 1374"/>
                  <a:gd name="T87" fmla="*/ 87 h 216"/>
                  <a:gd name="T88" fmla="*/ 129 w 1374"/>
                  <a:gd name="T89" fmla="*/ 89 h 216"/>
                  <a:gd name="T90" fmla="*/ 121 w 1374"/>
                  <a:gd name="T91" fmla="*/ 90 h 216"/>
                  <a:gd name="T92" fmla="*/ 113 w 1374"/>
                  <a:gd name="T93" fmla="*/ 90 h 216"/>
                  <a:gd name="T94" fmla="*/ 105 w 1374"/>
                  <a:gd name="T95" fmla="*/ 91 h 216"/>
                  <a:gd name="T96" fmla="*/ 97 w 1374"/>
                  <a:gd name="T97" fmla="*/ 91 h 216"/>
                  <a:gd name="T98" fmla="*/ 89 w 1374"/>
                  <a:gd name="T99" fmla="*/ 91 h 216"/>
                  <a:gd name="T100" fmla="*/ 81 w 1374"/>
                  <a:gd name="T101" fmla="*/ 91 h 216"/>
                  <a:gd name="T102" fmla="*/ 73 w 1374"/>
                  <a:gd name="T103" fmla="*/ 90 h 216"/>
                  <a:gd name="T104" fmla="*/ 65 w 1374"/>
                  <a:gd name="T105" fmla="*/ 89 h 216"/>
                  <a:gd name="T106" fmla="*/ 57 w 1374"/>
                  <a:gd name="T107" fmla="*/ 88 h 216"/>
                  <a:gd name="T108" fmla="*/ 49 w 1374"/>
                  <a:gd name="T109" fmla="*/ 86 h 216"/>
                  <a:gd name="T110" fmla="*/ 41 w 1374"/>
                  <a:gd name="T111" fmla="*/ 83 h 216"/>
                  <a:gd name="T112" fmla="*/ 33 w 1374"/>
                  <a:gd name="T113" fmla="*/ 81 h 216"/>
                  <a:gd name="T114" fmla="*/ 25 w 1374"/>
                  <a:gd name="T115" fmla="*/ 78 h 216"/>
                  <a:gd name="T116" fmla="*/ 16 w 1374"/>
                  <a:gd name="T117" fmla="*/ 75 h 216"/>
                  <a:gd name="T118" fmla="*/ 8 w 1374"/>
                  <a:gd name="T119" fmla="*/ 70 h 216"/>
                  <a:gd name="T120" fmla="*/ 0 w 1374"/>
                  <a:gd name="T121" fmla="*/ 66 h 2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74"/>
                  <a:gd name="T184" fmla="*/ 0 h 216"/>
                  <a:gd name="T185" fmla="*/ 1374 w 1374"/>
                  <a:gd name="T186" fmla="*/ 216 h 2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74" h="216">
                    <a:moveTo>
                      <a:pt x="0" y="156"/>
                    </a:moveTo>
                    <a:lnTo>
                      <a:pt x="51" y="153"/>
                    </a:lnTo>
                    <a:lnTo>
                      <a:pt x="103" y="150"/>
                    </a:lnTo>
                    <a:lnTo>
                      <a:pt x="156" y="146"/>
                    </a:lnTo>
                    <a:lnTo>
                      <a:pt x="207" y="142"/>
                    </a:lnTo>
                    <a:lnTo>
                      <a:pt x="259" y="137"/>
                    </a:lnTo>
                    <a:lnTo>
                      <a:pt x="311" y="131"/>
                    </a:lnTo>
                    <a:lnTo>
                      <a:pt x="364" y="125"/>
                    </a:lnTo>
                    <a:lnTo>
                      <a:pt x="416" y="118"/>
                    </a:lnTo>
                    <a:lnTo>
                      <a:pt x="467" y="109"/>
                    </a:lnTo>
                    <a:lnTo>
                      <a:pt x="519" y="99"/>
                    </a:lnTo>
                    <a:lnTo>
                      <a:pt x="570" y="87"/>
                    </a:lnTo>
                    <a:lnTo>
                      <a:pt x="620" y="74"/>
                    </a:lnTo>
                    <a:lnTo>
                      <a:pt x="646" y="67"/>
                    </a:lnTo>
                    <a:lnTo>
                      <a:pt x="670" y="59"/>
                    </a:lnTo>
                    <a:lnTo>
                      <a:pt x="695" y="51"/>
                    </a:lnTo>
                    <a:lnTo>
                      <a:pt x="719" y="42"/>
                    </a:lnTo>
                    <a:lnTo>
                      <a:pt x="744" y="32"/>
                    </a:lnTo>
                    <a:lnTo>
                      <a:pt x="768" y="22"/>
                    </a:lnTo>
                    <a:lnTo>
                      <a:pt x="791" y="12"/>
                    </a:lnTo>
                    <a:lnTo>
                      <a:pt x="816" y="0"/>
                    </a:lnTo>
                    <a:lnTo>
                      <a:pt x="884" y="20"/>
                    </a:lnTo>
                    <a:lnTo>
                      <a:pt x="953" y="40"/>
                    </a:lnTo>
                    <a:lnTo>
                      <a:pt x="1023" y="59"/>
                    </a:lnTo>
                    <a:lnTo>
                      <a:pt x="1092" y="78"/>
                    </a:lnTo>
                    <a:lnTo>
                      <a:pt x="1163" y="97"/>
                    </a:lnTo>
                    <a:lnTo>
                      <a:pt x="1233" y="116"/>
                    </a:lnTo>
                    <a:lnTo>
                      <a:pt x="1304" y="135"/>
                    </a:lnTo>
                    <a:lnTo>
                      <a:pt x="1374" y="156"/>
                    </a:lnTo>
                    <a:lnTo>
                      <a:pt x="1355" y="156"/>
                    </a:lnTo>
                    <a:lnTo>
                      <a:pt x="1303" y="155"/>
                    </a:lnTo>
                    <a:lnTo>
                      <a:pt x="1226" y="155"/>
                    </a:lnTo>
                    <a:lnTo>
                      <a:pt x="1133" y="155"/>
                    </a:lnTo>
                    <a:lnTo>
                      <a:pt x="1029" y="155"/>
                    </a:lnTo>
                    <a:lnTo>
                      <a:pt x="925" y="156"/>
                    </a:lnTo>
                    <a:lnTo>
                      <a:pt x="829" y="158"/>
                    </a:lnTo>
                    <a:lnTo>
                      <a:pt x="746" y="161"/>
                    </a:lnTo>
                    <a:lnTo>
                      <a:pt x="697" y="165"/>
                    </a:lnTo>
                    <a:lnTo>
                      <a:pt x="649" y="171"/>
                    </a:lnTo>
                    <a:lnTo>
                      <a:pt x="601" y="177"/>
                    </a:lnTo>
                    <a:lnTo>
                      <a:pt x="554" y="185"/>
                    </a:lnTo>
                    <a:lnTo>
                      <a:pt x="507" y="192"/>
                    </a:lnTo>
                    <a:lnTo>
                      <a:pt x="460" y="199"/>
                    </a:lnTo>
                    <a:lnTo>
                      <a:pt x="415" y="206"/>
                    </a:lnTo>
                    <a:lnTo>
                      <a:pt x="369" y="211"/>
                    </a:lnTo>
                    <a:lnTo>
                      <a:pt x="346" y="213"/>
                    </a:lnTo>
                    <a:lnTo>
                      <a:pt x="324" y="214"/>
                    </a:lnTo>
                    <a:lnTo>
                      <a:pt x="300" y="215"/>
                    </a:lnTo>
                    <a:lnTo>
                      <a:pt x="277" y="216"/>
                    </a:lnTo>
                    <a:lnTo>
                      <a:pt x="254" y="216"/>
                    </a:lnTo>
                    <a:lnTo>
                      <a:pt x="232" y="215"/>
                    </a:lnTo>
                    <a:lnTo>
                      <a:pt x="209" y="213"/>
                    </a:lnTo>
                    <a:lnTo>
                      <a:pt x="186" y="211"/>
                    </a:lnTo>
                    <a:lnTo>
                      <a:pt x="163" y="208"/>
                    </a:lnTo>
                    <a:lnTo>
                      <a:pt x="139" y="204"/>
                    </a:lnTo>
                    <a:lnTo>
                      <a:pt x="116" y="198"/>
                    </a:lnTo>
                    <a:lnTo>
                      <a:pt x="93" y="192"/>
                    </a:lnTo>
                    <a:lnTo>
                      <a:pt x="70" y="185"/>
                    </a:lnTo>
                    <a:lnTo>
                      <a:pt x="47" y="177"/>
                    </a:lnTo>
                    <a:lnTo>
                      <a:pt x="24" y="167"/>
                    </a:lnTo>
                    <a:lnTo>
                      <a:pt x="0"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95" name="Freeform 183">
                <a:extLst>
                  <a:ext uri="{FF2B5EF4-FFF2-40B4-BE49-F238E27FC236}">
                    <a16:creationId xmlns:a16="http://schemas.microsoft.com/office/drawing/2014/main" id="{8609C9BC-F7B6-404B-BD96-1332708A99CC}"/>
                  </a:ext>
                </a:extLst>
              </p:cNvPr>
              <p:cNvSpPr>
                <a:spLocks/>
              </p:cNvSpPr>
              <p:nvPr/>
            </p:nvSpPr>
            <p:spPr bwMode="auto">
              <a:xfrm>
                <a:off x="3303" y="3260"/>
                <a:ext cx="274" cy="93"/>
              </a:xfrm>
              <a:custGeom>
                <a:avLst/>
                <a:gdLst>
                  <a:gd name="T0" fmla="*/ 275 w 789"/>
                  <a:gd name="T1" fmla="*/ 0 h 237"/>
                  <a:gd name="T2" fmla="*/ 272 w 789"/>
                  <a:gd name="T3" fmla="*/ 3 h 237"/>
                  <a:gd name="T4" fmla="*/ 265 w 789"/>
                  <a:gd name="T5" fmla="*/ 9 h 237"/>
                  <a:gd name="T6" fmla="*/ 253 w 789"/>
                  <a:gd name="T7" fmla="*/ 19 h 237"/>
                  <a:gd name="T8" fmla="*/ 238 w 789"/>
                  <a:gd name="T9" fmla="*/ 30 h 237"/>
                  <a:gd name="T10" fmla="*/ 230 w 789"/>
                  <a:gd name="T11" fmla="*/ 36 h 237"/>
                  <a:gd name="T12" fmla="*/ 221 w 789"/>
                  <a:gd name="T13" fmla="*/ 41 h 237"/>
                  <a:gd name="T14" fmla="*/ 213 w 789"/>
                  <a:gd name="T15" fmla="*/ 47 h 237"/>
                  <a:gd name="T16" fmla="*/ 204 w 789"/>
                  <a:gd name="T17" fmla="*/ 51 h 237"/>
                  <a:gd name="T18" fmla="*/ 195 w 789"/>
                  <a:gd name="T19" fmla="*/ 55 h 237"/>
                  <a:gd name="T20" fmla="*/ 187 w 789"/>
                  <a:gd name="T21" fmla="*/ 58 h 237"/>
                  <a:gd name="T22" fmla="*/ 183 w 789"/>
                  <a:gd name="T23" fmla="*/ 59 h 237"/>
                  <a:gd name="T24" fmla="*/ 178 w 789"/>
                  <a:gd name="T25" fmla="*/ 60 h 237"/>
                  <a:gd name="T26" fmla="*/ 174 w 789"/>
                  <a:gd name="T27" fmla="*/ 60 h 237"/>
                  <a:gd name="T28" fmla="*/ 170 w 789"/>
                  <a:gd name="T29" fmla="*/ 60 h 237"/>
                  <a:gd name="T30" fmla="*/ 151 w 789"/>
                  <a:gd name="T31" fmla="*/ 61 h 237"/>
                  <a:gd name="T32" fmla="*/ 126 w 789"/>
                  <a:gd name="T33" fmla="*/ 62 h 237"/>
                  <a:gd name="T34" fmla="*/ 98 w 789"/>
                  <a:gd name="T35" fmla="*/ 63 h 237"/>
                  <a:gd name="T36" fmla="*/ 69 w 789"/>
                  <a:gd name="T37" fmla="*/ 64 h 237"/>
                  <a:gd name="T38" fmla="*/ 43 w 789"/>
                  <a:gd name="T39" fmla="*/ 65 h 237"/>
                  <a:gd name="T40" fmla="*/ 21 w 789"/>
                  <a:gd name="T41" fmla="*/ 66 h 237"/>
                  <a:gd name="T42" fmla="*/ 6 w 789"/>
                  <a:gd name="T43" fmla="*/ 67 h 237"/>
                  <a:gd name="T44" fmla="*/ 0 w 789"/>
                  <a:gd name="T45" fmla="*/ 67 h 237"/>
                  <a:gd name="T46" fmla="*/ 7 w 789"/>
                  <a:gd name="T47" fmla="*/ 69 h 237"/>
                  <a:gd name="T48" fmla="*/ 23 w 789"/>
                  <a:gd name="T49" fmla="*/ 73 h 237"/>
                  <a:gd name="T50" fmla="*/ 48 w 789"/>
                  <a:gd name="T51" fmla="*/ 79 h 237"/>
                  <a:gd name="T52" fmla="*/ 77 w 789"/>
                  <a:gd name="T53" fmla="*/ 85 h 237"/>
                  <a:gd name="T54" fmla="*/ 93 w 789"/>
                  <a:gd name="T55" fmla="*/ 88 h 237"/>
                  <a:gd name="T56" fmla="*/ 108 w 789"/>
                  <a:gd name="T57" fmla="*/ 91 h 237"/>
                  <a:gd name="T58" fmla="*/ 124 w 789"/>
                  <a:gd name="T59" fmla="*/ 93 h 237"/>
                  <a:gd name="T60" fmla="*/ 138 w 789"/>
                  <a:gd name="T61" fmla="*/ 95 h 237"/>
                  <a:gd name="T62" fmla="*/ 152 w 789"/>
                  <a:gd name="T63" fmla="*/ 96 h 237"/>
                  <a:gd name="T64" fmla="*/ 164 w 789"/>
                  <a:gd name="T65" fmla="*/ 96 h 237"/>
                  <a:gd name="T66" fmla="*/ 170 w 789"/>
                  <a:gd name="T67" fmla="*/ 96 h 237"/>
                  <a:gd name="T68" fmla="*/ 175 w 789"/>
                  <a:gd name="T69" fmla="*/ 95 h 237"/>
                  <a:gd name="T70" fmla="*/ 179 w 789"/>
                  <a:gd name="T71" fmla="*/ 94 h 237"/>
                  <a:gd name="T72" fmla="*/ 184 w 789"/>
                  <a:gd name="T73" fmla="*/ 93 h 237"/>
                  <a:gd name="T74" fmla="*/ 187 w 789"/>
                  <a:gd name="T75" fmla="*/ 92 h 237"/>
                  <a:gd name="T76" fmla="*/ 191 w 789"/>
                  <a:gd name="T77" fmla="*/ 90 h 237"/>
                  <a:gd name="T78" fmla="*/ 194 w 789"/>
                  <a:gd name="T79" fmla="*/ 88 h 237"/>
                  <a:gd name="T80" fmla="*/ 198 w 789"/>
                  <a:gd name="T81" fmla="*/ 85 h 237"/>
                  <a:gd name="T82" fmla="*/ 206 w 789"/>
                  <a:gd name="T83" fmla="*/ 80 h 237"/>
                  <a:gd name="T84" fmla="*/ 213 w 789"/>
                  <a:gd name="T85" fmla="*/ 73 h 237"/>
                  <a:gd name="T86" fmla="*/ 221 w 789"/>
                  <a:gd name="T87" fmla="*/ 66 h 237"/>
                  <a:gd name="T88" fmla="*/ 229 w 789"/>
                  <a:gd name="T89" fmla="*/ 58 h 237"/>
                  <a:gd name="T90" fmla="*/ 236 w 789"/>
                  <a:gd name="T91" fmla="*/ 50 h 237"/>
                  <a:gd name="T92" fmla="*/ 243 w 789"/>
                  <a:gd name="T93" fmla="*/ 42 h 237"/>
                  <a:gd name="T94" fmla="*/ 256 w 789"/>
                  <a:gd name="T95" fmla="*/ 26 h 237"/>
                  <a:gd name="T96" fmla="*/ 266 w 789"/>
                  <a:gd name="T97" fmla="*/ 13 h 237"/>
                  <a:gd name="T98" fmla="*/ 273 w 789"/>
                  <a:gd name="T99" fmla="*/ 4 h 237"/>
                  <a:gd name="T100" fmla="*/ 275 w 789"/>
                  <a:gd name="T101" fmla="*/ 0 h 2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9"/>
                  <a:gd name="T154" fmla="*/ 0 h 237"/>
                  <a:gd name="T155" fmla="*/ 789 w 789"/>
                  <a:gd name="T156" fmla="*/ 237 h 2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9" h="237">
                    <a:moveTo>
                      <a:pt x="789" y="0"/>
                    </a:moveTo>
                    <a:lnTo>
                      <a:pt x="781" y="7"/>
                    </a:lnTo>
                    <a:lnTo>
                      <a:pt x="759" y="23"/>
                    </a:lnTo>
                    <a:lnTo>
                      <a:pt x="725" y="47"/>
                    </a:lnTo>
                    <a:lnTo>
                      <a:pt x="684" y="75"/>
                    </a:lnTo>
                    <a:lnTo>
                      <a:pt x="659" y="89"/>
                    </a:lnTo>
                    <a:lnTo>
                      <a:pt x="635" y="102"/>
                    </a:lnTo>
                    <a:lnTo>
                      <a:pt x="611" y="115"/>
                    </a:lnTo>
                    <a:lnTo>
                      <a:pt x="585" y="126"/>
                    </a:lnTo>
                    <a:lnTo>
                      <a:pt x="560" y="136"/>
                    </a:lnTo>
                    <a:lnTo>
                      <a:pt x="536" y="143"/>
                    </a:lnTo>
                    <a:lnTo>
                      <a:pt x="524" y="146"/>
                    </a:lnTo>
                    <a:lnTo>
                      <a:pt x="512" y="148"/>
                    </a:lnTo>
                    <a:lnTo>
                      <a:pt x="500" y="149"/>
                    </a:lnTo>
                    <a:lnTo>
                      <a:pt x="488" y="149"/>
                    </a:lnTo>
                    <a:lnTo>
                      <a:pt x="432" y="150"/>
                    </a:lnTo>
                    <a:lnTo>
                      <a:pt x="361" y="152"/>
                    </a:lnTo>
                    <a:lnTo>
                      <a:pt x="280" y="155"/>
                    </a:lnTo>
                    <a:lnTo>
                      <a:pt x="199" y="157"/>
                    </a:lnTo>
                    <a:lnTo>
                      <a:pt x="122" y="161"/>
                    </a:lnTo>
                    <a:lnTo>
                      <a:pt x="60" y="164"/>
                    </a:lnTo>
                    <a:lnTo>
                      <a:pt x="17" y="166"/>
                    </a:lnTo>
                    <a:lnTo>
                      <a:pt x="0" y="166"/>
                    </a:lnTo>
                    <a:lnTo>
                      <a:pt x="19" y="170"/>
                    </a:lnTo>
                    <a:lnTo>
                      <a:pt x="67" y="181"/>
                    </a:lnTo>
                    <a:lnTo>
                      <a:pt x="137" y="195"/>
                    </a:lnTo>
                    <a:lnTo>
                      <a:pt x="221" y="210"/>
                    </a:lnTo>
                    <a:lnTo>
                      <a:pt x="266" y="218"/>
                    </a:lnTo>
                    <a:lnTo>
                      <a:pt x="310" y="224"/>
                    </a:lnTo>
                    <a:lnTo>
                      <a:pt x="355" y="230"/>
                    </a:lnTo>
                    <a:lnTo>
                      <a:pt x="397" y="234"/>
                    </a:lnTo>
                    <a:lnTo>
                      <a:pt x="436" y="236"/>
                    </a:lnTo>
                    <a:lnTo>
                      <a:pt x="471" y="237"/>
                    </a:lnTo>
                    <a:lnTo>
                      <a:pt x="487" y="236"/>
                    </a:lnTo>
                    <a:lnTo>
                      <a:pt x="502" y="235"/>
                    </a:lnTo>
                    <a:lnTo>
                      <a:pt x="515" y="233"/>
                    </a:lnTo>
                    <a:lnTo>
                      <a:pt x="527" y="230"/>
                    </a:lnTo>
                    <a:lnTo>
                      <a:pt x="537" y="227"/>
                    </a:lnTo>
                    <a:lnTo>
                      <a:pt x="547" y="223"/>
                    </a:lnTo>
                    <a:lnTo>
                      <a:pt x="558" y="217"/>
                    </a:lnTo>
                    <a:lnTo>
                      <a:pt x="568" y="211"/>
                    </a:lnTo>
                    <a:lnTo>
                      <a:pt x="590" y="197"/>
                    </a:lnTo>
                    <a:lnTo>
                      <a:pt x="612" y="181"/>
                    </a:lnTo>
                    <a:lnTo>
                      <a:pt x="635" y="163"/>
                    </a:lnTo>
                    <a:lnTo>
                      <a:pt x="656" y="143"/>
                    </a:lnTo>
                    <a:lnTo>
                      <a:pt x="678" y="123"/>
                    </a:lnTo>
                    <a:lnTo>
                      <a:pt x="698" y="103"/>
                    </a:lnTo>
                    <a:lnTo>
                      <a:pt x="734" y="64"/>
                    </a:lnTo>
                    <a:lnTo>
                      <a:pt x="763" y="31"/>
                    </a:lnTo>
                    <a:lnTo>
                      <a:pt x="782" y="9"/>
                    </a:lnTo>
                    <a:lnTo>
                      <a:pt x="7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96" name="Freeform 184">
                <a:extLst>
                  <a:ext uri="{FF2B5EF4-FFF2-40B4-BE49-F238E27FC236}">
                    <a16:creationId xmlns:a16="http://schemas.microsoft.com/office/drawing/2014/main" id="{A22370D4-25B1-4593-A885-0300EED24677}"/>
                  </a:ext>
                </a:extLst>
              </p:cNvPr>
              <p:cNvSpPr>
                <a:spLocks/>
              </p:cNvSpPr>
              <p:nvPr/>
            </p:nvSpPr>
            <p:spPr bwMode="auto">
              <a:xfrm>
                <a:off x="3950" y="3109"/>
                <a:ext cx="140" cy="136"/>
              </a:xfrm>
              <a:custGeom>
                <a:avLst/>
                <a:gdLst>
                  <a:gd name="T0" fmla="*/ 140 w 402"/>
                  <a:gd name="T1" fmla="*/ 0 h 333"/>
                  <a:gd name="T2" fmla="*/ 133 w 402"/>
                  <a:gd name="T3" fmla="*/ 3 h 333"/>
                  <a:gd name="T4" fmla="*/ 127 w 402"/>
                  <a:gd name="T5" fmla="*/ 5 h 333"/>
                  <a:gd name="T6" fmla="*/ 121 w 402"/>
                  <a:gd name="T7" fmla="*/ 8 h 333"/>
                  <a:gd name="T8" fmla="*/ 115 w 402"/>
                  <a:gd name="T9" fmla="*/ 11 h 333"/>
                  <a:gd name="T10" fmla="*/ 110 w 402"/>
                  <a:gd name="T11" fmla="*/ 14 h 333"/>
                  <a:gd name="T12" fmla="*/ 104 w 402"/>
                  <a:gd name="T13" fmla="*/ 18 h 333"/>
                  <a:gd name="T14" fmla="*/ 99 w 402"/>
                  <a:gd name="T15" fmla="*/ 21 h 333"/>
                  <a:gd name="T16" fmla="*/ 94 w 402"/>
                  <a:gd name="T17" fmla="*/ 25 h 333"/>
                  <a:gd name="T18" fmla="*/ 85 w 402"/>
                  <a:gd name="T19" fmla="*/ 32 h 333"/>
                  <a:gd name="T20" fmla="*/ 77 w 402"/>
                  <a:gd name="T21" fmla="*/ 40 h 333"/>
                  <a:gd name="T22" fmla="*/ 69 w 402"/>
                  <a:gd name="T23" fmla="*/ 48 h 333"/>
                  <a:gd name="T24" fmla="*/ 61 w 402"/>
                  <a:gd name="T25" fmla="*/ 57 h 333"/>
                  <a:gd name="T26" fmla="*/ 54 w 402"/>
                  <a:gd name="T27" fmla="*/ 66 h 333"/>
                  <a:gd name="T28" fmla="*/ 47 w 402"/>
                  <a:gd name="T29" fmla="*/ 75 h 333"/>
                  <a:gd name="T30" fmla="*/ 39 w 402"/>
                  <a:gd name="T31" fmla="*/ 85 h 333"/>
                  <a:gd name="T32" fmla="*/ 32 w 402"/>
                  <a:gd name="T33" fmla="*/ 95 h 333"/>
                  <a:gd name="T34" fmla="*/ 25 w 402"/>
                  <a:gd name="T35" fmla="*/ 105 h 333"/>
                  <a:gd name="T36" fmla="*/ 17 w 402"/>
                  <a:gd name="T37" fmla="*/ 115 h 333"/>
                  <a:gd name="T38" fmla="*/ 9 w 402"/>
                  <a:gd name="T39" fmla="*/ 125 h 333"/>
                  <a:gd name="T40" fmla="*/ 0 w 402"/>
                  <a:gd name="T41" fmla="*/ 136 h 333"/>
                  <a:gd name="T42" fmla="*/ 7 w 402"/>
                  <a:gd name="T43" fmla="*/ 134 h 333"/>
                  <a:gd name="T44" fmla="*/ 13 w 402"/>
                  <a:gd name="T45" fmla="*/ 133 h 333"/>
                  <a:gd name="T46" fmla="*/ 20 w 402"/>
                  <a:gd name="T47" fmla="*/ 131 h 333"/>
                  <a:gd name="T48" fmla="*/ 25 w 402"/>
                  <a:gd name="T49" fmla="*/ 129 h 333"/>
                  <a:gd name="T50" fmla="*/ 31 w 402"/>
                  <a:gd name="T51" fmla="*/ 127 h 333"/>
                  <a:gd name="T52" fmla="*/ 37 w 402"/>
                  <a:gd name="T53" fmla="*/ 124 h 333"/>
                  <a:gd name="T54" fmla="*/ 43 w 402"/>
                  <a:gd name="T55" fmla="*/ 122 h 333"/>
                  <a:gd name="T56" fmla="*/ 48 w 402"/>
                  <a:gd name="T57" fmla="*/ 119 h 333"/>
                  <a:gd name="T58" fmla="*/ 53 w 402"/>
                  <a:gd name="T59" fmla="*/ 116 h 333"/>
                  <a:gd name="T60" fmla="*/ 58 w 402"/>
                  <a:gd name="T61" fmla="*/ 113 h 333"/>
                  <a:gd name="T62" fmla="*/ 63 w 402"/>
                  <a:gd name="T63" fmla="*/ 109 h 333"/>
                  <a:gd name="T64" fmla="*/ 68 w 402"/>
                  <a:gd name="T65" fmla="*/ 106 h 333"/>
                  <a:gd name="T66" fmla="*/ 72 w 402"/>
                  <a:gd name="T67" fmla="*/ 103 h 333"/>
                  <a:gd name="T68" fmla="*/ 76 w 402"/>
                  <a:gd name="T69" fmla="*/ 99 h 333"/>
                  <a:gd name="T70" fmla="*/ 80 w 402"/>
                  <a:gd name="T71" fmla="*/ 95 h 333"/>
                  <a:gd name="T72" fmla="*/ 85 w 402"/>
                  <a:gd name="T73" fmla="*/ 91 h 333"/>
                  <a:gd name="T74" fmla="*/ 93 w 402"/>
                  <a:gd name="T75" fmla="*/ 81 h 333"/>
                  <a:gd name="T76" fmla="*/ 100 w 402"/>
                  <a:gd name="T77" fmla="*/ 72 h 333"/>
                  <a:gd name="T78" fmla="*/ 108 w 402"/>
                  <a:gd name="T79" fmla="*/ 62 h 333"/>
                  <a:gd name="T80" fmla="*/ 114 w 402"/>
                  <a:gd name="T81" fmla="*/ 51 h 333"/>
                  <a:gd name="T82" fmla="*/ 121 w 402"/>
                  <a:gd name="T83" fmla="*/ 39 h 333"/>
                  <a:gd name="T84" fmla="*/ 127 w 402"/>
                  <a:gd name="T85" fmla="*/ 27 h 333"/>
                  <a:gd name="T86" fmla="*/ 134 w 402"/>
                  <a:gd name="T87" fmla="*/ 14 h 333"/>
                  <a:gd name="T88" fmla="*/ 140 w 402"/>
                  <a:gd name="T89" fmla="*/ 0 h 3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02"/>
                  <a:gd name="T136" fmla="*/ 0 h 333"/>
                  <a:gd name="T137" fmla="*/ 402 w 402"/>
                  <a:gd name="T138" fmla="*/ 333 h 3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02" h="333">
                    <a:moveTo>
                      <a:pt x="402" y="0"/>
                    </a:moveTo>
                    <a:lnTo>
                      <a:pt x="383" y="7"/>
                    </a:lnTo>
                    <a:lnTo>
                      <a:pt x="365" y="13"/>
                    </a:lnTo>
                    <a:lnTo>
                      <a:pt x="347" y="20"/>
                    </a:lnTo>
                    <a:lnTo>
                      <a:pt x="331" y="27"/>
                    </a:lnTo>
                    <a:lnTo>
                      <a:pt x="315" y="35"/>
                    </a:lnTo>
                    <a:lnTo>
                      <a:pt x="300" y="44"/>
                    </a:lnTo>
                    <a:lnTo>
                      <a:pt x="285" y="52"/>
                    </a:lnTo>
                    <a:lnTo>
                      <a:pt x="271" y="61"/>
                    </a:lnTo>
                    <a:lnTo>
                      <a:pt x="244" y="79"/>
                    </a:lnTo>
                    <a:lnTo>
                      <a:pt x="220" y="98"/>
                    </a:lnTo>
                    <a:lnTo>
                      <a:pt x="197" y="118"/>
                    </a:lnTo>
                    <a:lnTo>
                      <a:pt x="175" y="139"/>
                    </a:lnTo>
                    <a:lnTo>
                      <a:pt x="154" y="161"/>
                    </a:lnTo>
                    <a:lnTo>
                      <a:pt x="134" y="183"/>
                    </a:lnTo>
                    <a:lnTo>
                      <a:pt x="113" y="208"/>
                    </a:lnTo>
                    <a:lnTo>
                      <a:pt x="92" y="232"/>
                    </a:lnTo>
                    <a:lnTo>
                      <a:pt x="71" y="257"/>
                    </a:lnTo>
                    <a:lnTo>
                      <a:pt x="48" y="282"/>
                    </a:lnTo>
                    <a:lnTo>
                      <a:pt x="25" y="307"/>
                    </a:lnTo>
                    <a:lnTo>
                      <a:pt x="0" y="333"/>
                    </a:lnTo>
                    <a:lnTo>
                      <a:pt x="19" y="329"/>
                    </a:lnTo>
                    <a:lnTo>
                      <a:pt x="38" y="325"/>
                    </a:lnTo>
                    <a:lnTo>
                      <a:pt x="56" y="321"/>
                    </a:lnTo>
                    <a:lnTo>
                      <a:pt x="73" y="316"/>
                    </a:lnTo>
                    <a:lnTo>
                      <a:pt x="90" y="310"/>
                    </a:lnTo>
                    <a:lnTo>
                      <a:pt x="107" y="304"/>
                    </a:lnTo>
                    <a:lnTo>
                      <a:pt x="123" y="298"/>
                    </a:lnTo>
                    <a:lnTo>
                      <a:pt x="138" y="291"/>
                    </a:lnTo>
                    <a:lnTo>
                      <a:pt x="152" y="284"/>
                    </a:lnTo>
                    <a:lnTo>
                      <a:pt x="167" y="276"/>
                    </a:lnTo>
                    <a:lnTo>
                      <a:pt x="180" y="268"/>
                    </a:lnTo>
                    <a:lnTo>
                      <a:pt x="194" y="260"/>
                    </a:lnTo>
                    <a:lnTo>
                      <a:pt x="207" y="251"/>
                    </a:lnTo>
                    <a:lnTo>
                      <a:pt x="219" y="242"/>
                    </a:lnTo>
                    <a:lnTo>
                      <a:pt x="231" y="232"/>
                    </a:lnTo>
                    <a:lnTo>
                      <a:pt x="243" y="222"/>
                    </a:lnTo>
                    <a:lnTo>
                      <a:pt x="267" y="199"/>
                    </a:lnTo>
                    <a:lnTo>
                      <a:pt x="288" y="176"/>
                    </a:lnTo>
                    <a:lnTo>
                      <a:pt x="309" y="151"/>
                    </a:lnTo>
                    <a:lnTo>
                      <a:pt x="328" y="124"/>
                    </a:lnTo>
                    <a:lnTo>
                      <a:pt x="347" y="96"/>
                    </a:lnTo>
                    <a:lnTo>
                      <a:pt x="366" y="66"/>
                    </a:lnTo>
                    <a:lnTo>
                      <a:pt x="384" y="34"/>
                    </a:lnTo>
                    <a:lnTo>
                      <a:pt x="4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97" name="Freeform 185">
                <a:extLst>
                  <a:ext uri="{FF2B5EF4-FFF2-40B4-BE49-F238E27FC236}">
                    <a16:creationId xmlns:a16="http://schemas.microsoft.com/office/drawing/2014/main" id="{A151B630-3EA0-4C82-A632-9788F47E4AA3}"/>
                  </a:ext>
                </a:extLst>
              </p:cNvPr>
              <p:cNvSpPr>
                <a:spLocks/>
              </p:cNvSpPr>
              <p:nvPr/>
            </p:nvSpPr>
            <p:spPr bwMode="auto">
              <a:xfrm>
                <a:off x="4161" y="3200"/>
                <a:ext cx="187" cy="94"/>
              </a:xfrm>
              <a:custGeom>
                <a:avLst/>
                <a:gdLst>
                  <a:gd name="T0" fmla="*/ 58 w 531"/>
                  <a:gd name="T1" fmla="*/ 0 h 234"/>
                  <a:gd name="T2" fmla="*/ 75 w 531"/>
                  <a:gd name="T3" fmla="*/ 5 h 234"/>
                  <a:gd name="T4" fmla="*/ 91 w 531"/>
                  <a:gd name="T5" fmla="*/ 9 h 234"/>
                  <a:gd name="T6" fmla="*/ 107 w 531"/>
                  <a:gd name="T7" fmla="*/ 14 h 234"/>
                  <a:gd name="T8" fmla="*/ 123 w 531"/>
                  <a:gd name="T9" fmla="*/ 18 h 234"/>
                  <a:gd name="T10" fmla="*/ 138 w 531"/>
                  <a:gd name="T11" fmla="*/ 23 h 234"/>
                  <a:gd name="T12" fmla="*/ 154 w 531"/>
                  <a:gd name="T13" fmla="*/ 28 h 234"/>
                  <a:gd name="T14" fmla="*/ 171 w 531"/>
                  <a:gd name="T15" fmla="*/ 32 h 234"/>
                  <a:gd name="T16" fmla="*/ 187 w 531"/>
                  <a:gd name="T17" fmla="*/ 37 h 234"/>
                  <a:gd name="T18" fmla="*/ 183 w 531"/>
                  <a:gd name="T19" fmla="*/ 43 h 234"/>
                  <a:gd name="T20" fmla="*/ 179 w 531"/>
                  <a:gd name="T21" fmla="*/ 48 h 234"/>
                  <a:gd name="T22" fmla="*/ 175 w 531"/>
                  <a:gd name="T23" fmla="*/ 53 h 234"/>
                  <a:gd name="T24" fmla="*/ 170 w 531"/>
                  <a:gd name="T25" fmla="*/ 58 h 234"/>
                  <a:gd name="T26" fmla="*/ 165 w 531"/>
                  <a:gd name="T27" fmla="*/ 63 h 234"/>
                  <a:gd name="T28" fmla="*/ 160 w 531"/>
                  <a:gd name="T29" fmla="*/ 67 h 234"/>
                  <a:gd name="T30" fmla="*/ 155 w 531"/>
                  <a:gd name="T31" fmla="*/ 71 h 234"/>
                  <a:gd name="T32" fmla="*/ 149 w 531"/>
                  <a:gd name="T33" fmla="*/ 74 h 234"/>
                  <a:gd name="T34" fmla="*/ 144 w 531"/>
                  <a:gd name="T35" fmla="*/ 78 h 234"/>
                  <a:gd name="T36" fmla="*/ 138 w 531"/>
                  <a:gd name="T37" fmla="*/ 80 h 234"/>
                  <a:gd name="T38" fmla="*/ 132 w 531"/>
                  <a:gd name="T39" fmla="*/ 83 h 234"/>
                  <a:gd name="T40" fmla="*/ 126 w 531"/>
                  <a:gd name="T41" fmla="*/ 85 h 234"/>
                  <a:gd name="T42" fmla="*/ 120 w 531"/>
                  <a:gd name="T43" fmla="*/ 87 h 234"/>
                  <a:gd name="T44" fmla="*/ 114 w 531"/>
                  <a:gd name="T45" fmla="*/ 89 h 234"/>
                  <a:gd name="T46" fmla="*/ 108 w 531"/>
                  <a:gd name="T47" fmla="*/ 91 h 234"/>
                  <a:gd name="T48" fmla="*/ 101 w 531"/>
                  <a:gd name="T49" fmla="*/ 92 h 234"/>
                  <a:gd name="T50" fmla="*/ 94 w 531"/>
                  <a:gd name="T51" fmla="*/ 94 h 234"/>
                  <a:gd name="T52" fmla="*/ 88 w 531"/>
                  <a:gd name="T53" fmla="*/ 94 h 234"/>
                  <a:gd name="T54" fmla="*/ 82 w 531"/>
                  <a:gd name="T55" fmla="*/ 95 h 234"/>
                  <a:gd name="T56" fmla="*/ 75 w 531"/>
                  <a:gd name="T57" fmla="*/ 96 h 234"/>
                  <a:gd name="T58" fmla="*/ 62 w 531"/>
                  <a:gd name="T59" fmla="*/ 96 h 234"/>
                  <a:gd name="T60" fmla="*/ 49 w 531"/>
                  <a:gd name="T61" fmla="*/ 96 h 234"/>
                  <a:gd name="T62" fmla="*/ 36 w 531"/>
                  <a:gd name="T63" fmla="*/ 94 h 234"/>
                  <a:gd name="T64" fmla="*/ 24 w 531"/>
                  <a:gd name="T65" fmla="*/ 93 h 234"/>
                  <a:gd name="T66" fmla="*/ 11 w 531"/>
                  <a:gd name="T67" fmla="*/ 91 h 234"/>
                  <a:gd name="T68" fmla="*/ 0 w 531"/>
                  <a:gd name="T69" fmla="*/ 88 h 234"/>
                  <a:gd name="T70" fmla="*/ 7 w 531"/>
                  <a:gd name="T71" fmla="*/ 77 h 234"/>
                  <a:gd name="T72" fmla="*/ 14 w 531"/>
                  <a:gd name="T73" fmla="*/ 66 h 234"/>
                  <a:gd name="T74" fmla="*/ 21 w 531"/>
                  <a:gd name="T75" fmla="*/ 55 h 234"/>
                  <a:gd name="T76" fmla="*/ 29 w 531"/>
                  <a:gd name="T77" fmla="*/ 44 h 234"/>
                  <a:gd name="T78" fmla="*/ 36 w 531"/>
                  <a:gd name="T79" fmla="*/ 33 h 234"/>
                  <a:gd name="T80" fmla="*/ 44 w 531"/>
                  <a:gd name="T81" fmla="*/ 22 h 234"/>
                  <a:gd name="T82" fmla="*/ 51 w 531"/>
                  <a:gd name="T83" fmla="*/ 11 h 234"/>
                  <a:gd name="T84" fmla="*/ 58 w 531"/>
                  <a:gd name="T85" fmla="*/ 0 h 2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1"/>
                  <a:gd name="T130" fmla="*/ 0 h 234"/>
                  <a:gd name="T131" fmla="*/ 531 w 531"/>
                  <a:gd name="T132" fmla="*/ 234 h 2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1" h="234">
                    <a:moveTo>
                      <a:pt x="166" y="0"/>
                    </a:moveTo>
                    <a:lnTo>
                      <a:pt x="212" y="12"/>
                    </a:lnTo>
                    <a:lnTo>
                      <a:pt x="257" y="23"/>
                    </a:lnTo>
                    <a:lnTo>
                      <a:pt x="303" y="34"/>
                    </a:lnTo>
                    <a:lnTo>
                      <a:pt x="348" y="45"/>
                    </a:lnTo>
                    <a:lnTo>
                      <a:pt x="393" y="56"/>
                    </a:lnTo>
                    <a:lnTo>
                      <a:pt x="438" y="68"/>
                    </a:lnTo>
                    <a:lnTo>
                      <a:pt x="485" y="79"/>
                    </a:lnTo>
                    <a:lnTo>
                      <a:pt x="531" y="91"/>
                    </a:lnTo>
                    <a:lnTo>
                      <a:pt x="520" y="105"/>
                    </a:lnTo>
                    <a:lnTo>
                      <a:pt x="508" y="118"/>
                    </a:lnTo>
                    <a:lnTo>
                      <a:pt x="496" y="130"/>
                    </a:lnTo>
                    <a:lnTo>
                      <a:pt x="483" y="142"/>
                    </a:lnTo>
                    <a:lnTo>
                      <a:pt x="469" y="154"/>
                    </a:lnTo>
                    <a:lnTo>
                      <a:pt x="454" y="164"/>
                    </a:lnTo>
                    <a:lnTo>
                      <a:pt x="439" y="173"/>
                    </a:lnTo>
                    <a:lnTo>
                      <a:pt x="424" y="181"/>
                    </a:lnTo>
                    <a:lnTo>
                      <a:pt x="408" y="189"/>
                    </a:lnTo>
                    <a:lnTo>
                      <a:pt x="392" y="196"/>
                    </a:lnTo>
                    <a:lnTo>
                      <a:pt x="375" y="203"/>
                    </a:lnTo>
                    <a:lnTo>
                      <a:pt x="358" y="208"/>
                    </a:lnTo>
                    <a:lnTo>
                      <a:pt x="341" y="213"/>
                    </a:lnTo>
                    <a:lnTo>
                      <a:pt x="323" y="218"/>
                    </a:lnTo>
                    <a:lnTo>
                      <a:pt x="306" y="222"/>
                    </a:lnTo>
                    <a:lnTo>
                      <a:pt x="287" y="225"/>
                    </a:lnTo>
                    <a:lnTo>
                      <a:pt x="268" y="228"/>
                    </a:lnTo>
                    <a:lnTo>
                      <a:pt x="250" y="230"/>
                    </a:lnTo>
                    <a:lnTo>
                      <a:pt x="232" y="232"/>
                    </a:lnTo>
                    <a:lnTo>
                      <a:pt x="213" y="233"/>
                    </a:lnTo>
                    <a:lnTo>
                      <a:pt x="176" y="234"/>
                    </a:lnTo>
                    <a:lnTo>
                      <a:pt x="139" y="233"/>
                    </a:lnTo>
                    <a:lnTo>
                      <a:pt x="102" y="230"/>
                    </a:lnTo>
                    <a:lnTo>
                      <a:pt x="67" y="226"/>
                    </a:lnTo>
                    <a:lnTo>
                      <a:pt x="32" y="221"/>
                    </a:lnTo>
                    <a:lnTo>
                      <a:pt x="0" y="214"/>
                    </a:lnTo>
                    <a:lnTo>
                      <a:pt x="20" y="188"/>
                    </a:lnTo>
                    <a:lnTo>
                      <a:pt x="40" y="162"/>
                    </a:lnTo>
                    <a:lnTo>
                      <a:pt x="61" y="134"/>
                    </a:lnTo>
                    <a:lnTo>
                      <a:pt x="82" y="107"/>
                    </a:lnTo>
                    <a:lnTo>
                      <a:pt x="103" y="80"/>
                    </a:lnTo>
                    <a:lnTo>
                      <a:pt x="124" y="53"/>
                    </a:lnTo>
                    <a:lnTo>
                      <a:pt x="146" y="26"/>
                    </a:lnTo>
                    <a:lnTo>
                      <a:pt x="1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98" name="Freeform 186">
                <a:extLst>
                  <a:ext uri="{FF2B5EF4-FFF2-40B4-BE49-F238E27FC236}">
                    <a16:creationId xmlns:a16="http://schemas.microsoft.com/office/drawing/2014/main" id="{E25358B7-DAF9-4037-B8DB-8033973B21FC}"/>
                  </a:ext>
                </a:extLst>
              </p:cNvPr>
              <p:cNvSpPr>
                <a:spLocks/>
              </p:cNvSpPr>
              <p:nvPr/>
            </p:nvSpPr>
            <p:spPr bwMode="auto">
              <a:xfrm>
                <a:off x="4495" y="2958"/>
                <a:ext cx="103" cy="136"/>
              </a:xfrm>
              <a:custGeom>
                <a:avLst/>
                <a:gdLst>
                  <a:gd name="T0" fmla="*/ 103 w 294"/>
                  <a:gd name="T1" fmla="*/ 0 h 334"/>
                  <a:gd name="T2" fmla="*/ 98 w 294"/>
                  <a:gd name="T3" fmla="*/ 3 h 334"/>
                  <a:gd name="T4" fmla="*/ 85 w 294"/>
                  <a:gd name="T5" fmla="*/ 12 h 334"/>
                  <a:gd name="T6" fmla="*/ 76 w 294"/>
                  <a:gd name="T7" fmla="*/ 18 h 334"/>
                  <a:gd name="T8" fmla="*/ 67 w 294"/>
                  <a:gd name="T9" fmla="*/ 25 h 334"/>
                  <a:gd name="T10" fmla="*/ 56 w 294"/>
                  <a:gd name="T11" fmla="*/ 33 h 334"/>
                  <a:gd name="T12" fmla="*/ 46 w 294"/>
                  <a:gd name="T13" fmla="*/ 42 h 334"/>
                  <a:gd name="T14" fmla="*/ 36 w 294"/>
                  <a:gd name="T15" fmla="*/ 50 h 334"/>
                  <a:gd name="T16" fmla="*/ 26 w 294"/>
                  <a:gd name="T17" fmla="*/ 59 h 334"/>
                  <a:gd name="T18" fmla="*/ 22 w 294"/>
                  <a:gd name="T19" fmla="*/ 64 h 334"/>
                  <a:gd name="T20" fmla="*/ 18 w 294"/>
                  <a:gd name="T21" fmla="*/ 68 h 334"/>
                  <a:gd name="T22" fmla="*/ 14 w 294"/>
                  <a:gd name="T23" fmla="*/ 72 h 334"/>
                  <a:gd name="T24" fmla="*/ 11 w 294"/>
                  <a:gd name="T25" fmla="*/ 76 h 334"/>
                  <a:gd name="T26" fmla="*/ 7 w 294"/>
                  <a:gd name="T27" fmla="*/ 81 h 334"/>
                  <a:gd name="T28" fmla="*/ 5 w 294"/>
                  <a:gd name="T29" fmla="*/ 85 h 334"/>
                  <a:gd name="T30" fmla="*/ 3 w 294"/>
                  <a:gd name="T31" fmla="*/ 89 h 334"/>
                  <a:gd name="T32" fmla="*/ 1 w 294"/>
                  <a:gd name="T33" fmla="*/ 93 h 334"/>
                  <a:gd name="T34" fmla="*/ 0 w 294"/>
                  <a:gd name="T35" fmla="*/ 96 h 334"/>
                  <a:gd name="T36" fmla="*/ 0 w 294"/>
                  <a:gd name="T37" fmla="*/ 100 h 334"/>
                  <a:gd name="T38" fmla="*/ 1 w 294"/>
                  <a:gd name="T39" fmla="*/ 103 h 334"/>
                  <a:gd name="T40" fmla="*/ 2 w 294"/>
                  <a:gd name="T41" fmla="*/ 107 h 334"/>
                  <a:gd name="T42" fmla="*/ 6 w 294"/>
                  <a:gd name="T43" fmla="*/ 115 h 334"/>
                  <a:gd name="T44" fmla="*/ 10 w 294"/>
                  <a:gd name="T45" fmla="*/ 122 h 334"/>
                  <a:gd name="T46" fmla="*/ 14 w 294"/>
                  <a:gd name="T47" fmla="*/ 128 h 334"/>
                  <a:gd name="T48" fmla="*/ 18 w 294"/>
                  <a:gd name="T49" fmla="*/ 132 h 334"/>
                  <a:gd name="T50" fmla="*/ 22 w 294"/>
                  <a:gd name="T51" fmla="*/ 135 h 334"/>
                  <a:gd name="T52" fmla="*/ 27 w 294"/>
                  <a:gd name="T53" fmla="*/ 137 h 334"/>
                  <a:gd name="T54" fmla="*/ 31 w 294"/>
                  <a:gd name="T55" fmla="*/ 138 h 334"/>
                  <a:gd name="T56" fmla="*/ 35 w 294"/>
                  <a:gd name="T57" fmla="*/ 138 h 334"/>
                  <a:gd name="T58" fmla="*/ 39 w 294"/>
                  <a:gd name="T59" fmla="*/ 136 h 334"/>
                  <a:gd name="T60" fmla="*/ 43 w 294"/>
                  <a:gd name="T61" fmla="*/ 134 h 334"/>
                  <a:gd name="T62" fmla="*/ 47 w 294"/>
                  <a:gd name="T63" fmla="*/ 131 h 334"/>
                  <a:gd name="T64" fmla="*/ 51 w 294"/>
                  <a:gd name="T65" fmla="*/ 128 h 334"/>
                  <a:gd name="T66" fmla="*/ 55 w 294"/>
                  <a:gd name="T67" fmla="*/ 123 h 334"/>
                  <a:gd name="T68" fmla="*/ 59 w 294"/>
                  <a:gd name="T69" fmla="*/ 118 h 334"/>
                  <a:gd name="T70" fmla="*/ 63 w 294"/>
                  <a:gd name="T71" fmla="*/ 113 h 334"/>
                  <a:gd name="T72" fmla="*/ 67 w 294"/>
                  <a:gd name="T73" fmla="*/ 107 h 334"/>
                  <a:gd name="T74" fmla="*/ 70 w 294"/>
                  <a:gd name="T75" fmla="*/ 100 h 334"/>
                  <a:gd name="T76" fmla="*/ 74 w 294"/>
                  <a:gd name="T77" fmla="*/ 93 h 334"/>
                  <a:gd name="T78" fmla="*/ 77 w 294"/>
                  <a:gd name="T79" fmla="*/ 86 h 334"/>
                  <a:gd name="T80" fmla="*/ 80 w 294"/>
                  <a:gd name="T81" fmla="*/ 79 h 334"/>
                  <a:gd name="T82" fmla="*/ 86 w 294"/>
                  <a:gd name="T83" fmla="*/ 63 h 334"/>
                  <a:gd name="T84" fmla="*/ 91 w 294"/>
                  <a:gd name="T85" fmla="*/ 48 h 334"/>
                  <a:gd name="T86" fmla="*/ 95 w 294"/>
                  <a:gd name="T87" fmla="*/ 34 h 334"/>
                  <a:gd name="T88" fmla="*/ 99 w 294"/>
                  <a:gd name="T89" fmla="*/ 21 h 334"/>
                  <a:gd name="T90" fmla="*/ 101 w 294"/>
                  <a:gd name="T91" fmla="*/ 9 h 334"/>
                  <a:gd name="T92" fmla="*/ 103 w 294"/>
                  <a:gd name="T93" fmla="*/ 0 h 3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4"/>
                  <a:gd name="T142" fmla="*/ 0 h 334"/>
                  <a:gd name="T143" fmla="*/ 294 w 294"/>
                  <a:gd name="T144" fmla="*/ 334 h 33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4" h="334">
                    <a:moveTo>
                      <a:pt x="294" y="0"/>
                    </a:moveTo>
                    <a:lnTo>
                      <a:pt x="280" y="8"/>
                    </a:lnTo>
                    <a:lnTo>
                      <a:pt x="242" y="29"/>
                    </a:lnTo>
                    <a:lnTo>
                      <a:pt x="217" y="44"/>
                    </a:lnTo>
                    <a:lnTo>
                      <a:pt x="190" y="61"/>
                    </a:lnTo>
                    <a:lnTo>
                      <a:pt x="161" y="80"/>
                    </a:lnTo>
                    <a:lnTo>
                      <a:pt x="131" y="101"/>
                    </a:lnTo>
                    <a:lnTo>
                      <a:pt x="102" y="122"/>
                    </a:lnTo>
                    <a:lnTo>
                      <a:pt x="75" y="143"/>
                    </a:lnTo>
                    <a:lnTo>
                      <a:pt x="62" y="154"/>
                    </a:lnTo>
                    <a:lnTo>
                      <a:pt x="50" y="164"/>
                    </a:lnTo>
                    <a:lnTo>
                      <a:pt x="40" y="175"/>
                    </a:lnTo>
                    <a:lnTo>
                      <a:pt x="30" y="185"/>
                    </a:lnTo>
                    <a:lnTo>
                      <a:pt x="21" y="196"/>
                    </a:lnTo>
                    <a:lnTo>
                      <a:pt x="14" y="205"/>
                    </a:lnTo>
                    <a:lnTo>
                      <a:pt x="8" y="215"/>
                    </a:lnTo>
                    <a:lnTo>
                      <a:pt x="4" y="224"/>
                    </a:lnTo>
                    <a:lnTo>
                      <a:pt x="1" y="233"/>
                    </a:lnTo>
                    <a:lnTo>
                      <a:pt x="0" y="242"/>
                    </a:lnTo>
                    <a:lnTo>
                      <a:pt x="2" y="250"/>
                    </a:lnTo>
                    <a:lnTo>
                      <a:pt x="5" y="258"/>
                    </a:lnTo>
                    <a:lnTo>
                      <a:pt x="17" y="278"/>
                    </a:lnTo>
                    <a:lnTo>
                      <a:pt x="28" y="296"/>
                    </a:lnTo>
                    <a:lnTo>
                      <a:pt x="40" y="309"/>
                    </a:lnTo>
                    <a:lnTo>
                      <a:pt x="52" y="320"/>
                    </a:lnTo>
                    <a:lnTo>
                      <a:pt x="64" y="327"/>
                    </a:lnTo>
                    <a:lnTo>
                      <a:pt x="76" y="332"/>
                    </a:lnTo>
                    <a:lnTo>
                      <a:pt x="88" y="334"/>
                    </a:lnTo>
                    <a:lnTo>
                      <a:pt x="99" y="333"/>
                    </a:lnTo>
                    <a:lnTo>
                      <a:pt x="111" y="330"/>
                    </a:lnTo>
                    <a:lnTo>
                      <a:pt x="123" y="325"/>
                    </a:lnTo>
                    <a:lnTo>
                      <a:pt x="134" y="318"/>
                    </a:lnTo>
                    <a:lnTo>
                      <a:pt x="146" y="309"/>
                    </a:lnTo>
                    <a:lnTo>
                      <a:pt x="158" y="298"/>
                    </a:lnTo>
                    <a:lnTo>
                      <a:pt x="169" y="286"/>
                    </a:lnTo>
                    <a:lnTo>
                      <a:pt x="180" y="273"/>
                    </a:lnTo>
                    <a:lnTo>
                      <a:pt x="190" y="258"/>
                    </a:lnTo>
                    <a:lnTo>
                      <a:pt x="200" y="241"/>
                    </a:lnTo>
                    <a:lnTo>
                      <a:pt x="210" y="225"/>
                    </a:lnTo>
                    <a:lnTo>
                      <a:pt x="219" y="207"/>
                    </a:lnTo>
                    <a:lnTo>
                      <a:pt x="228" y="190"/>
                    </a:lnTo>
                    <a:lnTo>
                      <a:pt x="245" y="153"/>
                    </a:lnTo>
                    <a:lnTo>
                      <a:pt x="259" y="117"/>
                    </a:lnTo>
                    <a:lnTo>
                      <a:pt x="272" y="82"/>
                    </a:lnTo>
                    <a:lnTo>
                      <a:pt x="282" y="50"/>
                    </a:lnTo>
                    <a:lnTo>
                      <a:pt x="289" y="22"/>
                    </a:lnTo>
                    <a:lnTo>
                      <a:pt x="2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499" name="Freeform 187">
                <a:extLst>
                  <a:ext uri="{FF2B5EF4-FFF2-40B4-BE49-F238E27FC236}">
                    <a16:creationId xmlns:a16="http://schemas.microsoft.com/office/drawing/2014/main" id="{A664190E-9686-4C66-B54E-E2BE48AFFF0B}"/>
                  </a:ext>
                </a:extLst>
              </p:cNvPr>
              <p:cNvSpPr>
                <a:spLocks/>
              </p:cNvSpPr>
              <p:nvPr/>
            </p:nvSpPr>
            <p:spPr bwMode="auto">
              <a:xfrm>
                <a:off x="4766" y="2636"/>
                <a:ext cx="54" cy="429"/>
              </a:xfrm>
              <a:custGeom>
                <a:avLst/>
                <a:gdLst>
                  <a:gd name="T0" fmla="*/ 43 w 156"/>
                  <a:gd name="T1" fmla="*/ 0 h 1037"/>
                  <a:gd name="T2" fmla="*/ 38 w 156"/>
                  <a:gd name="T3" fmla="*/ 13 h 1037"/>
                  <a:gd name="T4" fmla="*/ 34 w 156"/>
                  <a:gd name="T5" fmla="*/ 26 h 1037"/>
                  <a:gd name="T6" fmla="*/ 29 w 156"/>
                  <a:gd name="T7" fmla="*/ 38 h 1037"/>
                  <a:gd name="T8" fmla="*/ 26 w 156"/>
                  <a:gd name="T9" fmla="*/ 51 h 1037"/>
                  <a:gd name="T10" fmla="*/ 23 w 156"/>
                  <a:gd name="T11" fmla="*/ 64 h 1037"/>
                  <a:gd name="T12" fmla="*/ 20 w 156"/>
                  <a:gd name="T13" fmla="*/ 77 h 1037"/>
                  <a:gd name="T14" fmla="*/ 17 w 156"/>
                  <a:gd name="T15" fmla="*/ 90 h 1037"/>
                  <a:gd name="T16" fmla="*/ 15 w 156"/>
                  <a:gd name="T17" fmla="*/ 103 h 1037"/>
                  <a:gd name="T18" fmla="*/ 13 w 156"/>
                  <a:gd name="T19" fmla="*/ 116 h 1037"/>
                  <a:gd name="T20" fmla="*/ 11 w 156"/>
                  <a:gd name="T21" fmla="*/ 129 h 1037"/>
                  <a:gd name="T22" fmla="*/ 9 w 156"/>
                  <a:gd name="T23" fmla="*/ 143 h 1037"/>
                  <a:gd name="T24" fmla="*/ 8 w 156"/>
                  <a:gd name="T25" fmla="*/ 156 h 1037"/>
                  <a:gd name="T26" fmla="*/ 6 w 156"/>
                  <a:gd name="T27" fmla="*/ 183 h 1037"/>
                  <a:gd name="T28" fmla="*/ 4 w 156"/>
                  <a:gd name="T29" fmla="*/ 210 h 1037"/>
                  <a:gd name="T30" fmla="*/ 4 w 156"/>
                  <a:gd name="T31" fmla="*/ 238 h 1037"/>
                  <a:gd name="T32" fmla="*/ 3 w 156"/>
                  <a:gd name="T33" fmla="*/ 265 h 1037"/>
                  <a:gd name="T34" fmla="*/ 3 w 156"/>
                  <a:gd name="T35" fmla="*/ 292 h 1037"/>
                  <a:gd name="T36" fmla="*/ 3 w 156"/>
                  <a:gd name="T37" fmla="*/ 320 h 1037"/>
                  <a:gd name="T38" fmla="*/ 3 w 156"/>
                  <a:gd name="T39" fmla="*/ 347 h 1037"/>
                  <a:gd name="T40" fmla="*/ 2 w 156"/>
                  <a:gd name="T41" fmla="*/ 374 h 1037"/>
                  <a:gd name="T42" fmla="*/ 1 w 156"/>
                  <a:gd name="T43" fmla="*/ 402 h 1037"/>
                  <a:gd name="T44" fmla="*/ 0 w 156"/>
                  <a:gd name="T45" fmla="*/ 429 h 1037"/>
                  <a:gd name="T46" fmla="*/ 2 w 156"/>
                  <a:gd name="T47" fmla="*/ 420 h 1037"/>
                  <a:gd name="T48" fmla="*/ 9 w 156"/>
                  <a:gd name="T49" fmla="*/ 396 h 1037"/>
                  <a:gd name="T50" fmla="*/ 18 w 156"/>
                  <a:gd name="T51" fmla="*/ 362 h 1037"/>
                  <a:gd name="T52" fmla="*/ 28 w 156"/>
                  <a:gd name="T53" fmla="*/ 319 h 1037"/>
                  <a:gd name="T54" fmla="*/ 34 w 156"/>
                  <a:gd name="T55" fmla="*/ 297 h 1037"/>
                  <a:gd name="T56" fmla="*/ 38 w 156"/>
                  <a:gd name="T57" fmla="*/ 274 h 1037"/>
                  <a:gd name="T58" fmla="*/ 43 w 156"/>
                  <a:gd name="T59" fmla="*/ 252 h 1037"/>
                  <a:gd name="T60" fmla="*/ 47 w 156"/>
                  <a:gd name="T61" fmla="*/ 230 h 1037"/>
                  <a:gd name="T62" fmla="*/ 50 w 156"/>
                  <a:gd name="T63" fmla="*/ 209 h 1037"/>
                  <a:gd name="T64" fmla="*/ 53 w 156"/>
                  <a:gd name="T65" fmla="*/ 191 h 1037"/>
                  <a:gd name="T66" fmla="*/ 53 w 156"/>
                  <a:gd name="T67" fmla="*/ 182 h 1037"/>
                  <a:gd name="T68" fmla="*/ 54 w 156"/>
                  <a:gd name="T69" fmla="*/ 174 h 1037"/>
                  <a:gd name="T70" fmla="*/ 54 w 156"/>
                  <a:gd name="T71" fmla="*/ 167 h 1037"/>
                  <a:gd name="T72" fmla="*/ 54 w 156"/>
                  <a:gd name="T73" fmla="*/ 160 h 1037"/>
                  <a:gd name="T74" fmla="*/ 52 w 156"/>
                  <a:gd name="T75" fmla="*/ 134 h 1037"/>
                  <a:gd name="T76" fmla="*/ 51 w 156"/>
                  <a:gd name="T77" fmla="*/ 106 h 1037"/>
                  <a:gd name="T78" fmla="*/ 48 w 156"/>
                  <a:gd name="T79" fmla="*/ 79 h 1037"/>
                  <a:gd name="T80" fmla="*/ 47 w 156"/>
                  <a:gd name="T81" fmla="*/ 54 h 1037"/>
                  <a:gd name="T82" fmla="*/ 45 w 156"/>
                  <a:gd name="T83" fmla="*/ 33 h 1037"/>
                  <a:gd name="T84" fmla="*/ 44 w 156"/>
                  <a:gd name="T85" fmla="*/ 15 h 1037"/>
                  <a:gd name="T86" fmla="*/ 43 w 156"/>
                  <a:gd name="T87" fmla="*/ 4 h 1037"/>
                  <a:gd name="T88" fmla="*/ 43 w 156"/>
                  <a:gd name="T89" fmla="*/ 0 h 10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6"/>
                  <a:gd name="T136" fmla="*/ 0 h 1037"/>
                  <a:gd name="T137" fmla="*/ 156 w 156"/>
                  <a:gd name="T138" fmla="*/ 1037 h 10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6" h="1037">
                    <a:moveTo>
                      <a:pt x="123" y="0"/>
                    </a:moveTo>
                    <a:lnTo>
                      <a:pt x="109" y="31"/>
                    </a:lnTo>
                    <a:lnTo>
                      <a:pt x="97" y="62"/>
                    </a:lnTo>
                    <a:lnTo>
                      <a:pt x="85" y="93"/>
                    </a:lnTo>
                    <a:lnTo>
                      <a:pt x="75" y="123"/>
                    </a:lnTo>
                    <a:lnTo>
                      <a:pt x="65" y="154"/>
                    </a:lnTo>
                    <a:lnTo>
                      <a:pt x="57" y="186"/>
                    </a:lnTo>
                    <a:lnTo>
                      <a:pt x="49" y="217"/>
                    </a:lnTo>
                    <a:lnTo>
                      <a:pt x="43" y="250"/>
                    </a:lnTo>
                    <a:lnTo>
                      <a:pt x="37" y="281"/>
                    </a:lnTo>
                    <a:lnTo>
                      <a:pt x="32" y="313"/>
                    </a:lnTo>
                    <a:lnTo>
                      <a:pt x="27" y="345"/>
                    </a:lnTo>
                    <a:lnTo>
                      <a:pt x="24" y="377"/>
                    </a:lnTo>
                    <a:lnTo>
                      <a:pt x="17" y="443"/>
                    </a:lnTo>
                    <a:lnTo>
                      <a:pt x="13" y="508"/>
                    </a:lnTo>
                    <a:lnTo>
                      <a:pt x="11" y="575"/>
                    </a:lnTo>
                    <a:lnTo>
                      <a:pt x="9" y="640"/>
                    </a:lnTo>
                    <a:lnTo>
                      <a:pt x="9" y="707"/>
                    </a:lnTo>
                    <a:lnTo>
                      <a:pt x="8" y="773"/>
                    </a:lnTo>
                    <a:lnTo>
                      <a:pt x="8" y="839"/>
                    </a:lnTo>
                    <a:lnTo>
                      <a:pt x="6" y="905"/>
                    </a:lnTo>
                    <a:lnTo>
                      <a:pt x="4" y="971"/>
                    </a:lnTo>
                    <a:lnTo>
                      <a:pt x="0" y="1037"/>
                    </a:lnTo>
                    <a:lnTo>
                      <a:pt x="7" y="1015"/>
                    </a:lnTo>
                    <a:lnTo>
                      <a:pt x="26" y="957"/>
                    </a:lnTo>
                    <a:lnTo>
                      <a:pt x="52" y="874"/>
                    </a:lnTo>
                    <a:lnTo>
                      <a:pt x="82" y="772"/>
                    </a:lnTo>
                    <a:lnTo>
                      <a:pt x="97" y="718"/>
                    </a:lnTo>
                    <a:lnTo>
                      <a:pt x="111" y="663"/>
                    </a:lnTo>
                    <a:lnTo>
                      <a:pt x="124" y="609"/>
                    </a:lnTo>
                    <a:lnTo>
                      <a:pt x="136" y="557"/>
                    </a:lnTo>
                    <a:lnTo>
                      <a:pt x="145" y="506"/>
                    </a:lnTo>
                    <a:lnTo>
                      <a:pt x="152" y="461"/>
                    </a:lnTo>
                    <a:lnTo>
                      <a:pt x="154" y="440"/>
                    </a:lnTo>
                    <a:lnTo>
                      <a:pt x="155" y="421"/>
                    </a:lnTo>
                    <a:lnTo>
                      <a:pt x="156" y="403"/>
                    </a:lnTo>
                    <a:lnTo>
                      <a:pt x="155" y="387"/>
                    </a:lnTo>
                    <a:lnTo>
                      <a:pt x="151" y="323"/>
                    </a:lnTo>
                    <a:lnTo>
                      <a:pt x="146" y="257"/>
                    </a:lnTo>
                    <a:lnTo>
                      <a:pt x="140" y="191"/>
                    </a:lnTo>
                    <a:lnTo>
                      <a:pt x="135" y="131"/>
                    </a:lnTo>
                    <a:lnTo>
                      <a:pt x="131" y="79"/>
                    </a:lnTo>
                    <a:lnTo>
                      <a:pt x="127" y="37"/>
                    </a:lnTo>
                    <a:lnTo>
                      <a:pt x="124" y="10"/>
                    </a:lnTo>
                    <a:lnTo>
                      <a:pt x="1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500" name="Freeform 188">
                <a:extLst>
                  <a:ext uri="{FF2B5EF4-FFF2-40B4-BE49-F238E27FC236}">
                    <a16:creationId xmlns:a16="http://schemas.microsoft.com/office/drawing/2014/main" id="{F04ACE27-7055-4C3C-AFD9-A290109C8F24}"/>
                  </a:ext>
                </a:extLst>
              </p:cNvPr>
              <p:cNvSpPr>
                <a:spLocks/>
              </p:cNvSpPr>
              <p:nvPr/>
            </p:nvSpPr>
            <p:spPr bwMode="auto">
              <a:xfrm>
                <a:off x="2466" y="2781"/>
                <a:ext cx="444" cy="404"/>
              </a:xfrm>
              <a:custGeom>
                <a:avLst/>
                <a:gdLst>
                  <a:gd name="T0" fmla="*/ 36 w 1272"/>
                  <a:gd name="T1" fmla="*/ 191 h 979"/>
                  <a:gd name="T2" fmla="*/ 18 w 1272"/>
                  <a:gd name="T3" fmla="*/ 236 h 979"/>
                  <a:gd name="T4" fmla="*/ 7 w 1272"/>
                  <a:gd name="T5" fmla="*/ 269 h 979"/>
                  <a:gd name="T6" fmla="*/ 1 w 1272"/>
                  <a:gd name="T7" fmla="*/ 295 h 979"/>
                  <a:gd name="T8" fmla="*/ 0 w 1272"/>
                  <a:gd name="T9" fmla="*/ 309 h 979"/>
                  <a:gd name="T10" fmla="*/ 1 w 1272"/>
                  <a:gd name="T11" fmla="*/ 340 h 979"/>
                  <a:gd name="T12" fmla="*/ 6 w 1272"/>
                  <a:gd name="T13" fmla="*/ 366 h 979"/>
                  <a:gd name="T14" fmla="*/ 13 w 1272"/>
                  <a:gd name="T15" fmla="*/ 388 h 979"/>
                  <a:gd name="T16" fmla="*/ 18 w 1272"/>
                  <a:gd name="T17" fmla="*/ 398 h 979"/>
                  <a:gd name="T18" fmla="*/ 23 w 1272"/>
                  <a:gd name="T19" fmla="*/ 403 h 979"/>
                  <a:gd name="T20" fmla="*/ 28 w 1272"/>
                  <a:gd name="T21" fmla="*/ 404 h 979"/>
                  <a:gd name="T22" fmla="*/ 32 w 1272"/>
                  <a:gd name="T23" fmla="*/ 402 h 979"/>
                  <a:gd name="T24" fmla="*/ 37 w 1272"/>
                  <a:gd name="T25" fmla="*/ 397 h 979"/>
                  <a:gd name="T26" fmla="*/ 39 w 1272"/>
                  <a:gd name="T27" fmla="*/ 387 h 979"/>
                  <a:gd name="T28" fmla="*/ 40 w 1272"/>
                  <a:gd name="T29" fmla="*/ 374 h 979"/>
                  <a:gd name="T30" fmla="*/ 39 w 1272"/>
                  <a:gd name="T31" fmla="*/ 318 h 979"/>
                  <a:gd name="T32" fmla="*/ 40 w 1272"/>
                  <a:gd name="T33" fmla="*/ 294 h 979"/>
                  <a:gd name="T34" fmla="*/ 44 w 1272"/>
                  <a:gd name="T35" fmla="*/ 278 h 979"/>
                  <a:gd name="T36" fmla="*/ 50 w 1272"/>
                  <a:gd name="T37" fmla="*/ 263 h 979"/>
                  <a:gd name="T38" fmla="*/ 60 w 1272"/>
                  <a:gd name="T39" fmla="*/ 251 h 979"/>
                  <a:gd name="T40" fmla="*/ 72 w 1272"/>
                  <a:gd name="T41" fmla="*/ 242 h 979"/>
                  <a:gd name="T42" fmla="*/ 86 w 1272"/>
                  <a:gd name="T43" fmla="*/ 238 h 979"/>
                  <a:gd name="T44" fmla="*/ 99 w 1272"/>
                  <a:gd name="T45" fmla="*/ 236 h 979"/>
                  <a:gd name="T46" fmla="*/ 113 w 1272"/>
                  <a:gd name="T47" fmla="*/ 238 h 979"/>
                  <a:gd name="T48" fmla="*/ 136 w 1272"/>
                  <a:gd name="T49" fmla="*/ 244 h 979"/>
                  <a:gd name="T50" fmla="*/ 158 w 1272"/>
                  <a:gd name="T51" fmla="*/ 255 h 979"/>
                  <a:gd name="T52" fmla="*/ 176 w 1272"/>
                  <a:gd name="T53" fmla="*/ 266 h 979"/>
                  <a:gd name="T54" fmla="*/ 177 w 1272"/>
                  <a:gd name="T55" fmla="*/ 239 h 979"/>
                  <a:gd name="T56" fmla="*/ 181 w 1272"/>
                  <a:gd name="T57" fmla="*/ 207 h 979"/>
                  <a:gd name="T58" fmla="*/ 187 w 1272"/>
                  <a:gd name="T59" fmla="*/ 178 h 979"/>
                  <a:gd name="T60" fmla="*/ 192 w 1272"/>
                  <a:gd name="T61" fmla="*/ 162 h 979"/>
                  <a:gd name="T62" fmla="*/ 199 w 1272"/>
                  <a:gd name="T63" fmla="*/ 148 h 979"/>
                  <a:gd name="T64" fmla="*/ 207 w 1272"/>
                  <a:gd name="T65" fmla="*/ 137 h 979"/>
                  <a:gd name="T66" fmla="*/ 220 w 1272"/>
                  <a:gd name="T67" fmla="*/ 130 h 979"/>
                  <a:gd name="T68" fmla="*/ 238 w 1272"/>
                  <a:gd name="T69" fmla="*/ 124 h 979"/>
                  <a:gd name="T70" fmla="*/ 253 w 1272"/>
                  <a:gd name="T71" fmla="*/ 124 h 979"/>
                  <a:gd name="T72" fmla="*/ 268 w 1272"/>
                  <a:gd name="T73" fmla="*/ 129 h 979"/>
                  <a:gd name="T74" fmla="*/ 293 w 1272"/>
                  <a:gd name="T75" fmla="*/ 139 h 979"/>
                  <a:gd name="T76" fmla="*/ 315 w 1272"/>
                  <a:gd name="T77" fmla="*/ 149 h 979"/>
                  <a:gd name="T78" fmla="*/ 328 w 1272"/>
                  <a:gd name="T79" fmla="*/ 151 h 979"/>
                  <a:gd name="T80" fmla="*/ 340 w 1272"/>
                  <a:gd name="T81" fmla="*/ 152 h 979"/>
                  <a:gd name="T82" fmla="*/ 364 w 1272"/>
                  <a:gd name="T83" fmla="*/ 149 h 979"/>
                  <a:gd name="T84" fmla="*/ 385 w 1272"/>
                  <a:gd name="T85" fmla="*/ 139 h 979"/>
                  <a:gd name="T86" fmla="*/ 404 w 1272"/>
                  <a:gd name="T87" fmla="*/ 123 h 979"/>
                  <a:gd name="T88" fmla="*/ 413 w 1272"/>
                  <a:gd name="T89" fmla="*/ 111 h 979"/>
                  <a:gd name="T90" fmla="*/ 419 w 1272"/>
                  <a:gd name="T91" fmla="*/ 96 h 979"/>
                  <a:gd name="T92" fmla="*/ 428 w 1272"/>
                  <a:gd name="T93" fmla="*/ 71 h 979"/>
                  <a:gd name="T94" fmla="*/ 440 w 1272"/>
                  <a:gd name="T95" fmla="*/ 22 h 979"/>
                  <a:gd name="T96" fmla="*/ 444 w 1272"/>
                  <a:gd name="T97" fmla="*/ 0 h 979"/>
                  <a:gd name="T98" fmla="*/ 422 w 1272"/>
                  <a:gd name="T99" fmla="*/ 5 h 979"/>
                  <a:gd name="T100" fmla="*/ 367 w 1272"/>
                  <a:gd name="T101" fmla="*/ 20 h 979"/>
                  <a:gd name="T102" fmla="*/ 295 w 1272"/>
                  <a:gd name="T103" fmla="*/ 42 h 979"/>
                  <a:gd name="T104" fmla="*/ 220 w 1272"/>
                  <a:gd name="T105" fmla="*/ 68 h 979"/>
                  <a:gd name="T106" fmla="*/ 186 w 1272"/>
                  <a:gd name="T107" fmla="*/ 82 h 979"/>
                  <a:gd name="T108" fmla="*/ 157 w 1272"/>
                  <a:gd name="T109" fmla="*/ 97 h 979"/>
                  <a:gd name="T110" fmla="*/ 117 w 1272"/>
                  <a:gd name="T111" fmla="*/ 123 h 979"/>
                  <a:gd name="T112" fmla="*/ 66 w 1272"/>
                  <a:gd name="T113" fmla="*/ 161 h 979"/>
                  <a:gd name="T114" fmla="*/ 44 w 1272"/>
                  <a:gd name="T115" fmla="*/ 176 h 9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2"/>
                  <a:gd name="T175" fmla="*/ 0 h 979"/>
                  <a:gd name="T176" fmla="*/ 1272 w 1272"/>
                  <a:gd name="T177" fmla="*/ 979 h 9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2" h="979">
                    <a:moveTo>
                      <a:pt x="123" y="428"/>
                    </a:moveTo>
                    <a:lnTo>
                      <a:pt x="118" y="437"/>
                    </a:lnTo>
                    <a:lnTo>
                      <a:pt x="104" y="462"/>
                    </a:lnTo>
                    <a:lnTo>
                      <a:pt x="84" y="500"/>
                    </a:lnTo>
                    <a:lnTo>
                      <a:pt x="62" y="545"/>
                    </a:lnTo>
                    <a:lnTo>
                      <a:pt x="51" y="571"/>
                    </a:lnTo>
                    <a:lnTo>
                      <a:pt x="39" y="597"/>
                    </a:lnTo>
                    <a:lnTo>
                      <a:pt x="29" y="623"/>
                    </a:lnTo>
                    <a:lnTo>
                      <a:pt x="19" y="651"/>
                    </a:lnTo>
                    <a:lnTo>
                      <a:pt x="11" y="677"/>
                    </a:lnTo>
                    <a:lnTo>
                      <a:pt x="5" y="703"/>
                    </a:lnTo>
                    <a:lnTo>
                      <a:pt x="3" y="715"/>
                    </a:lnTo>
                    <a:lnTo>
                      <a:pt x="1" y="728"/>
                    </a:lnTo>
                    <a:lnTo>
                      <a:pt x="0" y="739"/>
                    </a:lnTo>
                    <a:lnTo>
                      <a:pt x="0" y="750"/>
                    </a:lnTo>
                    <a:lnTo>
                      <a:pt x="0" y="774"/>
                    </a:lnTo>
                    <a:lnTo>
                      <a:pt x="2" y="799"/>
                    </a:lnTo>
                    <a:lnTo>
                      <a:pt x="4" y="823"/>
                    </a:lnTo>
                    <a:lnTo>
                      <a:pt x="8" y="846"/>
                    </a:lnTo>
                    <a:lnTo>
                      <a:pt x="12" y="868"/>
                    </a:lnTo>
                    <a:lnTo>
                      <a:pt x="17" y="888"/>
                    </a:lnTo>
                    <a:lnTo>
                      <a:pt x="24" y="907"/>
                    </a:lnTo>
                    <a:lnTo>
                      <a:pt x="31" y="925"/>
                    </a:lnTo>
                    <a:lnTo>
                      <a:pt x="38" y="940"/>
                    </a:lnTo>
                    <a:lnTo>
                      <a:pt x="45" y="954"/>
                    </a:lnTo>
                    <a:lnTo>
                      <a:pt x="49" y="960"/>
                    </a:lnTo>
                    <a:lnTo>
                      <a:pt x="53" y="965"/>
                    </a:lnTo>
                    <a:lnTo>
                      <a:pt x="57" y="969"/>
                    </a:lnTo>
                    <a:lnTo>
                      <a:pt x="61" y="973"/>
                    </a:lnTo>
                    <a:lnTo>
                      <a:pt x="66" y="976"/>
                    </a:lnTo>
                    <a:lnTo>
                      <a:pt x="70" y="978"/>
                    </a:lnTo>
                    <a:lnTo>
                      <a:pt x="74" y="979"/>
                    </a:lnTo>
                    <a:lnTo>
                      <a:pt x="79" y="979"/>
                    </a:lnTo>
                    <a:lnTo>
                      <a:pt x="83" y="979"/>
                    </a:lnTo>
                    <a:lnTo>
                      <a:pt x="88" y="977"/>
                    </a:lnTo>
                    <a:lnTo>
                      <a:pt x="92" y="975"/>
                    </a:lnTo>
                    <a:lnTo>
                      <a:pt x="97" y="971"/>
                    </a:lnTo>
                    <a:lnTo>
                      <a:pt x="101" y="967"/>
                    </a:lnTo>
                    <a:lnTo>
                      <a:pt x="105" y="961"/>
                    </a:lnTo>
                    <a:lnTo>
                      <a:pt x="108" y="954"/>
                    </a:lnTo>
                    <a:lnTo>
                      <a:pt x="110" y="945"/>
                    </a:lnTo>
                    <a:lnTo>
                      <a:pt x="112" y="937"/>
                    </a:lnTo>
                    <a:lnTo>
                      <a:pt x="113" y="927"/>
                    </a:lnTo>
                    <a:lnTo>
                      <a:pt x="114" y="917"/>
                    </a:lnTo>
                    <a:lnTo>
                      <a:pt x="114" y="906"/>
                    </a:lnTo>
                    <a:lnTo>
                      <a:pt x="113" y="856"/>
                    </a:lnTo>
                    <a:lnTo>
                      <a:pt x="111" y="800"/>
                    </a:lnTo>
                    <a:lnTo>
                      <a:pt x="111" y="770"/>
                    </a:lnTo>
                    <a:lnTo>
                      <a:pt x="113" y="741"/>
                    </a:lnTo>
                    <a:lnTo>
                      <a:pt x="114" y="727"/>
                    </a:lnTo>
                    <a:lnTo>
                      <a:pt x="116" y="713"/>
                    </a:lnTo>
                    <a:lnTo>
                      <a:pt x="119" y="700"/>
                    </a:lnTo>
                    <a:lnTo>
                      <a:pt x="122" y="686"/>
                    </a:lnTo>
                    <a:lnTo>
                      <a:pt x="126" y="674"/>
                    </a:lnTo>
                    <a:lnTo>
                      <a:pt x="131" y="661"/>
                    </a:lnTo>
                    <a:lnTo>
                      <a:pt x="137" y="649"/>
                    </a:lnTo>
                    <a:lnTo>
                      <a:pt x="144" y="638"/>
                    </a:lnTo>
                    <a:lnTo>
                      <a:pt x="152" y="627"/>
                    </a:lnTo>
                    <a:lnTo>
                      <a:pt x="161" y="617"/>
                    </a:lnTo>
                    <a:lnTo>
                      <a:pt x="171" y="608"/>
                    </a:lnTo>
                    <a:lnTo>
                      <a:pt x="183" y="600"/>
                    </a:lnTo>
                    <a:lnTo>
                      <a:pt x="195" y="593"/>
                    </a:lnTo>
                    <a:lnTo>
                      <a:pt x="207" y="587"/>
                    </a:lnTo>
                    <a:lnTo>
                      <a:pt x="219" y="583"/>
                    </a:lnTo>
                    <a:lnTo>
                      <a:pt x="232" y="579"/>
                    </a:lnTo>
                    <a:lnTo>
                      <a:pt x="245" y="576"/>
                    </a:lnTo>
                    <a:lnTo>
                      <a:pt x="258" y="574"/>
                    </a:lnTo>
                    <a:lnTo>
                      <a:pt x="271" y="573"/>
                    </a:lnTo>
                    <a:lnTo>
                      <a:pt x="285" y="573"/>
                    </a:lnTo>
                    <a:lnTo>
                      <a:pt x="298" y="574"/>
                    </a:lnTo>
                    <a:lnTo>
                      <a:pt x="312" y="575"/>
                    </a:lnTo>
                    <a:lnTo>
                      <a:pt x="325" y="576"/>
                    </a:lnTo>
                    <a:lnTo>
                      <a:pt x="338" y="578"/>
                    </a:lnTo>
                    <a:lnTo>
                      <a:pt x="365" y="584"/>
                    </a:lnTo>
                    <a:lnTo>
                      <a:pt x="390" y="591"/>
                    </a:lnTo>
                    <a:lnTo>
                      <a:pt x="413" y="600"/>
                    </a:lnTo>
                    <a:lnTo>
                      <a:pt x="435" y="608"/>
                    </a:lnTo>
                    <a:lnTo>
                      <a:pt x="454" y="617"/>
                    </a:lnTo>
                    <a:lnTo>
                      <a:pt x="471" y="625"/>
                    </a:lnTo>
                    <a:lnTo>
                      <a:pt x="495" y="639"/>
                    </a:lnTo>
                    <a:lnTo>
                      <a:pt x="505" y="644"/>
                    </a:lnTo>
                    <a:lnTo>
                      <a:pt x="505" y="632"/>
                    </a:lnTo>
                    <a:lnTo>
                      <a:pt x="507" y="600"/>
                    </a:lnTo>
                    <a:lnTo>
                      <a:pt x="508" y="578"/>
                    </a:lnTo>
                    <a:lnTo>
                      <a:pt x="511" y="554"/>
                    </a:lnTo>
                    <a:lnTo>
                      <a:pt x="514" y="528"/>
                    </a:lnTo>
                    <a:lnTo>
                      <a:pt x="518" y="501"/>
                    </a:lnTo>
                    <a:lnTo>
                      <a:pt x="524" y="473"/>
                    </a:lnTo>
                    <a:lnTo>
                      <a:pt x="531" y="444"/>
                    </a:lnTo>
                    <a:lnTo>
                      <a:pt x="535" y="431"/>
                    </a:lnTo>
                    <a:lnTo>
                      <a:pt x="540" y="417"/>
                    </a:lnTo>
                    <a:lnTo>
                      <a:pt x="545" y="404"/>
                    </a:lnTo>
                    <a:lnTo>
                      <a:pt x="550" y="392"/>
                    </a:lnTo>
                    <a:lnTo>
                      <a:pt x="556" y="380"/>
                    </a:lnTo>
                    <a:lnTo>
                      <a:pt x="562" y="369"/>
                    </a:lnTo>
                    <a:lnTo>
                      <a:pt x="569" y="359"/>
                    </a:lnTo>
                    <a:lnTo>
                      <a:pt x="576" y="349"/>
                    </a:lnTo>
                    <a:lnTo>
                      <a:pt x="584" y="341"/>
                    </a:lnTo>
                    <a:lnTo>
                      <a:pt x="593" y="333"/>
                    </a:lnTo>
                    <a:lnTo>
                      <a:pt x="602" y="327"/>
                    </a:lnTo>
                    <a:lnTo>
                      <a:pt x="612" y="322"/>
                    </a:lnTo>
                    <a:lnTo>
                      <a:pt x="631" y="314"/>
                    </a:lnTo>
                    <a:lnTo>
                      <a:pt x="649" y="307"/>
                    </a:lnTo>
                    <a:lnTo>
                      <a:pt x="666" y="302"/>
                    </a:lnTo>
                    <a:lnTo>
                      <a:pt x="682" y="300"/>
                    </a:lnTo>
                    <a:lnTo>
                      <a:pt x="697" y="298"/>
                    </a:lnTo>
                    <a:lnTo>
                      <a:pt x="712" y="299"/>
                    </a:lnTo>
                    <a:lnTo>
                      <a:pt x="726" y="300"/>
                    </a:lnTo>
                    <a:lnTo>
                      <a:pt x="740" y="303"/>
                    </a:lnTo>
                    <a:lnTo>
                      <a:pt x="754" y="307"/>
                    </a:lnTo>
                    <a:lnTo>
                      <a:pt x="769" y="312"/>
                    </a:lnTo>
                    <a:lnTo>
                      <a:pt x="785" y="318"/>
                    </a:lnTo>
                    <a:lnTo>
                      <a:pt x="801" y="324"/>
                    </a:lnTo>
                    <a:lnTo>
                      <a:pt x="838" y="338"/>
                    </a:lnTo>
                    <a:lnTo>
                      <a:pt x="880" y="354"/>
                    </a:lnTo>
                    <a:lnTo>
                      <a:pt x="892" y="358"/>
                    </a:lnTo>
                    <a:lnTo>
                      <a:pt x="903" y="361"/>
                    </a:lnTo>
                    <a:lnTo>
                      <a:pt x="915" y="363"/>
                    </a:lnTo>
                    <a:lnTo>
                      <a:pt x="927" y="365"/>
                    </a:lnTo>
                    <a:lnTo>
                      <a:pt x="939" y="367"/>
                    </a:lnTo>
                    <a:lnTo>
                      <a:pt x="950" y="368"/>
                    </a:lnTo>
                    <a:lnTo>
                      <a:pt x="962" y="369"/>
                    </a:lnTo>
                    <a:lnTo>
                      <a:pt x="974" y="369"/>
                    </a:lnTo>
                    <a:lnTo>
                      <a:pt x="998" y="367"/>
                    </a:lnTo>
                    <a:lnTo>
                      <a:pt x="1020" y="364"/>
                    </a:lnTo>
                    <a:lnTo>
                      <a:pt x="1043" y="360"/>
                    </a:lnTo>
                    <a:lnTo>
                      <a:pt x="1064" y="353"/>
                    </a:lnTo>
                    <a:lnTo>
                      <a:pt x="1085" y="345"/>
                    </a:lnTo>
                    <a:lnTo>
                      <a:pt x="1104" y="336"/>
                    </a:lnTo>
                    <a:lnTo>
                      <a:pt x="1122" y="325"/>
                    </a:lnTo>
                    <a:lnTo>
                      <a:pt x="1139" y="313"/>
                    </a:lnTo>
                    <a:lnTo>
                      <a:pt x="1156" y="298"/>
                    </a:lnTo>
                    <a:lnTo>
                      <a:pt x="1170" y="284"/>
                    </a:lnTo>
                    <a:lnTo>
                      <a:pt x="1176" y="276"/>
                    </a:lnTo>
                    <a:lnTo>
                      <a:pt x="1182" y="268"/>
                    </a:lnTo>
                    <a:lnTo>
                      <a:pt x="1187" y="260"/>
                    </a:lnTo>
                    <a:lnTo>
                      <a:pt x="1192" y="251"/>
                    </a:lnTo>
                    <a:lnTo>
                      <a:pt x="1201" y="233"/>
                    </a:lnTo>
                    <a:lnTo>
                      <a:pt x="1210" y="213"/>
                    </a:lnTo>
                    <a:lnTo>
                      <a:pt x="1219" y="193"/>
                    </a:lnTo>
                    <a:lnTo>
                      <a:pt x="1227" y="172"/>
                    </a:lnTo>
                    <a:lnTo>
                      <a:pt x="1240" y="129"/>
                    </a:lnTo>
                    <a:lnTo>
                      <a:pt x="1252" y="89"/>
                    </a:lnTo>
                    <a:lnTo>
                      <a:pt x="1260" y="54"/>
                    </a:lnTo>
                    <a:lnTo>
                      <a:pt x="1267" y="25"/>
                    </a:lnTo>
                    <a:lnTo>
                      <a:pt x="1270" y="7"/>
                    </a:lnTo>
                    <a:lnTo>
                      <a:pt x="1272" y="0"/>
                    </a:lnTo>
                    <a:lnTo>
                      <a:pt x="1264" y="1"/>
                    </a:lnTo>
                    <a:lnTo>
                      <a:pt x="1243" y="6"/>
                    </a:lnTo>
                    <a:lnTo>
                      <a:pt x="1210" y="13"/>
                    </a:lnTo>
                    <a:lnTo>
                      <a:pt x="1166" y="23"/>
                    </a:lnTo>
                    <a:lnTo>
                      <a:pt x="1112" y="35"/>
                    </a:lnTo>
                    <a:lnTo>
                      <a:pt x="1052" y="48"/>
                    </a:lnTo>
                    <a:lnTo>
                      <a:pt x="986" y="64"/>
                    </a:lnTo>
                    <a:lnTo>
                      <a:pt x="916" y="82"/>
                    </a:lnTo>
                    <a:lnTo>
                      <a:pt x="844" y="101"/>
                    </a:lnTo>
                    <a:lnTo>
                      <a:pt x="771" y="121"/>
                    </a:lnTo>
                    <a:lnTo>
                      <a:pt x="699" y="142"/>
                    </a:lnTo>
                    <a:lnTo>
                      <a:pt x="629" y="165"/>
                    </a:lnTo>
                    <a:lnTo>
                      <a:pt x="595" y="176"/>
                    </a:lnTo>
                    <a:lnTo>
                      <a:pt x="563" y="188"/>
                    </a:lnTo>
                    <a:lnTo>
                      <a:pt x="533" y="199"/>
                    </a:lnTo>
                    <a:lnTo>
                      <a:pt x="503" y="211"/>
                    </a:lnTo>
                    <a:lnTo>
                      <a:pt x="476" y="222"/>
                    </a:lnTo>
                    <a:lnTo>
                      <a:pt x="451" y="234"/>
                    </a:lnTo>
                    <a:lnTo>
                      <a:pt x="428" y="245"/>
                    </a:lnTo>
                    <a:lnTo>
                      <a:pt x="408" y="257"/>
                    </a:lnTo>
                    <a:lnTo>
                      <a:pt x="335" y="299"/>
                    </a:lnTo>
                    <a:lnTo>
                      <a:pt x="275" y="336"/>
                    </a:lnTo>
                    <a:lnTo>
                      <a:pt x="226" y="366"/>
                    </a:lnTo>
                    <a:lnTo>
                      <a:pt x="188" y="389"/>
                    </a:lnTo>
                    <a:lnTo>
                      <a:pt x="158" y="407"/>
                    </a:lnTo>
                    <a:lnTo>
                      <a:pt x="138" y="419"/>
                    </a:lnTo>
                    <a:lnTo>
                      <a:pt x="127" y="426"/>
                    </a:lnTo>
                    <a:lnTo>
                      <a:pt x="123" y="428"/>
                    </a:lnTo>
                    <a:close/>
                  </a:path>
                </a:pathLst>
              </a:custGeom>
              <a:solidFill>
                <a:srgbClr val="C7BA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501" name="Freeform 189">
                <a:extLst>
                  <a:ext uri="{FF2B5EF4-FFF2-40B4-BE49-F238E27FC236}">
                    <a16:creationId xmlns:a16="http://schemas.microsoft.com/office/drawing/2014/main" id="{FEAAFBF5-6B13-4687-82F1-622AC31FE13D}"/>
                  </a:ext>
                </a:extLst>
              </p:cNvPr>
              <p:cNvSpPr>
                <a:spLocks/>
              </p:cNvSpPr>
              <p:nvPr/>
            </p:nvSpPr>
            <p:spPr bwMode="auto">
              <a:xfrm>
                <a:off x="2416" y="3185"/>
                <a:ext cx="270" cy="186"/>
              </a:xfrm>
              <a:custGeom>
                <a:avLst/>
                <a:gdLst>
                  <a:gd name="T0" fmla="*/ 267 w 773"/>
                  <a:gd name="T1" fmla="*/ 1 h 450"/>
                  <a:gd name="T2" fmla="*/ 245 w 773"/>
                  <a:gd name="T3" fmla="*/ 5 h 450"/>
                  <a:gd name="T4" fmla="*/ 220 w 773"/>
                  <a:gd name="T5" fmla="*/ 12 h 450"/>
                  <a:gd name="T6" fmla="*/ 203 w 773"/>
                  <a:gd name="T7" fmla="*/ 17 h 450"/>
                  <a:gd name="T8" fmla="*/ 187 w 773"/>
                  <a:gd name="T9" fmla="*/ 24 h 450"/>
                  <a:gd name="T10" fmla="*/ 177 w 773"/>
                  <a:gd name="T11" fmla="*/ 30 h 450"/>
                  <a:gd name="T12" fmla="*/ 172 w 773"/>
                  <a:gd name="T13" fmla="*/ 35 h 450"/>
                  <a:gd name="T14" fmla="*/ 159 w 773"/>
                  <a:gd name="T15" fmla="*/ 50 h 450"/>
                  <a:gd name="T16" fmla="*/ 139 w 773"/>
                  <a:gd name="T17" fmla="*/ 79 h 450"/>
                  <a:gd name="T18" fmla="*/ 122 w 773"/>
                  <a:gd name="T19" fmla="*/ 99 h 450"/>
                  <a:gd name="T20" fmla="*/ 110 w 773"/>
                  <a:gd name="T21" fmla="*/ 112 h 450"/>
                  <a:gd name="T22" fmla="*/ 97 w 773"/>
                  <a:gd name="T23" fmla="*/ 122 h 450"/>
                  <a:gd name="T24" fmla="*/ 87 w 773"/>
                  <a:gd name="T25" fmla="*/ 127 h 450"/>
                  <a:gd name="T26" fmla="*/ 80 w 773"/>
                  <a:gd name="T27" fmla="*/ 130 h 450"/>
                  <a:gd name="T28" fmla="*/ 64 w 773"/>
                  <a:gd name="T29" fmla="*/ 132 h 450"/>
                  <a:gd name="T30" fmla="*/ 37 w 773"/>
                  <a:gd name="T31" fmla="*/ 134 h 450"/>
                  <a:gd name="T32" fmla="*/ 15 w 773"/>
                  <a:gd name="T33" fmla="*/ 134 h 450"/>
                  <a:gd name="T34" fmla="*/ 2 w 773"/>
                  <a:gd name="T35" fmla="*/ 135 h 450"/>
                  <a:gd name="T36" fmla="*/ 2 w 773"/>
                  <a:gd name="T37" fmla="*/ 136 h 450"/>
                  <a:gd name="T38" fmla="*/ 13 w 773"/>
                  <a:gd name="T39" fmla="*/ 142 h 450"/>
                  <a:gd name="T40" fmla="*/ 25 w 773"/>
                  <a:gd name="T41" fmla="*/ 147 h 450"/>
                  <a:gd name="T42" fmla="*/ 39 w 773"/>
                  <a:gd name="T43" fmla="*/ 151 h 450"/>
                  <a:gd name="T44" fmla="*/ 54 w 773"/>
                  <a:gd name="T45" fmla="*/ 154 h 450"/>
                  <a:gd name="T46" fmla="*/ 72 w 773"/>
                  <a:gd name="T47" fmla="*/ 155 h 450"/>
                  <a:gd name="T48" fmla="*/ 86 w 773"/>
                  <a:gd name="T49" fmla="*/ 154 h 450"/>
                  <a:gd name="T50" fmla="*/ 95 w 773"/>
                  <a:gd name="T51" fmla="*/ 152 h 450"/>
                  <a:gd name="T52" fmla="*/ 108 w 773"/>
                  <a:gd name="T53" fmla="*/ 146 h 450"/>
                  <a:gd name="T54" fmla="*/ 123 w 773"/>
                  <a:gd name="T55" fmla="*/ 138 h 450"/>
                  <a:gd name="T56" fmla="*/ 134 w 773"/>
                  <a:gd name="T57" fmla="*/ 129 h 450"/>
                  <a:gd name="T58" fmla="*/ 143 w 773"/>
                  <a:gd name="T59" fmla="*/ 119 h 450"/>
                  <a:gd name="T60" fmla="*/ 150 w 773"/>
                  <a:gd name="T61" fmla="*/ 111 h 450"/>
                  <a:gd name="T62" fmla="*/ 155 w 773"/>
                  <a:gd name="T63" fmla="*/ 104 h 450"/>
                  <a:gd name="T64" fmla="*/ 159 w 773"/>
                  <a:gd name="T65" fmla="*/ 97 h 450"/>
                  <a:gd name="T66" fmla="*/ 171 w 773"/>
                  <a:gd name="T67" fmla="*/ 185 h 450"/>
                  <a:gd name="T68" fmla="*/ 173 w 773"/>
                  <a:gd name="T69" fmla="*/ 168 h 450"/>
                  <a:gd name="T70" fmla="*/ 180 w 773"/>
                  <a:gd name="T71" fmla="*/ 128 h 450"/>
                  <a:gd name="T72" fmla="*/ 184 w 773"/>
                  <a:gd name="T73" fmla="*/ 106 h 450"/>
                  <a:gd name="T74" fmla="*/ 190 w 773"/>
                  <a:gd name="T75" fmla="*/ 85 h 450"/>
                  <a:gd name="T76" fmla="*/ 196 w 773"/>
                  <a:gd name="T77" fmla="*/ 68 h 450"/>
                  <a:gd name="T78" fmla="*/ 199 w 773"/>
                  <a:gd name="T79" fmla="*/ 62 h 450"/>
                  <a:gd name="T80" fmla="*/ 203 w 773"/>
                  <a:gd name="T81" fmla="*/ 58 h 450"/>
                  <a:gd name="T82" fmla="*/ 211 w 773"/>
                  <a:gd name="T83" fmla="*/ 49 h 450"/>
                  <a:gd name="T84" fmla="*/ 221 w 773"/>
                  <a:gd name="T85" fmla="*/ 39 h 450"/>
                  <a:gd name="T86" fmla="*/ 243 w 773"/>
                  <a:gd name="T87" fmla="*/ 21 h 450"/>
                  <a:gd name="T88" fmla="*/ 262 w 773"/>
                  <a:gd name="T89" fmla="*/ 6 h 450"/>
                  <a:gd name="T90" fmla="*/ 270 w 773"/>
                  <a:gd name="T91" fmla="*/ 0 h 4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3"/>
                  <a:gd name="T139" fmla="*/ 0 h 450"/>
                  <a:gd name="T140" fmla="*/ 773 w 773"/>
                  <a:gd name="T141" fmla="*/ 450 h 4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3" h="450">
                    <a:moveTo>
                      <a:pt x="773" y="0"/>
                    </a:moveTo>
                    <a:lnTo>
                      <a:pt x="763" y="2"/>
                    </a:lnTo>
                    <a:lnTo>
                      <a:pt x="737" y="6"/>
                    </a:lnTo>
                    <a:lnTo>
                      <a:pt x="700" y="12"/>
                    </a:lnTo>
                    <a:lnTo>
                      <a:pt x="655" y="22"/>
                    </a:lnTo>
                    <a:lnTo>
                      <a:pt x="630" y="28"/>
                    </a:lnTo>
                    <a:lnTo>
                      <a:pt x="605" y="34"/>
                    </a:lnTo>
                    <a:lnTo>
                      <a:pt x="581" y="42"/>
                    </a:lnTo>
                    <a:lnTo>
                      <a:pt x="558" y="50"/>
                    </a:lnTo>
                    <a:lnTo>
                      <a:pt x="536" y="59"/>
                    </a:lnTo>
                    <a:lnTo>
                      <a:pt x="516" y="69"/>
                    </a:lnTo>
                    <a:lnTo>
                      <a:pt x="507" y="74"/>
                    </a:lnTo>
                    <a:lnTo>
                      <a:pt x="498" y="80"/>
                    </a:lnTo>
                    <a:lnTo>
                      <a:pt x="491" y="85"/>
                    </a:lnTo>
                    <a:lnTo>
                      <a:pt x="483" y="91"/>
                    </a:lnTo>
                    <a:lnTo>
                      <a:pt x="456" y="122"/>
                    </a:lnTo>
                    <a:lnTo>
                      <a:pt x="428" y="156"/>
                    </a:lnTo>
                    <a:lnTo>
                      <a:pt x="398" y="192"/>
                    </a:lnTo>
                    <a:lnTo>
                      <a:pt x="366" y="226"/>
                    </a:lnTo>
                    <a:lnTo>
                      <a:pt x="350" y="242"/>
                    </a:lnTo>
                    <a:lnTo>
                      <a:pt x="333" y="258"/>
                    </a:lnTo>
                    <a:lnTo>
                      <a:pt x="314" y="272"/>
                    </a:lnTo>
                    <a:lnTo>
                      <a:pt x="296" y="285"/>
                    </a:lnTo>
                    <a:lnTo>
                      <a:pt x="278" y="296"/>
                    </a:lnTo>
                    <a:lnTo>
                      <a:pt x="259" y="306"/>
                    </a:lnTo>
                    <a:lnTo>
                      <a:pt x="250" y="310"/>
                    </a:lnTo>
                    <a:lnTo>
                      <a:pt x="240" y="313"/>
                    </a:lnTo>
                    <a:lnTo>
                      <a:pt x="230" y="315"/>
                    </a:lnTo>
                    <a:lnTo>
                      <a:pt x="220" y="317"/>
                    </a:lnTo>
                    <a:lnTo>
                      <a:pt x="182" y="321"/>
                    </a:lnTo>
                    <a:lnTo>
                      <a:pt x="142" y="323"/>
                    </a:lnTo>
                    <a:lnTo>
                      <a:pt x="106" y="325"/>
                    </a:lnTo>
                    <a:lnTo>
                      <a:pt x="72" y="326"/>
                    </a:lnTo>
                    <a:lnTo>
                      <a:pt x="43" y="327"/>
                    </a:lnTo>
                    <a:lnTo>
                      <a:pt x="21" y="328"/>
                    </a:lnTo>
                    <a:lnTo>
                      <a:pt x="6" y="328"/>
                    </a:lnTo>
                    <a:lnTo>
                      <a:pt x="0" y="328"/>
                    </a:lnTo>
                    <a:lnTo>
                      <a:pt x="7" y="331"/>
                    </a:lnTo>
                    <a:lnTo>
                      <a:pt x="25" y="340"/>
                    </a:lnTo>
                    <a:lnTo>
                      <a:pt x="38" y="345"/>
                    </a:lnTo>
                    <a:lnTo>
                      <a:pt x="54" y="351"/>
                    </a:lnTo>
                    <a:lnTo>
                      <a:pt x="71" y="357"/>
                    </a:lnTo>
                    <a:lnTo>
                      <a:pt x="90" y="362"/>
                    </a:lnTo>
                    <a:lnTo>
                      <a:pt x="111" y="368"/>
                    </a:lnTo>
                    <a:lnTo>
                      <a:pt x="133" y="372"/>
                    </a:lnTo>
                    <a:lnTo>
                      <a:pt x="156" y="375"/>
                    </a:lnTo>
                    <a:lnTo>
                      <a:pt x="182" y="377"/>
                    </a:lnTo>
                    <a:lnTo>
                      <a:pt x="207" y="378"/>
                    </a:lnTo>
                    <a:lnTo>
                      <a:pt x="232" y="376"/>
                    </a:lnTo>
                    <a:lnTo>
                      <a:pt x="245" y="374"/>
                    </a:lnTo>
                    <a:lnTo>
                      <a:pt x="258" y="372"/>
                    </a:lnTo>
                    <a:lnTo>
                      <a:pt x="271" y="369"/>
                    </a:lnTo>
                    <a:lnTo>
                      <a:pt x="284" y="365"/>
                    </a:lnTo>
                    <a:lnTo>
                      <a:pt x="308" y="356"/>
                    </a:lnTo>
                    <a:lnTo>
                      <a:pt x="331" y="346"/>
                    </a:lnTo>
                    <a:lnTo>
                      <a:pt x="351" y="335"/>
                    </a:lnTo>
                    <a:lnTo>
                      <a:pt x="368" y="324"/>
                    </a:lnTo>
                    <a:lnTo>
                      <a:pt x="384" y="313"/>
                    </a:lnTo>
                    <a:lnTo>
                      <a:pt x="398" y="302"/>
                    </a:lnTo>
                    <a:lnTo>
                      <a:pt x="410" y="290"/>
                    </a:lnTo>
                    <a:lnTo>
                      <a:pt x="421" y="279"/>
                    </a:lnTo>
                    <a:lnTo>
                      <a:pt x="430" y="270"/>
                    </a:lnTo>
                    <a:lnTo>
                      <a:pt x="437" y="260"/>
                    </a:lnTo>
                    <a:lnTo>
                      <a:pt x="443" y="252"/>
                    </a:lnTo>
                    <a:lnTo>
                      <a:pt x="448" y="245"/>
                    </a:lnTo>
                    <a:lnTo>
                      <a:pt x="454" y="235"/>
                    </a:lnTo>
                    <a:lnTo>
                      <a:pt x="456" y="231"/>
                    </a:lnTo>
                    <a:lnTo>
                      <a:pt x="489" y="450"/>
                    </a:lnTo>
                    <a:lnTo>
                      <a:pt x="491" y="439"/>
                    </a:lnTo>
                    <a:lnTo>
                      <a:pt x="496" y="408"/>
                    </a:lnTo>
                    <a:lnTo>
                      <a:pt x="504" y="364"/>
                    </a:lnTo>
                    <a:lnTo>
                      <a:pt x="514" y="312"/>
                    </a:lnTo>
                    <a:lnTo>
                      <a:pt x="521" y="284"/>
                    </a:lnTo>
                    <a:lnTo>
                      <a:pt x="528" y="257"/>
                    </a:lnTo>
                    <a:lnTo>
                      <a:pt x="535" y="231"/>
                    </a:lnTo>
                    <a:lnTo>
                      <a:pt x="543" y="206"/>
                    </a:lnTo>
                    <a:lnTo>
                      <a:pt x="551" y="185"/>
                    </a:lnTo>
                    <a:lnTo>
                      <a:pt x="560" y="166"/>
                    </a:lnTo>
                    <a:lnTo>
                      <a:pt x="565" y="158"/>
                    </a:lnTo>
                    <a:lnTo>
                      <a:pt x="570" y="151"/>
                    </a:lnTo>
                    <a:lnTo>
                      <a:pt x="575" y="145"/>
                    </a:lnTo>
                    <a:lnTo>
                      <a:pt x="580" y="140"/>
                    </a:lnTo>
                    <a:lnTo>
                      <a:pt x="591" y="129"/>
                    </a:lnTo>
                    <a:lnTo>
                      <a:pt x="603" y="118"/>
                    </a:lnTo>
                    <a:lnTo>
                      <a:pt x="617" y="107"/>
                    </a:lnTo>
                    <a:lnTo>
                      <a:pt x="632" y="95"/>
                    </a:lnTo>
                    <a:lnTo>
                      <a:pt x="665" y="72"/>
                    </a:lnTo>
                    <a:lnTo>
                      <a:pt x="697" y="50"/>
                    </a:lnTo>
                    <a:lnTo>
                      <a:pt x="726" y="30"/>
                    </a:lnTo>
                    <a:lnTo>
                      <a:pt x="750" y="15"/>
                    </a:lnTo>
                    <a:lnTo>
                      <a:pt x="767" y="4"/>
                    </a:lnTo>
                    <a:lnTo>
                      <a:pt x="773"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502" name="Freeform 190">
                <a:extLst>
                  <a:ext uri="{FF2B5EF4-FFF2-40B4-BE49-F238E27FC236}">
                    <a16:creationId xmlns:a16="http://schemas.microsoft.com/office/drawing/2014/main" id="{EFB18C3D-1945-4E8A-ABA5-2C9B1D8198DD}"/>
                  </a:ext>
                </a:extLst>
              </p:cNvPr>
              <p:cNvSpPr>
                <a:spLocks/>
              </p:cNvSpPr>
              <p:nvPr/>
            </p:nvSpPr>
            <p:spPr bwMode="auto">
              <a:xfrm>
                <a:off x="2433" y="2751"/>
                <a:ext cx="125" cy="107"/>
              </a:xfrm>
              <a:custGeom>
                <a:avLst/>
                <a:gdLst>
                  <a:gd name="T0" fmla="*/ 57 w 356"/>
                  <a:gd name="T1" fmla="*/ 0 h 258"/>
                  <a:gd name="T2" fmla="*/ 65 w 356"/>
                  <a:gd name="T3" fmla="*/ 8 h 258"/>
                  <a:gd name="T4" fmla="*/ 73 w 356"/>
                  <a:gd name="T5" fmla="*/ 15 h 258"/>
                  <a:gd name="T6" fmla="*/ 82 w 356"/>
                  <a:gd name="T7" fmla="*/ 23 h 258"/>
                  <a:gd name="T8" fmla="*/ 90 w 356"/>
                  <a:gd name="T9" fmla="*/ 31 h 258"/>
                  <a:gd name="T10" fmla="*/ 99 w 356"/>
                  <a:gd name="T11" fmla="*/ 39 h 258"/>
                  <a:gd name="T12" fmla="*/ 107 w 356"/>
                  <a:gd name="T13" fmla="*/ 47 h 258"/>
                  <a:gd name="T14" fmla="*/ 116 w 356"/>
                  <a:gd name="T15" fmla="*/ 55 h 258"/>
                  <a:gd name="T16" fmla="*/ 124 w 356"/>
                  <a:gd name="T17" fmla="*/ 63 h 258"/>
                  <a:gd name="T18" fmla="*/ 121 w 356"/>
                  <a:gd name="T19" fmla="*/ 65 h 258"/>
                  <a:gd name="T20" fmla="*/ 112 w 356"/>
                  <a:gd name="T21" fmla="*/ 70 h 258"/>
                  <a:gd name="T22" fmla="*/ 99 w 356"/>
                  <a:gd name="T23" fmla="*/ 77 h 258"/>
                  <a:gd name="T24" fmla="*/ 83 w 356"/>
                  <a:gd name="T25" fmla="*/ 85 h 258"/>
                  <a:gd name="T26" fmla="*/ 75 w 356"/>
                  <a:gd name="T27" fmla="*/ 90 h 258"/>
                  <a:gd name="T28" fmla="*/ 65 w 356"/>
                  <a:gd name="T29" fmla="*/ 94 h 258"/>
                  <a:gd name="T30" fmla="*/ 56 w 356"/>
                  <a:gd name="T31" fmla="*/ 98 h 258"/>
                  <a:gd name="T32" fmla="*/ 48 w 356"/>
                  <a:gd name="T33" fmla="*/ 101 h 258"/>
                  <a:gd name="T34" fmla="*/ 39 w 356"/>
                  <a:gd name="T35" fmla="*/ 104 h 258"/>
                  <a:gd name="T36" fmla="*/ 30 w 356"/>
                  <a:gd name="T37" fmla="*/ 106 h 258"/>
                  <a:gd name="T38" fmla="*/ 23 w 356"/>
                  <a:gd name="T39" fmla="*/ 108 h 258"/>
                  <a:gd name="T40" fmla="*/ 16 w 356"/>
                  <a:gd name="T41" fmla="*/ 108 h 258"/>
                  <a:gd name="T42" fmla="*/ 11 w 356"/>
                  <a:gd name="T43" fmla="*/ 108 h 258"/>
                  <a:gd name="T44" fmla="*/ 8 w 356"/>
                  <a:gd name="T45" fmla="*/ 107 h 258"/>
                  <a:gd name="T46" fmla="*/ 5 w 356"/>
                  <a:gd name="T47" fmla="*/ 106 h 258"/>
                  <a:gd name="T48" fmla="*/ 3 w 356"/>
                  <a:gd name="T49" fmla="*/ 104 h 258"/>
                  <a:gd name="T50" fmla="*/ 1 w 356"/>
                  <a:gd name="T51" fmla="*/ 102 h 258"/>
                  <a:gd name="T52" fmla="*/ 0 w 356"/>
                  <a:gd name="T53" fmla="*/ 99 h 258"/>
                  <a:gd name="T54" fmla="*/ 0 w 356"/>
                  <a:gd name="T55" fmla="*/ 96 h 258"/>
                  <a:gd name="T56" fmla="*/ 0 w 356"/>
                  <a:gd name="T57" fmla="*/ 93 h 258"/>
                  <a:gd name="T58" fmla="*/ 1 w 356"/>
                  <a:gd name="T59" fmla="*/ 88 h 258"/>
                  <a:gd name="T60" fmla="*/ 2 w 356"/>
                  <a:gd name="T61" fmla="*/ 84 h 258"/>
                  <a:gd name="T62" fmla="*/ 3 w 356"/>
                  <a:gd name="T63" fmla="*/ 80 h 258"/>
                  <a:gd name="T64" fmla="*/ 6 w 356"/>
                  <a:gd name="T65" fmla="*/ 76 h 258"/>
                  <a:gd name="T66" fmla="*/ 10 w 356"/>
                  <a:gd name="T67" fmla="*/ 67 h 258"/>
                  <a:gd name="T68" fmla="*/ 16 w 356"/>
                  <a:gd name="T69" fmla="*/ 57 h 258"/>
                  <a:gd name="T70" fmla="*/ 22 w 356"/>
                  <a:gd name="T71" fmla="*/ 47 h 258"/>
                  <a:gd name="T72" fmla="*/ 29 w 356"/>
                  <a:gd name="T73" fmla="*/ 38 h 258"/>
                  <a:gd name="T74" fmla="*/ 35 w 356"/>
                  <a:gd name="T75" fmla="*/ 28 h 258"/>
                  <a:gd name="T76" fmla="*/ 42 w 356"/>
                  <a:gd name="T77" fmla="*/ 20 h 258"/>
                  <a:gd name="T78" fmla="*/ 52 w 356"/>
                  <a:gd name="T79" fmla="*/ 7 h 258"/>
                  <a:gd name="T80" fmla="*/ 57 w 356"/>
                  <a:gd name="T81" fmla="*/ 0 h 2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6"/>
                  <a:gd name="T124" fmla="*/ 0 h 258"/>
                  <a:gd name="T125" fmla="*/ 356 w 356"/>
                  <a:gd name="T126" fmla="*/ 258 h 2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6" h="258">
                    <a:moveTo>
                      <a:pt x="163" y="0"/>
                    </a:moveTo>
                    <a:lnTo>
                      <a:pt x="187" y="19"/>
                    </a:lnTo>
                    <a:lnTo>
                      <a:pt x="211" y="37"/>
                    </a:lnTo>
                    <a:lnTo>
                      <a:pt x="235" y="55"/>
                    </a:lnTo>
                    <a:lnTo>
                      <a:pt x="259" y="74"/>
                    </a:lnTo>
                    <a:lnTo>
                      <a:pt x="284" y="93"/>
                    </a:lnTo>
                    <a:lnTo>
                      <a:pt x="308" y="112"/>
                    </a:lnTo>
                    <a:lnTo>
                      <a:pt x="332" y="131"/>
                    </a:lnTo>
                    <a:lnTo>
                      <a:pt x="356" y="151"/>
                    </a:lnTo>
                    <a:lnTo>
                      <a:pt x="347" y="155"/>
                    </a:lnTo>
                    <a:lnTo>
                      <a:pt x="322" y="167"/>
                    </a:lnTo>
                    <a:lnTo>
                      <a:pt x="285" y="185"/>
                    </a:lnTo>
                    <a:lnTo>
                      <a:pt x="238" y="204"/>
                    </a:lnTo>
                    <a:lnTo>
                      <a:pt x="214" y="214"/>
                    </a:lnTo>
                    <a:lnTo>
                      <a:pt x="188" y="225"/>
                    </a:lnTo>
                    <a:lnTo>
                      <a:pt x="162" y="234"/>
                    </a:lnTo>
                    <a:lnTo>
                      <a:pt x="137" y="242"/>
                    </a:lnTo>
                    <a:lnTo>
                      <a:pt x="111" y="249"/>
                    </a:lnTo>
                    <a:lnTo>
                      <a:pt x="87" y="254"/>
                    </a:lnTo>
                    <a:lnTo>
                      <a:pt x="65" y="257"/>
                    </a:lnTo>
                    <a:lnTo>
                      <a:pt x="45" y="258"/>
                    </a:lnTo>
                    <a:lnTo>
                      <a:pt x="32" y="258"/>
                    </a:lnTo>
                    <a:lnTo>
                      <a:pt x="22" y="256"/>
                    </a:lnTo>
                    <a:lnTo>
                      <a:pt x="14" y="253"/>
                    </a:lnTo>
                    <a:lnTo>
                      <a:pt x="8" y="248"/>
                    </a:lnTo>
                    <a:lnTo>
                      <a:pt x="4" y="243"/>
                    </a:lnTo>
                    <a:lnTo>
                      <a:pt x="1" y="236"/>
                    </a:lnTo>
                    <a:lnTo>
                      <a:pt x="0" y="229"/>
                    </a:lnTo>
                    <a:lnTo>
                      <a:pt x="1" y="221"/>
                    </a:lnTo>
                    <a:lnTo>
                      <a:pt x="3" y="211"/>
                    </a:lnTo>
                    <a:lnTo>
                      <a:pt x="6" y="201"/>
                    </a:lnTo>
                    <a:lnTo>
                      <a:pt x="10" y="191"/>
                    </a:lnTo>
                    <a:lnTo>
                      <a:pt x="16" y="181"/>
                    </a:lnTo>
                    <a:lnTo>
                      <a:pt x="29" y="159"/>
                    </a:lnTo>
                    <a:lnTo>
                      <a:pt x="45" y="135"/>
                    </a:lnTo>
                    <a:lnTo>
                      <a:pt x="63" y="112"/>
                    </a:lnTo>
                    <a:lnTo>
                      <a:pt x="82" y="90"/>
                    </a:lnTo>
                    <a:lnTo>
                      <a:pt x="101" y="68"/>
                    </a:lnTo>
                    <a:lnTo>
                      <a:pt x="120" y="47"/>
                    </a:lnTo>
                    <a:lnTo>
                      <a:pt x="149" y="16"/>
                    </a:lnTo>
                    <a:lnTo>
                      <a:pt x="1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503" name="Freeform 191">
                <a:extLst>
                  <a:ext uri="{FF2B5EF4-FFF2-40B4-BE49-F238E27FC236}">
                    <a16:creationId xmlns:a16="http://schemas.microsoft.com/office/drawing/2014/main" id="{BC83C1CE-59D8-4DBC-89CD-8ED31B5639F2}"/>
                  </a:ext>
                </a:extLst>
              </p:cNvPr>
              <p:cNvSpPr>
                <a:spLocks/>
              </p:cNvSpPr>
              <p:nvPr/>
            </p:nvSpPr>
            <p:spPr bwMode="auto">
              <a:xfrm>
                <a:off x="2680" y="2934"/>
                <a:ext cx="94" cy="102"/>
              </a:xfrm>
              <a:custGeom>
                <a:avLst/>
                <a:gdLst>
                  <a:gd name="T0" fmla="*/ 23 w 264"/>
                  <a:gd name="T1" fmla="*/ 0 h 245"/>
                  <a:gd name="T2" fmla="*/ 22 w 264"/>
                  <a:gd name="T3" fmla="*/ 2 h 245"/>
                  <a:gd name="T4" fmla="*/ 18 w 264"/>
                  <a:gd name="T5" fmla="*/ 7 h 245"/>
                  <a:gd name="T6" fmla="*/ 13 w 264"/>
                  <a:gd name="T7" fmla="*/ 15 h 245"/>
                  <a:gd name="T8" fmla="*/ 8 w 264"/>
                  <a:gd name="T9" fmla="*/ 25 h 245"/>
                  <a:gd name="T10" fmla="*/ 5 w 264"/>
                  <a:gd name="T11" fmla="*/ 31 h 245"/>
                  <a:gd name="T12" fmla="*/ 3 w 264"/>
                  <a:gd name="T13" fmla="*/ 37 h 245"/>
                  <a:gd name="T14" fmla="*/ 2 w 264"/>
                  <a:gd name="T15" fmla="*/ 43 h 245"/>
                  <a:gd name="T16" fmla="*/ 1 w 264"/>
                  <a:gd name="T17" fmla="*/ 49 h 245"/>
                  <a:gd name="T18" fmla="*/ 0 w 264"/>
                  <a:gd name="T19" fmla="*/ 52 h 245"/>
                  <a:gd name="T20" fmla="*/ 0 w 264"/>
                  <a:gd name="T21" fmla="*/ 55 h 245"/>
                  <a:gd name="T22" fmla="*/ 0 w 264"/>
                  <a:gd name="T23" fmla="*/ 58 h 245"/>
                  <a:gd name="T24" fmla="*/ 0 w 264"/>
                  <a:gd name="T25" fmla="*/ 61 h 245"/>
                  <a:gd name="T26" fmla="*/ 1 w 264"/>
                  <a:gd name="T27" fmla="*/ 63 h 245"/>
                  <a:gd name="T28" fmla="*/ 2 w 264"/>
                  <a:gd name="T29" fmla="*/ 66 h 245"/>
                  <a:gd name="T30" fmla="*/ 3 w 264"/>
                  <a:gd name="T31" fmla="*/ 69 h 245"/>
                  <a:gd name="T32" fmla="*/ 4 w 264"/>
                  <a:gd name="T33" fmla="*/ 71 h 245"/>
                  <a:gd name="T34" fmla="*/ 6 w 264"/>
                  <a:gd name="T35" fmla="*/ 74 h 245"/>
                  <a:gd name="T36" fmla="*/ 7 w 264"/>
                  <a:gd name="T37" fmla="*/ 76 h 245"/>
                  <a:gd name="T38" fmla="*/ 9 w 264"/>
                  <a:gd name="T39" fmla="*/ 78 h 245"/>
                  <a:gd name="T40" fmla="*/ 11 w 264"/>
                  <a:gd name="T41" fmla="*/ 80 h 245"/>
                  <a:gd name="T42" fmla="*/ 16 w 264"/>
                  <a:gd name="T43" fmla="*/ 84 h 245"/>
                  <a:gd name="T44" fmla="*/ 22 w 264"/>
                  <a:gd name="T45" fmla="*/ 87 h 245"/>
                  <a:gd name="T46" fmla="*/ 28 w 264"/>
                  <a:gd name="T47" fmla="*/ 90 h 245"/>
                  <a:gd name="T48" fmla="*/ 34 w 264"/>
                  <a:gd name="T49" fmla="*/ 93 h 245"/>
                  <a:gd name="T50" fmla="*/ 41 w 264"/>
                  <a:gd name="T51" fmla="*/ 95 h 245"/>
                  <a:gd name="T52" fmla="*/ 47 w 264"/>
                  <a:gd name="T53" fmla="*/ 97 h 245"/>
                  <a:gd name="T54" fmla="*/ 54 w 264"/>
                  <a:gd name="T55" fmla="*/ 99 h 245"/>
                  <a:gd name="T56" fmla="*/ 60 w 264"/>
                  <a:gd name="T57" fmla="*/ 100 h 245"/>
                  <a:gd name="T58" fmla="*/ 66 w 264"/>
                  <a:gd name="T59" fmla="*/ 102 h 245"/>
                  <a:gd name="T60" fmla="*/ 72 w 264"/>
                  <a:gd name="T61" fmla="*/ 102 h 245"/>
                  <a:gd name="T62" fmla="*/ 77 w 264"/>
                  <a:gd name="T63" fmla="*/ 102 h 245"/>
                  <a:gd name="T64" fmla="*/ 81 w 264"/>
                  <a:gd name="T65" fmla="*/ 102 h 245"/>
                  <a:gd name="T66" fmla="*/ 85 w 264"/>
                  <a:gd name="T67" fmla="*/ 101 h 245"/>
                  <a:gd name="T68" fmla="*/ 87 w 264"/>
                  <a:gd name="T69" fmla="*/ 100 h 245"/>
                  <a:gd name="T70" fmla="*/ 88 w 264"/>
                  <a:gd name="T71" fmla="*/ 99 h 245"/>
                  <a:gd name="T72" fmla="*/ 89 w 264"/>
                  <a:gd name="T73" fmla="*/ 98 h 245"/>
                  <a:gd name="T74" fmla="*/ 90 w 264"/>
                  <a:gd name="T75" fmla="*/ 97 h 245"/>
                  <a:gd name="T76" fmla="*/ 91 w 264"/>
                  <a:gd name="T77" fmla="*/ 95 h 245"/>
                  <a:gd name="T78" fmla="*/ 92 w 264"/>
                  <a:gd name="T79" fmla="*/ 91 h 245"/>
                  <a:gd name="T80" fmla="*/ 92 w 264"/>
                  <a:gd name="T81" fmla="*/ 86 h 245"/>
                  <a:gd name="T82" fmla="*/ 93 w 264"/>
                  <a:gd name="T83" fmla="*/ 81 h 245"/>
                  <a:gd name="T84" fmla="*/ 93 w 264"/>
                  <a:gd name="T85" fmla="*/ 75 h 245"/>
                  <a:gd name="T86" fmla="*/ 93 w 264"/>
                  <a:gd name="T87" fmla="*/ 70 h 245"/>
                  <a:gd name="T88" fmla="*/ 93 w 264"/>
                  <a:gd name="T89" fmla="*/ 64 h 245"/>
                  <a:gd name="T90" fmla="*/ 92 w 264"/>
                  <a:gd name="T91" fmla="*/ 52 h 245"/>
                  <a:gd name="T92" fmla="*/ 91 w 264"/>
                  <a:gd name="T93" fmla="*/ 43 h 245"/>
                  <a:gd name="T94" fmla="*/ 89 w 264"/>
                  <a:gd name="T95" fmla="*/ 36 h 245"/>
                  <a:gd name="T96" fmla="*/ 89 w 264"/>
                  <a:gd name="T97" fmla="*/ 33 h 245"/>
                  <a:gd name="T98" fmla="*/ 81 w 264"/>
                  <a:gd name="T99" fmla="*/ 29 h 245"/>
                  <a:gd name="T100" fmla="*/ 72 w 264"/>
                  <a:gd name="T101" fmla="*/ 25 h 245"/>
                  <a:gd name="T102" fmla="*/ 64 w 264"/>
                  <a:gd name="T103" fmla="*/ 21 h 245"/>
                  <a:gd name="T104" fmla="*/ 55 w 264"/>
                  <a:gd name="T105" fmla="*/ 17 h 245"/>
                  <a:gd name="T106" fmla="*/ 47 w 264"/>
                  <a:gd name="T107" fmla="*/ 12 h 245"/>
                  <a:gd name="T108" fmla="*/ 39 w 264"/>
                  <a:gd name="T109" fmla="*/ 8 h 245"/>
                  <a:gd name="T110" fmla="*/ 31 w 264"/>
                  <a:gd name="T111" fmla="*/ 4 h 245"/>
                  <a:gd name="T112" fmla="*/ 23 w 264"/>
                  <a:gd name="T113" fmla="*/ 0 h 2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4"/>
                  <a:gd name="T172" fmla="*/ 0 h 245"/>
                  <a:gd name="T173" fmla="*/ 264 w 264"/>
                  <a:gd name="T174" fmla="*/ 245 h 2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4" h="245">
                    <a:moveTo>
                      <a:pt x="66" y="0"/>
                    </a:moveTo>
                    <a:lnTo>
                      <a:pt x="62" y="5"/>
                    </a:lnTo>
                    <a:lnTo>
                      <a:pt x="50" y="17"/>
                    </a:lnTo>
                    <a:lnTo>
                      <a:pt x="37" y="37"/>
                    </a:lnTo>
                    <a:lnTo>
                      <a:pt x="22" y="61"/>
                    </a:lnTo>
                    <a:lnTo>
                      <a:pt x="15" y="74"/>
                    </a:lnTo>
                    <a:lnTo>
                      <a:pt x="9" y="88"/>
                    </a:lnTo>
                    <a:lnTo>
                      <a:pt x="5" y="104"/>
                    </a:lnTo>
                    <a:lnTo>
                      <a:pt x="2" y="118"/>
                    </a:lnTo>
                    <a:lnTo>
                      <a:pt x="1" y="125"/>
                    </a:lnTo>
                    <a:lnTo>
                      <a:pt x="0" y="132"/>
                    </a:lnTo>
                    <a:lnTo>
                      <a:pt x="1" y="139"/>
                    </a:lnTo>
                    <a:lnTo>
                      <a:pt x="1" y="146"/>
                    </a:lnTo>
                    <a:lnTo>
                      <a:pt x="3" y="152"/>
                    </a:lnTo>
                    <a:lnTo>
                      <a:pt x="5" y="159"/>
                    </a:lnTo>
                    <a:lnTo>
                      <a:pt x="8" y="165"/>
                    </a:lnTo>
                    <a:lnTo>
                      <a:pt x="11" y="171"/>
                    </a:lnTo>
                    <a:lnTo>
                      <a:pt x="16" y="177"/>
                    </a:lnTo>
                    <a:lnTo>
                      <a:pt x="21" y="182"/>
                    </a:lnTo>
                    <a:lnTo>
                      <a:pt x="26" y="187"/>
                    </a:lnTo>
                    <a:lnTo>
                      <a:pt x="32" y="192"/>
                    </a:lnTo>
                    <a:lnTo>
                      <a:pt x="46" y="201"/>
                    </a:lnTo>
                    <a:lnTo>
                      <a:pt x="62" y="209"/>
                    </a:lnTo>
                    <a:lnTo>
                      <a:pt x="79" y="217"/>
                    </a:lnTo>
                    <a:lnTo>
                      <a:pt x="97" y="223"/>
                    </a:lnTo>
                    <a:lnTo>
                      <a:pt x="115" y="229"/>
                    </a:lnTo>
                    <a:lnTo>
                      <a:pt x="134" y="234"/>
                    </a:lnTo>
                    <a:lnTo>
                      <a:pt x="152" y="238"/>
                    </a:lnTo>
                    <a:lnTo>
                      <a:pt x="170" y="241"/>
                    </a:lnTo>
                    <a:lnTo>
                      <a:pt x="187" y="244"/>
                    </a:lnTo>
                    <a:lnTo>
                      <a:pt x="203" y="245"/>
                    </a:lnTo>
                    <a:lnTo>
                      <a:pt x="218" y="245"/>
                    </a:lnTo>
                    <a:lnTo>
                      <a:pt x="230" y="245"/>
                    </a:lnTo>
                    <a:lnTo>
                      <a:pt x="241" y="243"/>
                    </a:lnTo>
                    <a:lnTo>
                      <a:pt x="248" y="241"/>
                    </a:lnTo>
                    <a:lnTo>
                      <a:pt x="251" y="238"/>
                    </a:lnTo>
                    <a:lnTo>
                      <a:pt x="253" y="235"/>
                    </a:lnTo>
                    <a:lnTo>
                      <a:pt x="255" y="232"/>
                    </a:lnTo>
                    <a:lnTo>
                      <a:pt x="257" y="228"/>
                    </a:lnTo>
                    <a:lnTo>
                      <a:pt x="260" y="218"/>
                    </a:lnTo>
                    <a:lnTo>
                      <a:pt x="262" y="207"/>
                    </a:lnTo>
                    <a:lnTo>
                      <a:pt x="263" y="194"/>
                    </a:lnTo>
                    <a:lnTo>
                      <a:pt x="264" y="181"/>
                    </a:lnTo>
                    <a:lnTo>
                      <a:pt x="263" y="167"/>
                    </a:lnTo>
                    <a:lnTo>
                      <a:pt x="263" y="153"/>
                    </a:lnTo>
                    <a:lnTo>
                      <a:pt x="260" y="126"/>
                    </a:lnTo>
                    <a:lnTo>
                      <a:pt x="257" y="103"/>
                    </a:lnTo>
                    <a:lnTo>
                      <a:pt x="254" y="86"/>
                    </a:lnTo>
                    <a:lnTo>
                      <a:pt x="253" y="80"/>
                    </a:lnTo>
                    <a:lnTo>
                      <a:pt x="229" y="70"/>
                    </a:lnTo>
                    <a:lnTo>
                      <a:pt x="204" y="60"/>
                    </a:lnTo>
                    <a:lnTo>
                      <a:pt x="181" y="50"/>
                    </a:lnTo>
                    <a:lnTo>
                      <a:pt x="157" y="40"/>
                    </a:lnTo>
                    <a:lnTo>
                      <a:pt x="134" y="30"/>
                    </a:lnTo>
                    <a:lnTo>
                      <a:pt x="111" y="20"/>
                    </a:lnTo>
                    <a:lnTo>
                      <a:pt x="88" y="10"/>
                    </a:lnTo>
                    <a:lnTo>
                      <a:pt x="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504" name="Freeform 192">
                <a:extLst>
                  <a:ext uri="{FF2B5EF4-FFF2-40B4-BE49-F238E27FC236}">
                    <a16:creationId xmlns:a16="http://schemas.microsoft.com/office/drawing/2014/main" id="{7D432C3A-CC44-4AAF-91B1-D67200DF7CB2}"/>
                  </a:ext>
                </a:extLst>
              </p:cNvPr>
              <p:cNvSpPr>
                <a:spLocks/>
              </p:cNvSpPr>
              <p:nvPr/>
            </p:nvSpPr>
            <p:spPr bwMode="auto">
              <a:xfrm>
                <a:off x="2524" y="3060"/>
                <a:ext cx="86" cy="106"/>
              </a:xfrm>
              <a:custGeom>
                <a:avLst/>
                <a:gdLst>
                  <a:gd name="T0" fmla="*/ 84 w 244"/>
                  <a:gd name="T1" fmla="*/ 12 h 259"/>
                  <a:gd name="T2" fmla="*/ 76 w 244"/>
                  <a:gd name="T3" fmla="*/ 9 h 259"/>
                  <a:gd name="T4" fmla="*/ 69 w 244"/>
                  <a:gd name="T5" fmla="*/ 7 h 259"/>
                  <a:gd name="T6" fmla="*/ 62 w 244"/>
                  <a:gd name="T7" fmla="*/ 5 h 259"/>
                  <a:gd name="T8" fmla="*/ 55 w 244"/>
                  <a:gd name="T9" fmla="*/ 3 h 259"/>
                  <a:gd name="T10" fmla="*/ 49 w 244"/>
                  <a:gd name="T11" fmla="*/ 2 h 259"/>
                  <a:gd name="T12" fmla="*/ 44 w 244"/>
                  <a:gd name="T13" fmla="*/ 1 h 259"/>
                  <a:gd name="T14" fmla="*/ 39 w 244"/>
                  <a:gd name="T15" fmla="*/ 0 h 259"/>
                  <a:gd name="T16" fmla="*/ 34 w 244"/>
                  <a:gd name="T17" fmla="*/ 0 h 259"/>
                  <a:gd name="T18" fmla="*/ 29 w 244"/>
                  <a:gd name="T19" fmla="*/ 0 h 259"/>
                  <a:gd name="T20" fmla="*/ 25 w 244"/>
                  <a:gd name="T21" fmla="*/ 1 h 259"/>
                  <a:gd name="T22" fmla="*/ 21 w 244"/>
                  <a:gd name="T23" fmla="*/ 2 h 259"/>
                  <a:gd name="T24" fmla="*/ 18 w 244"/>
                  <a:gd name="T25" fmla="*/ 4 h 259"/>
                  <a:gd name="T26" fmla="*/ 15 w 244"/>
                  <a:gd name="T27" fmla="*/ 5 h 259"/>
                  <a:gd name="T28" fmla="*/ 12 w 244"/>
                  <a:gd name="T29" fmla="*/ 7 h 259"/>
                  <a:gd name="T30" fmla="*/ 9 w 244"/>
                  <a:gd name="T31" fmla="*/ 10 h 259"/>
                  <a:gd name="T32" fmla="*/ 7 w 244"/>
                  <a:gd name="T33" fmla="*/ 13 h 259"/>
                  <a:gd name="T34" fmla="*/ 6 w 244"/>
                  <a:gd name="T35" fmla="*/ 16 h 259"/>
                  <a:gd name="T36" fmla="*/ 4 w 244"/>
                  <a:gd name="T37" fmla="*/ 20 h 259"/>
                  <a:gd name="T38" fmla="*/ 2 w 244"/>
                  <a:gd name="T39" fmla="*/ 24 h 259"/>
                  <a:gd name="T40" fmla="*/ 1 w 244"/>
                  <a:gd name="T41" fmla="*/ 28 h 259"/>
                  <a:gd name="T42" fmla="*/ 1 w 244"/>
                  <a:gd name="T43" fmla="*/ 33 h 259"/>
                  <a:gd name="T44" fmla="*/ 0 w 244"/>
                  <a:gd name="T45" fmla="*/ 38 h 259"/>
                  <a:gd name="T46" fmla="*/ 0 w 244"/>
                  <a:gd name="T47" fmla="*/ 43 h 259"/>
                  <a:gd name="T48" fmla="*/ 0 w 244"/>
                  <a:gd name="T49" fmla="*/ 50 h 259"/>
                  <a:gd name="T50" fmla="*/ 0 w 244"/>
                  <a:gd name="T51" fmla="*/ 55 h 259"/>
                  <a:gd name="T52" fmla="*/ 1 w 244"/>
                  <a:gd name="T53" fmla="*/ 62 h 259"/>
                  <a:gd name="T54" fmla="*/ 2 w 244"/>
                  <a:gd name="T55" fmla="*/ 69 h 259"/>
                  <a:gd name="T56" fmla="*/ 3 w 244"/>
                  <a:gd name="T57" fmla="*/ 76 h 259"/>
                  <a:gd name="T58" fmla="*/ 6 w 244"/>
                  <a:gd name="T59" fmla="*/ 91 h 259"/>
                  <a:gd name="T60" fmla="*/ 9 w 244"/>
                  <a:gd name="T61" fmla="*/ 107 h 259"/>
                  <a:gd name="T62" fmla="*/ 22 w 244"/>
                  <a:gd name="T63" fmla="*/ 101 h 259"/>
                  <a:gd name="T64" fmla="*/ 36 w 244"/>
                  <a:gd name="T65" fmla="*/ 93 h 259"/>
                  <a:gd name="T66" fmla="*/ 43 w 244"/>
                  <a:gd name="T67" fmla="*/ 89 h 259"/>
                  <a:gd name="T68" fmla="*/ 49 w 244"/>
                  <a:gd name="T69" fmla="*/ 84 h 259"/>
                  <a:gd name="T70" fmla="*/ 56 w 244"/>
                  <a:gd name="T71" fmla="*/ 79 h 259"/>
                  <a:gd name="T72" fmla="*/ 62 w 244"/>
                  <a:gd name="T73" fmla="*/ 74 h 259"/>
                  <a:gd name="T74" fmla="*/ 68 w 244"/>
                  <a:gd name="T75" fmla="*/ 68 h 259"/>
                  <a:gd name="T76" fmla="*/ 73 w 244"/>
                  <a:gd name="T77" fmla="*/ 62 h 259"/>
                  <a:gd name="T78" fmla="*/ 75 w 244"/>
                  <a:gd name="T79" fmla="*/ 58 h 259"/>
                  <a:gd name="T80" fmla="*/ 77 w 244"/>
                  <a:gd name="T81" fmla="*/ 55 h 259"/>
                  <a:gd name="T82" fmla="*/ 79 w 244"/>
                  <a:gd name="T83" fmla="*/ 51 h 259"/>
                  <a:gd name="T84" fmla="*/ 81 w 244"/>
                  <a:gd name="T85" fmla="*/ 47 h 259"/>
                  <a:gd name="T86" fmla="*/ 82 w 244"/>
                  <a:gd name="T87" fmla="*/ 43 h 259"/>
                  <a:gd name="T88" fmla="*/ 83 w 244"/>
                  <a:gd name="T89" fmla="*/ 39 h 259"/>
                  <a:gd name="T90" fmla="*/ 84 w 244"/>
                  <a:gd name="T91" fmla="*/ 35 h 259"/>
                  <a:gd name="T92" fmla="*/ 85 w 244"/>
                  <a:gd name="T93" fmla="*/ 31 h 259"/>
                  <a:gd name="T94" fmla="*/ 85 w 244"/>
                  <a:gd name="T95" fmla="*/ 26 h 259"/>
                  <a:gd name="T96" fmla="*/ 85 w 244"/>
                  <a:gd name="T97" fmla="*/ 21 h 259"/>
                  <a:gd name="T98" fmla="*/ 85 w 244"/>
                  <a:gd name="T99" fmla="*/ 17 h 259"/>
                  <a:gd name="T100" fmla="*/ 84 w 244"/>
                  <a:gd name="T101" fmla="*/ 12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4"/>
                  <a:gd name="T154" fmla="*/ 0 h 259"/>
                  <a:gd name="T155" fmla="*/ 244 w 244"/>
                  <a:gd name="T156" fmla="*/ 259 h 2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4" h="259">
                    <a:moveTo>
                      <a:pt x="241" y="29"/>
                    </a:moveTo>
                    <a:lnTo>
                      <a:pt x="219" y="22"/>
                    </a:lnTo>
                    <a:lnTo>
                      <a:pt x="198" y="16"/>
                    </a:lnTo>
                    <a:lnTo>
                      <a:pt x="179" y="11"/>
                    </a:lnTo>
                    <a:lnTo>
                      <a:pt x="159" y="7"/>
                    </a:lnTo>
                    <a:lnTo>
                      <a:pt x="142" y="4"/>
                    </a:lnTo>
                    <a:lnTo>
                      <a:pt x="126" y="2"/>
                    </a:lnTo>
                    <a:lnTo>
                      <a:pt x="111" y="0"/>
                    </a:lnTo>
                    <a:lnTo>
                      <a:pt x="97" y="0"/>
                    </a:lnTo>
                    <a:lnTo>
                      <a:pt x="84" y="1"/>
                    </a:lnTo>
                    <a:lnTo>
                      <a:pt x="72" y="3"/>
                    </a:lnTo>
                    <a:lnTo>
                      <a:pt x="61" y="5"/>
                    </a:lnTo>
                    <a:lnTo>
                      <a:pt x="52" y="9"/>
                    </a:lnTo>
                    <a:lnTo>
                      <a:pt x="43" y="13"/>
                    </a:lnTo>
                    <a:lnTo>
                      <a:pt x="35" y="18"/>
                    </a:lnTo>
                    <a:lnTo>
                      <a:pt x="27" y="24"/>
                    </a:lnTo>
                    <a:lnTo>
                      <a:pt x="21" y="31"/>
                    </a:lnTo>
                    <a:lnTo>
                      <a:pt x="16" y="39"/>
                    </a:lnTo>
                    <a:lnTo>
                      <a:pt x="11" y="48"/>
                    </a:lnTo>
                    <a:lnTo>
                      <a:pt x="7" y="58"/>
                    </a:lnTo>
                    <a:lnTo>
                      <a:pt x="4" y="68"/>
                    </a:lnTo>
                    <a:lnTo>
                      <a:pt x="2" y="80"/>
                    </a:lnTo>
                    <a:lnTo>
                      <a:pt x="1" y="92"/>
                    </a:lnTo>
                    <a:lnTo>
                      <a:pt x="0" y="105"/>
                    </a:lnTo>
                    <a:lnTo>
                      <a:pt x="0" y="120"/>
                    </a:lnTo>
                    <a:lnTo>
                      <a:pt x="1" y="134"/>
                    </a:lnTo>
                    <a:lnTo>
                      <a:pt x="3" y="150"/>
                    </a:lnTo>
                    <a:lnTo>
                      <a:pt x="5" y="166"/>
                    </a:lnTo>
                    <a:lnTo>
                      <a:pt x="8" y="183"/>
                    </a:lnTo>
                    <a:lnTo>
                      <a:pt x="17" y="220"/>
                    </a:lnTo>
                    <a:lnTo>
                      <a:pt x="27" y="259"/>
                    </a:lnTo>
                    <a:lnTo>
                      <a:pt x="63" y="244"/>
                    </a:lnTo>
                    <a:lnTo>
                      <a:pt x="102" y="226"/>
                    </a:lnTo>
                    <a:lnTo>
                      <a:pt x="122" y="215"/>
                    </a:lnTo>
                    <a:lnTo>
                      <a:pt x="141" y="204"/>
                    </a:lnTo>
                    <a:lnTo>
                      <a:pt x="160" y="192"/>
                    </a:lnTo>
                    <a:lnTo>
                      <a:pt x="178" y="178"/>
                    </a:lnTo>
                    <a:lnTo>
                      <a:pt x="195" y="164"/>
                    </a:lnTo>
                    <a:lnTo>
                      <a:pt x="209" y="149"/>
                    </a:lnTo>
                    <a:lnTo>
                      <a:pt x="216" y="141"/>
                    </a:lnTo>
                    <a:lnTo>
                      <a:pt x="222" y="132"/>
                    </a:lnTo>
                    <a:lnTo>
                      <a:pt x="227" y="123"/>
                    </a:lnTo>
                    <a:lnTo>
                      <a:pt x="232" y="114"/>
                    </a:lnTo>
                    <a:lnTo>
                      <a:pt x="236" y="104"/>
                    </a:lnTo>
                    <a:lnTo>
                      <a:pt x="239" y="94"/>
                    </a:lnTo>
                    <a:lnTo>
                      <a:pt x="241" y="84"/>
                    </a:lnTo>
                    <a:lnTo>
                      <a:pt x="243" y="74"/>
                    </a:lnTo>
                    <a:lnTo>
                      <a:pt x="244" y="63"/>
                    </a:lnTo>
                    <a:lnTo>
                      <a:pt x="244" y="52"/>
                    </a:lnTo>
                    <a:lnTo>
                      <a:pt x="243" y="41"/>
                    </a:lnTo>
                    <a:lnTo>
                      <a:pt x="24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505" name="Freeform 193">
                <a:extLst>
                  <a:ext uri="{FF2B5EF4-FFF2-40B4-BE49-F238E27FC236}">
                    <a16:creationId xmlns:a16="http://schemas.microsoft.com/office/drawing/2014/main" id="{B6EFC5CA-9EDB-4DE1-9FE5-212B36F45EC8}"/>
                  </a:ext>
                </a:extLst>
              </p:cNvPr>
              <p:cNvSpPr>
                <a:spLocks/>
              </p:cNvSpPr>
              <p:nvPr/>
            </p:nvSpPr>
            <p:spPr bwMode="auto">
              <a:xfrm>
                <a:off x="2744" y="3185"/>
                <a:ext cx="286" cy="171"/>
              </a:xfrm>
              <a:custGeom>
                <a:avLst/>
                <a:gdLst>
                  <a:gd name="T0" fmla="*/ 1 w 816"/>
                  <a:gd name="T1" fmla="*/ 8 h 417"/>
                  <a:gd name="T2" fmla="*/ 5 w 816"/>
                  <a:gd name="T3" fmla="*/ 23 h 417"/>
                  <a:gd name="T4" fmla="*/ 10 w 816"/>
                  <a:gd name="T5" fmla="*/ 38 h 417"/>
                  <a:gd name="T6" fmla="*/ 17 w 816"/>
                  <a:gd name="T7" fmla="*/ 53 h 417"/>
                  <a:gd name="T8" fmla="*/ 25 w 816"/>
                  <a:gd name="T9" fmla="*/ 68 h 417"/>
                  <a:gd name="T10" fmla="*/ 35 w 816"/>
                  <a:gd name="T11" fmla="*/ 82 h 417"/>
                  <a:gd name="T12" fmla="*/ 45 w 816"/>
                  <a:gd name="T13" fmla="*/ 95 h 417"/>
                  <a:gd name="T14" fmla="*/ 56 w 816"/>
                  <a:gd name="T15" fmla="*/ 107 h 417"/>
                  <a:gd name="T16" fmla="*/ 69 w 816"/>
                  <a:gd name="T17" fmla="*/ 119 h 417"/>
                  <a:gd name="T18" fmla="*/ 81 w 816"/>
                  <a:gd name="T19" fmla="*/ 130 h 417"/>
                  <a:gd name="T20" fmla="*/ 94 w 816"/>
                  <a:gd name="T21" fmla="*/ 140 h 417"/>
                  <a:gd name="T22" fmla="*/ 108 w 816"/>
                  <a:gd name="T23" fmla="*/ 149 h 417"/>
                  <a:gd name="T24" fmla="*/ 121 w 816"/>
                  <a:gd name="T25" fmla="*/ 156 h 417"/>
                  <a:gd name="T26" fmla="*/ 135 w 816"/>
                  <a:gd name="T27" fmla="*/ 162 h 417"/>
                  <a:gd name="T28" fmla="*/ 148 w 816"/>
                  <a:gd name="T29" fmla="*/ 166 h 417"/>
                  <a:gd name="T30" fmla="*/ 161 w 816"/>
                  <a:gd name="T31" fmla="*/ 169 h 417"/>
                  <a:gd name="T32" fmla="*/ 178 w 816"/>
                  <a:gd name="T33" fmla="*/ 170 h 417"/>
                  <a:gd name="T34" fmla="*/ 200 w 816"/>
                  <a:gd name="T35" fmla="*/ 171 h 417"/>
                  <a:gd name="T36" fmla="*/ 221 w 816"/>
                  <a:gd name="T37" fmla="*/ 170 h 417"/>
                  <a:gd name="T38" fmla="*/ 240 w 816"/>
                  <a:gd name="T39" fmla="*/ 168 h 417"/>
                  <a:gd name="T40" fmla="*/ 263 w 816"/>
                  <a:gd name="T41" fmla="*/ 164 h 417"/>
                  <a:gd name="T42" fmla="*/ 282 w 816"/>
                  <a:gd name="T43" fmla="*/ 159 h 417"/>
                  <a:gd name="T44" fmla="*/ 272 w 816"/>
                  <a:gd name="T45" fmla="*/ 158 h 417"/>
                  <a:gd name="T46" fmla="*/ 247 w 816"/>
                  <a:gd name="T47" fmla="*/ 157 h 417"/>
                  <a:gd name="T48" fmla="*/ 224 w 816"/>
                  <a:gd name="T49" fmla="*/ 155 h 417"/>
                  <a:gd name="T50" fmla="*/ 203 w 816"/>
                  <a:gd name="T51" fmla="*/ 150 h 417"/>
                  <a:gd name="T52" fmla="*/ 183 w 816"/>
                  <a:gd name="T53" fmla="*/ 146 h 417"/>
                  <a:gd name="T54" fmla="*/ 165 w 816"/>
                  <a:gd name="T55" fmla="*/ 139 h 417"/>
                  <a:gd name="T56" fmla="*/ 148 w 816"/>
                  <a:gd name="T57" fmla="*/ 132 h 417"/>
                  <a:gd name="T58" fmla="*/ 133 w 816"/>
                  <a:gd name="T59" fmla="*/ 123 h 417"/>
                  <a:gd name="T60" fmla="*/ 117 w 816"/>
                  <a:gd name="T61" fmla="*/ 113 h 417"/>
                  <a:gd name="T62" fmla="*/ 103 w 816"/>
                  <a:gd name="T63" fmla="*/ 102 h 417"/>
                  <a:gd name="T64" fmla="*/ 81 w 816"/>
                  <a:gd name="T65" fmla="*/ 83 h 417"/>
                  <a:gd name="T66" fmla="*/ 51 w 816"/>
                  <a:gd name="T67" fmla="*/ 53 h 417"/>
                  <a:gd name="T68" fmla="*/ 18 w 816"/>
                  <a:gd name="T69" fmla="*/ 19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6"/>
                  <a:gd name="T106" fmla="*/ 0 h 417"/>
                  <a:gd name="T107" fmla="*/ 816 w 816"/>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6" h="417">
                    <a:moveTo>
                      <a:pt x="0" y="0"/>
                    </a:moveTo>
                    <a:lnTo>
                      <a:pt x="3" y="19"/>
                    </a:lnTo>
                    <a:lnTo>
                      <a:pt x="8" y="37"/>
                    </a:lnTo>
                    <a:lnTo>
                      <a:pt x="13" y="56"/>
                    </a:lnTo>
                    <a:lnTo>
                      <a:pt x="20" y="74"/>
                    </a:lnTo>
                    <a:lnTo>
                      <a:pt x="28" y="93"/>
                    </a:lnTo>
                    <a:lnTo>
                      <a:pt x="39" y="111"/>
                    </a:lnTo>
                    <a:lnTo>
                      <a:pt x="49" y="129"/>
                    </a:lnTo>
                    <a:lnTo>
                      <a:pt x="60" y="147"/>
                    </a:lnTo>
                    <a:lnTo>
                      <a:pt x="72" y="165"/>
                    </a:lnTo>
                    <a:lnTo>
                      <a:pt x="85" y="182"/>
                    </a:lnTo>
                    <a:lnTo>
                      <a:pt x="99" y="199"/>
                    </a:lnTo>
                    <a:lnTo>
                      <a:pt x="114" y="215"/>
                    </a:lnTo>
                    <a:lnTo>
                      <a:pt x="129" y="231"/>
                    </a:lnTo>
                    <a:lnTo>
                      <a:pt x="145" y="247"/>
                    </a:lnTo>
                    <a:lnTo>
                      <a:pt x="161" y="262"/>
                    </a:lnTo>
                    <a:lnTo>
                      <a:pt x="178" y="277"/>
                    </a:lnTo>
                    <a:lnTo>
                      <a:pt x="197" y="291"/>
                    </a:lnTo>
                    <a:lnTo>
                      <a:pt x="215" y="305"/>
                    </a:lnTo>
                    <a:lnTo>
                      <a:pt x="233" y="318"/>
                    </a:lnTo>
                    <a:lnTo>
                      <a:pt x="251" y="331"/>
                    </a:lnTo>
                    <a:lnTo>
                      <a:pt x="270" y="342"/>
                    </a:lnTo>
                    <a:lnTo>
                      <a:pt x="289" y="353"/>
                    </a:lnTo>
                    <a:lnTo>
                      <a:pt x="308" y="363"/>
                    </a:lnTo>
                    <a:lnTo>
                      <a:pt x="327" y="372"/>
                    </a:lnTo>
                    <a:lnTo>
                      <a:pt x="347" y="381"/>
                    </a:lnTo>
                    <a:lnTo>
                      <a:pt x="367" y="388"/>
                    </a:lnTo>
                    <a:lnTo>
                      <a:pt x="386" y="395"/>
                    </a:lnTo>
                    <a:lnTo>
                      <a:pt x="405" y="400"/>
                    </a:lnTo>
                    <a:lnTo>
                      <a:pt x="423" y="405"/>
                    </a:lnTo>
                    <a:lnTo>
                      <a:pt x="442" y="409"/>
                    </a:lnTo>
                    <a:lnTo>
                      <a:pt x="460" y="412"/>
                    </a:lnTo>
                    <a:lnTo>
                      <a:pt x="478" y="413"/>
                    </a:lnTo>
                    <a:lnTo>
                      <a:pt x="510" y="415"/>
                    </a:lnTo>
                    <a:lnTo>
                      <a:pt x="542" y="417"/>
                    </a:lnTo>
                    <a:lnTo>
                      <a:pt x="573" y="417"/>
                    </a:lnTo>
                    <a:lnTo>
                      <a:pt x="603" y="416"/>
                    </a:lnTo>
                    <a:lnTo>
                      <a:pt x="632" y="414"/>
                    </a:lnTo>
                    <a:lnTo>
                      <a:pt x="660" y="412"/>
                    </a:lnTo>
                    <a:lnTo>
                      <a:pt x="687" y="409"/>
                    </a:lnTo>
                    <a:lnTo>
                      <a:pt x="712" y="406"/>
                    </a:lnTo>
                    <a:lnTo>
                      <a:pt x="754" y="399"/>
                    </a:lnTo>
                    <a:lnTo>
                      <a:pt x="787" y="393"/>
                    </a:lnTo>
                    <a:lnTo>
                      <a:pt x="808" y="388"/>
                    </a:lnTo>
                    <a:lnTo>
                      <a:pt x="816" y="386"/>
                    </a:lnTo>
                    <a:lnTo>
                      <a:pt x="778" y="386"/>
                    </a:lnTo>
                    <a:lnTo>
                      <a:pt x="741" y="385"/>
                    </a:lnTo>
                    <a:lnTo>
                      <a:pt x="706" y="383"/>
                    </a:lnTo>
                    <a:lnTo>
                      <a:pt x="672" y="380"/>
                    </a:lnTo>
                    <a:lnTo>
                      <a:pt x="640" y="377"/>
                    </a:lnTo>
                    <a:lnTo>
                      <a:pt x="610" y="372"/>
                    </a:lnTo>
                    <a:lnTo>
                      <a:pt x="580" y="367"/>
                    </a:lnTo>
                    <a:lnTo>
                      <a:pt x="552" y="362"/>
                    </a:lnTo>
                    <a:lnTo>
                      <a:pt x="525" y="355"/>
                    </a:lnTo>
                    <a:lnTo>
                      <a:pt x="498" y="348"/>
                    </a:lnTo>
                    <a:lnTo>
                      <a:pt x="473" y="340"/>
                    </a:lnTo>
                    <a:lnTo>
                      <a:pt x="449" y="331"/>
                    </a:lnTo>
                    <a:lnTo>
                      <a:pt x="425" y="322"/>
                    </a:lnTo>
                    <a:lnTo>
                      <a:pt x="402" y="311"/>
                    </a:lnTo>
                    <a:lnTo>
                      <a:pt x="380" y="300"/>
                    </a:lnTo>
                    <a:lnTo>
                      <a:pt x="358" y="287"/>
                    </a:lnTo>
                    <a:lnTo>
                      <a:pt x="336" y="275"/>
                    </a:lnTo>
                    <a:lnTo>
                      <a:pt x="315" y="262"/>
                    </a:lnTo>
                    <a:lnTo>
                      <a:pt x="294" y="248"/>
                    </a:lnTo>
                    <a:lnTo>
                      <a:pt x="273" y="233"/>
                    </a:lnTo>
                    <a:lnTo>
                      <a:pt x="231" y="202"/>
                    </a:lnTo>
                    <a:lnTo>
                      <a:pt x="188" y="167"/>
                    </a:lnTo>
                    <a:lnTo>
                      <a:pt x="145" y="129"/>
                    </a:lnTo>
                    <a:lnTo>
                      <a:pt x="100" y="89"/>
                    </a:lnTo>
                    <a:lnTo>
                      <a:pt x="52" y="4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506" name="Freeform 194">
                <a:extLst>
                  <a:ext uri="{FF2B5EF4-FFF2-40B4-BE49-F238E27FC236}">
                    <a16:creationId xmlns:a16="http://schemas.microsoft.com/office/drawing/2014/main" id="{DFA72BEC-AC22-4941-9457-6C733DD9C836}"/>
                  </a:ext>
                </a:extLst>
              </p:cNvPr>
              <p:cNvSpPr>
                <a:spLocks/>
              </p:cNvSpPr>
              <p:nvPr/>
            </p:nvSpPr>
            <p:spPr bwMode="auto">
              <a:xfrm>
                <a:off x="2606" y="3024"/>
                <a:ext cx="94" cy="95"/>
              </a:xfrm>
              <a:custGeom>
                <a:avLst/>
                <a:gdLst>
                  <a:gd name="T0" fmla="*/ 24 w 264"/>
                  <a:gd name="T1" fmla="*/ 0 h 245"/>
                  <a:gd name="T2" fmla="*/ 22 w 264"/>
                  <a:gd name="T3" fmla="*/ 2 h 245"/>
                  <a:gd name="T4" fmla="*/ 18 w 264"/>
                  <a:gd name="T5" fmla="*/ 7 h 245"/>
                  <a:gd name="T6" fmla="*/ 13 w 264"/>
                  <a:gd name="T7" fmla="*/ 14 h 245"/>
                  <a:gd name="T8" fmla="*/ 8 w 264"/>
                  <a:gd name="T9" fmla="*/ 24 h 245"/>
                  <a:gd name="T10" fmla="*/ 5 w 264"/>
                  <a:gd name="T11" fmla="*/ 29 h 245"/>
                  <a:gd name="T12" fmla="*/ 3 w 264"/>
                  <a:gd name="T13" fmla="*/ 34 h 245"/>
                  <a:gd name="T14" fmla="*/ 2 w 264"/>
                  <a:gd name="T15" fmla="*/ 41 h 245"/>
                  <a:gd name="T16" fmla="*/ 1 w 264"/>
                  <a:gd name="T17" fmla="*/ 46 h 245"/>
                  <a:gd name="T18" fmla="*/ 0 w 264"/>
                  <a:gd name="T19" fmla="*/ 49 h 245"/>
                  <a:gd name="T20" fmla="*/ 0 w 264"/>
                  <a:gd name="T21" fmla="*/ 52 h 245"/>
                  <a:gd name="T22" fmla="*/ 0 w 264"/>
                  <a:gd name="T23" fmla="*/ 54 h 245"/>
                  <a:gd name="T24" fmla="*/ 0 w 264"/>
                  <a:gd name="T25" fmla="*/ 57 h 245"/>
                  <a:gd name="T26" fmla="*/ 1 w 264"/>
                  <a:gd name="T27" fmla="*/ 60 h 245"/>
                  <a:gd name="T28" fmla="*/ 2 w 264"/>
                  <a:gd name="T29" fmla="*/ 62 h 245"/>
                  <a:gd name="T30" fmla="*/ 3 w 264"/>
                  <a:gd name="T31" fmla="*/ 65 h 245"/>
                  <a:gd name="T32" fmla="*/ 4 w 264"/>
                  <a:gd name="T33" fmla="*/ 67 h 245"/>
                  <a:gd name="T34" fmla="*/ 6 w 264"/>
                  <a:gd name="T35" fmla="*/ 69 h 245"/>
                  <a:gd name="T36" fmla="*/ 7 w 264"/>
                  <a:gd name="T37" fmla="*/ 71 h 245"/>
                  <a:gd name="T38" fmla="*/ 9 w 264"/>
                  <a:gd name="T39" fmla="*/ 73 h 245"/>
                  <a:gd name="T40" fmla="*/ 11 w 264"/>
                  <a:gd name="T41" fmla="*/ 75 h 245"/>
                  <a:gd name="T42" fmla="*/ 16 w 264"/>
                  <a:gd name="T43" fmla="*/ 79 h 245"/>
                  <a:gd name="T44" fmla="*/ 22 w 264"/>
                  <a:gd name="T45" fmla="*/ 82 h 245"/>
                  <a:gd name="T46" fmla="*/ 28 w 264"/>
                  <a:gd name="T47" fmla="*/ 85 h 245"/>
                  <a:gd name="T48" fmla="*/ 35 w 264"/>
                  <a:gd name="T49" fmla="*/ 87 h 245"/>
                  <a:gd name="T50" fmla="*/ 41 w 264"/>
                  <a:gd name="T51" fmla="*/ 90 h 245"/>
                  <a:gd name="T52" fmla="*/ 48 w 264"/>
                  <a:gd name="T53" fmla="*/ 92 h 245"/>
                  <a:gd name="T54" fmla="*/ 54 w 264"/>
                  <a:gd name="T55" fmla="*/ 93 h 245"/>
                  <a:gd name="T56" fmla="*/ 61 w 264"/>
                  <a:gd name="T57" fmla="*/ 94 h 245"/>
                  <a:gd name="T58" fmla="*/ 67 w 264"/>
                  <a:gd name="T59" fmla="*/ 96 h 245"/>
                  <a:gd name="T60" fmla="*/ 72 w 264"/>
                  <a:gd name="T61" fmla="*/ 96 h 245"/>
                  <a:gd name="T62" fmla="*/ 78 w 264"/>
                  <a:gd name="T63" fmla="*/ 96 h 245"/>
                  <a:gd name="T64" fmla="*/ 82 w 264"/>
                  <a:gd name="T65" fmla="*/ 96 h 245"/>
                  <a:gd name="T66" fmla="*/ 86 w 264"/>
                  <a:gd name="T67" fmla="*/ 95 h 245"/>
                  <a:gd name="T68" fmla="*/ 88 w 264"/>
                  <a:gd name="T69" fmla="*/ 94 h 245"/>
                  <a:gd name="T70" fmla="*/ 89 w 264"/>
                  <a:gd name="T71" fmla="*/ 93 h 245"/>
                  <a:gd name="T72" fmla="*/ 90 w 264"/>
                  <a:gd name="T73" fmla="*/ 92 h 245"/>
                  <a:gd name="T74" fmla="*/ 91 w 264"/>
                  <a:gd name="T75" fmla="*/ 91 h 245"/>
                  <a:gd name="T76" fmla="*/ 92 w 264"/>
                  <a:gd name="T77" fmla="*/ 89 h 245"/>
                  <a:gd name="T78" fmla="*/ 93 w 264"/>
                  <a:gd name="T79" fmla="*/ 85 h 245"/>
                  <a:gd name="T80" fmla="*/ 93 w 264"/>
                  <a:gd name="T81" fmla="*/ 81 h 245"/>
                  <a:gd name="T82" fmla="*/ 94 w 264"/>
                  <a:gd name="T83" fmla="*/ 76 h 245"/>
                  <a:gd name="T84" fmla="*/ 94 w 264"/>
                  <a:gd name="T85" fmla="*/ 71 h 245"/>
                  <a:gd name="T86" fmla="*/ 94 w 264"/>
                  <a:gd name="T87" fmla="*/ 65 h 245"/>
                  <a:gd name="T88" fmla="*/ 94 w 264"/>
                  <a:gd name="T89" fmla="*/ 60 h 245"/>
                  <a:gd name="T90" fmla="*/ 93 w 264"/>
                  <a:gd name="T91" fmla="*/ 49 h 245"/>
                  <a:gd name="T92" fmla="*/ 92 w 264"/>
                  <a:gd name="T93" fmla="*/ 40 h 245"/>
                  <a:gd name="T94" fmla="*/ 90 w 264"/>
                  <a:gd name="T95" fmla="*/ 34 h 245"/>
                  <a:gd name="T96" fmla="*/ 90 w 264"/>
                  <a:gd name="T97" fmla="*/ 31 h 245"/>
                  <a:gd name="T98" fmla="*/ 82 w 264"/>
                  <a:gd name="T99" fmla="*/ 27 h 245"/>
                  <a:gd name="T100" fmla="*/ 73 w 264"/>
                  <a:gd name="T101" fmla="*/ 24 h 245"/>
                  <a:gd name="T102" fmla="*/ 64 w 264"/>
                  <a:gd name="T103" fmla="*/ 20 h 245"/>
                  <a:gd name="T104" fmla="*/ 56 w 264"/>
                  <a:gd name="T105" fmla="*/ 16 h 245"/>
                  <a:gd name="T106" fmla="*/ 48 w 264"/>
                  <a:gd name="T107" fmla="*/ 12 h 245"/>
                  <a:gd name="T108" fmla="*/ 40 w 264"/>
                  <a:gd name="T109" fmla="*/ 8 h 245"/>
                  <a:gd name="T110" fmla="*/ 31 w 264"/>
                  <a:gd name="T111" fmla="*/ 4 h 245"/>
                  <a:gd name="T112" fmla="*/ 24 w 264"/>
                  <a:gd name="T113" fmla="*/ 0 h 2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4"/>
                  <a:gd name="T172" fmla="*/ 0 h 245"/>
                  <a:gd name="T173" fmla="*/ 264 w 264"/>
                  <a:gd name="T174" fmla="*/ 245 h 2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4" h="245">
                    <a:moveTo>
                      <a:pt x="66" y="0"/>
                    </a:moveTo>
                    <a:lnTo>
                      <a:pt x="62" y="5"/>
                    </a:lnTo>
                    <a:lnTo>
                      <a:pt x="50" y="17"/>
                    </a:lnTo>
                    <a:lnTo>
                      <a:pt x="37" y="37"/>
                    </a:lnTo>
                    <a:lnTo>
                      <a:pt x="22" y="61"/>
                    </a:lnTo>
                    <a:lnTo>
                      <a:pt x="15" y="74"/>
                    </a:lnTo>
                    <a:lnTo>
                      <a:pt x="9" y="88"/>
                    </a:lnTo>
                    <a:lnTo>
                      <a:pt x="5" y="104"/>
                    </a:lnTo>
                    <a:lnTo>
                      <a:pt x="2" y="118"/>
                    </a:lnTo>
                    <a:lnTo>
                      <a:pt x="1" y="125"/>
                    </a:lnTo>
                    <a:lnTo>
                      <a:pt x="0" y="132"/>
                    </a:lnTo>
                    <a:lnTo>
                      <a:pt x="1" y="139"/>
                    </a:lnTo>
                    <a:lnTo>
                      <a:pt x="1" y="146"/>
                    </a:lnTo>
                    <a:lnTo>
                      <a:pt x="3" y="152"/>
                    </a:lnTo>
                    <a:lnTo>
                      <a:pt x="5" y="159"/>
                    </a:lnTo>
                    <a:lnTo>
                      <a:pt x="8" y="165"/>
                    </a:lnTo>
                    <a:lnTo>
                      <a:pt x="11" y="171"/>
                    </a:lnTo>
                    <a:lnTo>
                      <a:pt x="16" y="177"/>
                    </a:lnTo>
                    <a:lnTo>
                      <a:pt x="21" y="182"/>
                    </a:lnTo>
                    <a:lnTo>
                      <a:pt x="26" y="187"/>
                    </a:lnTo>
                    <a:lnTo>
                      <a:pt x="32" y="192"/>
                    </a:lnTo>
                    <a:lnTo>
                      <a:pt x="46" y="201"/>
                    </a:lnTo>
                    <a:lnTo>
                      <a:pt x="62" y="209"/>
                    </a:lnTo>
                    <a:lnTo>
                      <a:pt x="79" y="217"/>
                    </a:lnTo>
                    <a:lnTo>
                      <a:pt x="97" y="223"/>
                    </a:lnTo>
                    <a:lnTo>
                      <a:pt x="115" y="229"/>
                    </a:lnTo>
                    <a:lnTo>
                      <a:pt x="134" y="234"/>
                    </a:lnTo>
                    <a:lnTo>
                      <a:pt x="152" y="238"/>
                    </a:lnTo>
                    <a:lnTo>
                      <a:pt x="170" y="241"/>
                    </a:lnTo>
                    <a:lnTo>
                      <a:pt x="187" y="244"/>
                    </a:lnTo>
                    <a:lnTo>
                      <a:pt x="203" y="245"/>
                    </a:lnTo>
                    <a:lnTo>
                      <a:pt x="218" y="245"/>
                    </a:lnTo>
                    <a:lnTo>
                      <a:pt x="230" y="245"/>
                    </a:lnTo>
                    <a:lnTo>
                      <a:pt x="241" y="243"/>
                    </a:lnTo>
                    <a:lnTo>
                      <a:pt x="248" y="241"/>
                    </a:lnTo>
                    <a:lnTo>
                      <a:pt x="251" y="238"/>
                    </a:lnTo>
                    <a:lnTo>
                      <a:pt x="253" y="235"/>
                    </a:lnTo>
                    <a:lnTo>
                      <a:pt x="255" y="232"/>
                    </a:lnTo>
                    <a:lnTo>
                      <a:pt x="257" y="228"/>
                    </a:lnTo>
                    <a:lnTo>
                      <a:pt x="260" y="218"/>
                    </a:lnTo>
                    <a:lnTo>
                      <a:pt x="262" y="207"/>
                    </a:lnTo>
                    <a:lnTo>
                      <a:pt x="263" y="194"/>
                    </a:lnTo>
                    <a:lnTo>
                      <a:pt x="264" y="181"/>
                    </a:lnTo>
                    <a:lnTo>
                      <a:pt x="263" y="167"/>
                    </a:lnTo>
                    <a:lnTo>
                      <a:pt x="263" y="153"/>
                    </a:lnTo>
                    <a:lnTo>
                      <a:pt x="260" y="126"/>
                    </a:lnTo>
                    <a:lnTo>
                      <a:pt x="257" y="103"/>
                    </a:lnTo>
                    <a:lnTo>
                      <a:pt x="254" y="86"/>
                    </a:lnTo>
                    <a:lnTo>
                      <a:pt x="253" y="80"/>
                    </a:lnTo>
                    <a:lnTo>
                      <a:pt x="229" y="70"/>
                    </a:lnTo>
                    <a:lnTo>
                      <a:pt x="204" y="60"/>
                    </a:lnTo>
                    <a:lnTo>
                      <a:pt x="181" y="50"/>
                    </a:lnTo>
                    <a:lnTo>
                      <a:pt x="157" y="40"/>
                    </a:lnTo>
                    <a:lnTo>
                      <a:pt x="134" y="30"/>
                    </a:lnTo>
                    <a:lnTo>
                      <a:pt x="111" y="20"/>
                    </a:lnTo>
                    <a:lnTo>
                      <a:pt x="88" y="10"/>
                    </a:lnTo>
                    <a:lnTo>
                      <a:pt x="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15"/>
              </a:p>
            </p:txBody>
          </p:sp>
          <p:sp>
            <p:nvSpPr>
              <p:cNvPr id="397507" name="Freeform 195">
                <a:extLst>
                  <a:ext uri="{FF2B5EF4-FFF2-40B4-BE49-F238E27FC236}">
                    <a16:creationId xmlns:a16="http://schemas.microsoft.com/office/drawing/2014/main" id="{93377DFB-FE04-4F45-90FE-94E95CD94FEF}"/>
                  </a:ext>
                </a:extLst>
              </p:cNvPr>
              <p:cNvSpPr>
                <a:spLocks/>
              </p:cNvSpPr>
              <p:nvPr/>
            </p:nvSpPr>
            <p:spPr bwMode="auto">
              <a:xfrm rot="20691072" flipH="1">
                <a:off x="2790" y="2964"/>
                <a:ext cx="66" cy="158"/>
              </a:xfrm>
              <a:custGeom>
                <a:avLst/>
                <a:gdLst>
                  <a:gd name="T0" fmla="*/ 41 w 860"/>
                  <a:gd name="T1" fmla="*/ 65 h 2186"/>
                  <a:gd name="T2" fmla="*/ 38 w 860"/>
                  <a:gd name="T3" fmla="*/ 72 h 2186"/>
                  <a:gd name="T4" fmla="*/ 34 w 860"/>
                  <a:gd name="T5" fmla="*/ 79 h 2186"/>
                  <a:gd name="T6" fmla="*/ 30 w 860"/>
                  <a:gd name="T7" fmla="*/ 86 h 2186"/>
                  <a:gd name="T8" fmla="*/ 26 w 860"/>
                  <a:gd name="T9" fmla="*/ 93 h 2186"/>
                  <a:gd name="T10" fmla="*/ 22 w 860"/>
                  <a:gd name="T11" fmla="*/ 100 h 2186"/>
                  <a:gd name="T12" fmla="*/ 19 w 860"/>
                  <a:gd name="T13" fmla="*/ 107 h 2186"/>
                  <a:gd name="T14" fmla="*/ 17 w 860"/>
                  <a:gd name="T15" fmla="*/ 115 h 2186"/>
                  <a:gd name="T16" fmla="*/ 14 w 860"/>
                  <a:gd name="T17" fmla="*/ 120 h 2186"/>
                  <a:gd name="T18" fmla="*/ 11 w 860"/>
                  <a:gd name="T19" fmla="*/ 123 h 2186"/>
                  <a:gd name="T20" fmla="*/ 12 w 860"/>
                  <a:gd name="T21" fmla="*/ 129 h 2186"/>
                  <a:gd name="T22" fmla="*/ 66 w 860"/>
                  <a:gd name="T23" fmla="*/ 154 h 2186"/>
                  <a:gd name="T24" fmla="*/ 65 w 860"/>
                  <a:gd name="T25" fmla="*/ 157 h 2186"/>
                  <a:gd name="T26" fmla="*/ 1 w 860"/>
                  <a:gd name="T27" fmla="*/ 133 h 2186"/>
                  <a:gd name="T28" fmla="*/ 0 w 860"/>
                  <a:gd name="T29" fmla="*/ 126 h 2186"/>
                  <a:gd name="T30" fmla="*/ 2 w 860"/>
                  <a:gd name="T31" fmla="*/ 119 h 2186"/>
                  <a:gd name="T32" fmla="*/ 5 w 860"/>
                  <a:gd name="T33" fmla="*/ 112 h 2186"/>
                  <a:gd name="T34" fmla="*/ 10 w 860"/>
                  <a:gd name="T35" fmla="*/ 106 h 2186"/>
                  <a:gd name="T36" fmla="*/ 15 w 860"/>
                  <a:gd name="T37" fmla="*/ 99 h 2186"/>
                  <a:gd name="T38" fmla="*/ 19 w 860"/>
                  <a:gd name="T39" fmla="*/ 93 h 2186"/>
                  <a:gd name="T40" fmla="*/ 23 w 860"/>
                  <a:gd name="T41" fmla="*/ 86 h 2186"/>
                  <a:gd name="T42" fmla="*/ 25 w 860"/>
                  <a:gd name="T43" fmla="*/ 80 h 2186"/>
                  <a:gd name="T44" fmla="*/ 27 w 860"/>
                  <a:gd name="T45" fmla="*/ 75 h 2186"/>
                  <a:gd name="T46" fmla="*/ 29 w 860"/>
                  <a:gd name="T47" fmla="*/ 69 h 2186"/>
                  <a:gd name="T48" fmla="*/ 31 w 860"/>
                  <a:gd name="T49" fmla="*/ 64 h 2186"/>
                  <a:gd name="T50" fmla="*/ 33 w 860"/>
                  <a:gd name="T51" fmla="*/ 59 h 2186"/>
                  <a:gd name="T52" fmla="*/ 34 w 860"/>
                  <a:gd name="T53" fmla="*/ 53 h 2186"/>
                  <a:gd name="T54" fmla="*/ 36 w 860"/>
                  <a:gd name="T55" fmla="*/ 47 h 2186"/>
                  <a:gd name="T56" fmla="*/ 38 w 860"/>
                  <a:gd name="T57" fmla="*/ 42 h 2186"/>
                  <a:gd name="T58" fmla="*/ 39 w 860"/>
                  <a:gd name="T59" fmla="*/ 37 h 2186"/>
                  <a:gd name="T60" fmla="*/ 41 w 860"/>
                  <a:gd name="T61" fmla="*/ 31 h 2186"/>
                  <a:gd name="T62" fmla="*/ 44 w 860"/>
                  <a:gd name="T63" fmla="*/ 26 h 2186"/>
                  <a:gd name="T64" fmla="*/ 46 w 860"/>
                  <a:gd name="T65" fmla="*/ 21 h 2186"/>
                  <a:gd name="T66" fmla="*/ 49 w 860"/>
                  <a:gd name="T67" fmla="*/ 16 h 2186"/>
                  <a:gd name="T68" fmla="*/ 52 w 860"/>
                  <a:gd name="T69" fmla="*/ 11 h 2186"/>
                  <a:gd name="T70" fmla="*/ 56 w 860"/>
                  <a:gd name="T71" fmla="*/ 7 h 2186"/>
                  <a:gd name="T72" fmla="*/ 61 w 860"/>
                  <a:gd name="T73" fmla="*/ 3 h 2186"/>
                  <a:gd name="T74" fmla="*/ 66 w 860"/>
                  <a:gd name="T75" fmla="*/ 0 h 2186"/>
                  <a:gd name="T76" fmla="*/ 64 w 860"/>
                  <a:gd name="T77" fmla="*/ 7 h 2186"/>
                  <a:gd name="T78" fmla="*/ 62 w 860"/>
                  <a:gd name="T79" fmla="*/ 16 h 2186"/>
                  <a:gd name="T80" fmla="*/ 60 w 860"/>
                  <a:gd name="T81" fmla="*/ 24 h 2186"/>
                  <a:gd name="T82" fmla="*/ 57 w 860"/>
                  <a:gd name="T83" fmla="*/ 32 h 2186"/>
                  <a:gd name="T84" fmla="*/ 54 w 860"/>
                  <a:gd name="T85" fmla="*/ 39 h 2186"/>
                  <a:gd name="T86" fmla="*/ 51 w 860"/>
                  <a:gd name="T87" fmla="*/ 47 h 2186"/>
                  <a:gd name="T88" fmla="*/ 47 w 860"/>
                  <a:gd name="T89" fmla="*/ 54 h 2186"/>
                  <a:gd name="T90" fmla="*/ 42 w 860"/>
                  <a:gd name="T91" fmla="*/ 62 h 21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0"/>
                  <a:gd name="T139" fmla="*/ 0 h 2186"/>
                  <a:gd name="T140" fmla="*/ 860 w 860"/>
                  <a:gd name="T141" fmla="*/ 2186 h 218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0" h="2186">
                    <a:moveTo>
                      <a:pt x="551" y="856"/>
                    </a:moveTo>
                    <a:lnTo>
                      <a:pt x="531" y="903"/>
                    </a:lnTo>
                    <a:lnTo>
                      <a:pt x="511" y="951"/>
                    </a:lnTo>
                    <a:lnTo>
                      <a:pt x="491" y="998"/>
                    </a:lnTo>
                    <a:lnTo>
                      <a:pt x="467" y="1044"/>
                    </a:lnTo>
                    <a:lnTo>
                      <a:pt x="443" y="1091"/>
                    </a:lnTo>
                    <a:lnTo>
                      <a:pt x="416" y="1138"/>
                    </a:lnTo>
                    <a:lnTo>
                      <a:pt x="390" y="1186"/>
                    </a:lnTo>
                    <a:lnTo>
                      <a:pt x="370" y="1239"/>
                    </a:lnTo>
                    <a:lnTo>
                      <a:pt x="336" y="1287"/>
                    </a:lnTo>
                    <a:lnTo>
                      <a:pt x="315" y="1334"/>
                    </a:lnTo>
                    <a:lnTo>
                      <a:pt x="289" y="1384"/>
                    </a:lnTo>
                    <a:lnTo>
                      <a:pt x="275" y="1438"/>
                    </a:lnTo>
                    <a:lnTo>
                      <a:pt x="248" y="1485"/>
                    </a:lnTo>
                    <a:lnTo>
                      <a:pt x="231" y="1538"/>
                    </a:lnTo>
                    <a:lnTo>
                      <a:pt x="215" y="1589"/>
                    </a:lnTo>
                    <a:lnTo>
                      <a:pt x="211" y="1646"/>
                    </a:lnTo>
                    <a:lnTo>
                      <a:pt x="185" y="1662"/>
                    </a:lnTo>
                    <a:lnTo>
                      <a:pt x="158" y="1690"/>
                    </a:lnTo>
                    <a:lnTo>
                      <a:pt x="141" y="1706"/>
                    </a:lnTo>
                    <a:lnTo>
                      <a:pt x="155" y="1730"/>
                    </a:lnTo>
                    <a:lnTo>
                      <a:pt x="155" y="1790"/>
                    </a:lnTo>
                    <a:lnTo>
                      <a:pt x="860" y="2099"/>
                    </a:lnTo>
                    <a:lnTo>
                      <a:pt x="857" y="2126"/>
                    </a:lnTo>
                    <a:lnTo>
                      <a:pt x="857" y="2149"/>
                    </a:lnTo>
                    <a:lnTo>
                      <a:pt x="847" y="2177"/>
                    </a:lnTo>
                    <a:lnTo>
                      <a:pt x="836" y="2186"/>
                    </a:lnTo>
                    <a:lnTo>
                      <a:pt x="10" y="1847"/>
                    </a:lnTo>
                    <a:lnTo>
                      <a:pt x="0" y="1790"/>
                    </a:lnTo>
                    <a:lnTo>
                      <a:pt x="0" y="1740"/>
                    </a:lnTo>
                    <a:lnTo>
                      <a:pt x="10" y="1693"/>
                    </a:lnTo>
                    <a:lnTo>
                      <a:pt x="27" y="1646"/>
                    </a:lnTo>
                    <a:lnTo>
                      <a:pt x="43" y="1598"/>
                    </a:lnTo>
                    <a:lnTo>
                      <a:pt x="71" y="1552"/>
                    </a:lnTo>
                    <a:lnTo>
                      <a:pt x="101" y="1505"/>
                    </a:lnTo>
                    <a:lnTo>
                      <a:pt x="131" y="1464"/>
                    </a:lnTo>
                    <a:lnTo>
                      <a:pt x="158" y="1418"/>
                    </a:lnTo>
                    <a:lnTo>
                      <a:pt x="191" y="1374"/>
                    </a:lnTo>
                    <a:lnTo>
                      <a:pt x="222" y="1326"/>
                    </a:lnTo>
                    <a:lnTo>
                      <a:pt x="252" y="1287"/>
                    </a:lnTo>
                    <a:lnTo>
                      <a:pt x="275" y="1239"/>
                    </a:lnTo>
                    <a:lnTo>
                      <a:pt x="295" y="1195"/>
                    </a:lnTo>
                    <a:lnTo>
                      <a:pt x="309" y="1149"/>
                    </a:lnTo>
                    <a:lnTo>
                      <a:pt x="326" y="1105"/>
                    </a:lnTo>
                    <a:lnTo>
                      <a:pt x="336" y="1065"/>
                    </a:lnTo>
                    <a:lnTo>
                      <a:pt x="353" y="1035"/>
                    </a:lnTo>
                    <a:lnTo>
                      <a:pt x="363" y="990"/>
                    </a:lnTo>
                    <a:lnTo>
                      <a:pt x="379" y="960"/>
                    </a:lnTo>
                    <a:lnTo>
                      <a:pt x="390" y="917"/>
                    </a:lnTo>
                    <a:lnTo>
                      <a:pt x="399" y="887"/>
                    </a:lnTo>
                    <a:lnTo>
                      <a:pt x="410" y="842"/>
                    </a:lnTo>
                    <a:lnTo>
                      <a:pt x="427" y="813"/>
                    </a:lnTo>
                    <a:lnTo>
                      <a:pt x="430" y="772"/>
                    </a:lnTo>
                    <a:lnTo>
                      <a:pt x="447" y="735"/>
                    </a:lnTo>
                    <a:lnTo>
                      <a:pt x="454" y="691"/>
                    </a:lnTo>
                    <a:lnTo>
                      <a:pt x="467" y="655"/>
                    </a:lnTo>
                    <a:lnTo>
                      <a:pt x="477" y="615"/>
                    </a:lnTo>
                    <a:lnTo>
                      <a:pt x="491" y="581"/>
                    </a:lnTo>
                    <a:lnTo>
                      <a:pt x="500" y="540"/>
                    </a:lnTo>
                    <a:lnTo>
                      <a:pt x="514" y="507"/>
                    </a:lnTo>
                    <a:lnTo>
                      <a:pt x="527" y="467"/>
                    </a:lnTo>
                    <a:lnTo>
                      <a:pt x="538" y="430"/>
                    </a:lnTo>
                    <a:lnTo>
                      <a:pt x="551" y="393"/>
                    </a:lnTo>
                    <a:lnTo>
                      <a:pt x="567" y="355"/>
                    </a:lnTo>
                    <a:lnTo>
                      <a:pt x="584" y="319"/>
                    </a:lnTo>
                    <a:lnTo>
                      <a:pt x="598" y="288"/>
                    </a:lnTo>
                    <a:lnTo>
                      <a:pt x="622" y="255"/>
                    </a:lnTo>
                    <a:lnTo>
                      <a:pt x="642" y="225"/>
                    </a:lnTo>
                    <a:lnTo>
                      <a:pt x="659" y="187"/>
                    </a:lnTo>
                    <a:lnTo>
                      <a:pt x="682" y="158"/>
                    </a:lnTo>
                    <a:lnTo>
                      <a:pt x="706" y="124"/>
                    </a:lnTo>
                    <a:lnTo>
                      <a:pt x="735" y="100"/>
                    </a:lnTo>
                    <a:lnTo>
                      <a:pt x="763" y="67"/>
                    </a:lnTo>
                    <a:lnTo>
                      <a:pt x="793" y="47"/>
                    </a:lnTo>
                    <a:lnTo>
                      <a:pt x="827" y="19"/>
                    </a:lnTo>
                    <a:lnTo>
                      <a:pt x="860" y="0"/>
                    </a:lnTo>
                    <a:lnTo>
                      <a:pt x="847" y="47"/>
                    </a:lnTo>
                    <a:lnTo>
                      <a:pt x="836" y="103"/>
                    </a:lnTo>
                    <a:lnTo>
                      <a:pt x="819" y="158"/>
                    </a:lnTo>
                    <a:lnTo>
                      <a:pt x="810" y="215"/>
                    </a:lnTo>
                    <a:lnTo>
                      <a:pt x="793" y="268"/>
                    </a:lnTo>
                    <a:lnTo>
                      <a:pt x="776" y="326"/>
                    </a:lnTo>
                    <a:lnTo>
                      <a:pt x="763" y="376"/>
                    </a:lnTo>
                    <a:lnTo>
                      <a:pt x="746" y="436"/>
                    </a:lnTo>
                    <a:lnTo>
                      <a:pt x="726" y="487"/>
                    </a:lnTo>
                    <a:lnTo>
                      <a:pt x="706" y="540"/>
                    </a:lnTo>
                    <a:lnTo>
                      <a:pt x="682" y="591"/>
                    </a:lnTo>
                    <a:lnTo>
                      <a:pt x="662" y="651"/>
                    </a:lnTo>
                    <a:lnTo>
                      <a:pt x="635" y="699"/>
                    </a:lnTo>
                    <a:lnTo>
                      <a:pt x="611" y="749"/>
                    </a:lnTo>
                    <a:lnTo>
                      <a:pt x="578" y="803"/>
                    </a:lnTo>
                    <a:lnTo>
                      <a:pt x="551" y="856"/>
                    </a:lnTo>
                    <a:close/>
                  </a:path>
                </a:pathLst>
              </a:custGeom>
              <a:gradFill rotWithShape="1">
                <a:gsLst>
                  <a:gs pos="0">
                    <a:srgbClr val="FBE4AE"/>
                  </a:gs>
                  <a:gs pos="6500">
                    <a:srgbClr val="BD922A"/>
                  </a:gs>
                  <a:gs pos="10501">
                    <a:srgbClr val="BD922A"/>
                  </a:gs>
                  <a:gs pos="31500">
                    <a:srgbClr val="FBE4AE"/>
                  </a:gs>
                  <a:gs pos="33501">
                    <a:srgbClr val="BD922A"/>
                  </a:gs>
                  <a:gs pos="34500">
                    <a:srgbClr val="835E17"/>
                  </a:gs>
                  <a:gs pos="41000">
                    <a:srgbClr val="A28949"/>
                  </a:gs>
                  <a:gs pos="50000">
                    <a:srgbClr val="FAE3B7"/>
                  </a:gs>
                  <a:gs pos="59000">
                    <a:srgbClr val="A28949"/>
                  </a:gs>
                  <a:gs pos="65500">
                    <a:srgbClr val="835E17"/>
                  </a:gs>
                  <a:gs pos="66499">
                    <a:srgbClr val="BD922A"/>
                  </a:gs>
                  <a:gs pos="68500">
                    <a:srgbClr val="FBE4AE"/>
                  </a:gs>
                  <a:gs pos="89500">
                    <a:srgbClr val="BD922A"/>
                  </a:gs>
                  <a:gs pos="93500">
                    <a:srgbClr val="BD922A"/>
                  </a:gs>
                  <a:gs pos="100000">
                    <a:srgbClr val="FBE4AE"/>
                  </a:gs>
                </a:gsLst>
                <a:lin ang="5400000" scaled="1"/>
              </a:gradFill>
              <a:ln w="3175">
                <a:solidFill>
                  <a:schemeClr val="tx2"/>
                </a:solidFill>
                <a:round/>
                <a:headEnd/>
                <a:tailEnd/>
              </a:ln>
            </p:spPr>
            <p:txBody>
              <a:bodyPr/>
              <a:lstStyle/>
              <a:p>
                <a:pPr>
                  <a:defRPr/>
                </a:pPr>
                <a:endParaRPr lang="en-US" sz="2315"/>
              </a:p>
            </p:txBody>
          </p:sp>
        </p:grpSp>
        <p:sp>
          <p:nvSpPr>
            <p:cNvPr id="397508" name="Text Box 196">
              <a:extLst>
                <a:ext uri="{FF2B5EF4-FFF2-40B4-BE49-F238E27FC236}">
                  <a16:creationId xmlns:a16="http://schemas.microsoft.com/office/drawing/2014/main" id="{844717BC-5597-4E3C-8968-40E6618F30C6}"/>
                </a:ext>
              </a:extLst>
            </p:cNvPr>
            <p:cNvSpPr txBox="1">
              <a:spLocks noChangeArrowheads="1"/>
            </p:cNvSpPr>
            <p:nvPr/>
          </p:nvSpPr>
          <p:spPr bwMode="auto">
            <a:xfrm>
              <a:off x="4726" y="1083"/>
              <a:ext cx="2164"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GB" altLang="en-US" sz="2701" b="1" i="1" dirty="0">
                  <a:cs typeface="Arial" panose="020B0604020202020204" pitchFamily="34" charset="0"/>
                </a:rPr>
                <a:t>Schizophrenia</a:t>
              </a:r>
            </a:p>
          </p:txBody>
        </p:sp>
        <p:sp>
          <p:nvSpPr>
            <p:cNvPr id="397509" name="Text Box 197">
              <a:extLst>
                <a:ext uri="{FF2B5EF4-FFF2-40B4-BE49-F238E27FC236}">
                  <a16:creationId xmlns:a16="http://schemas.microsoft.com/office/drawing/2014/main" id="{66D586D8-F64D-485E-A3F9-1F494465ACF9}"/>
                </a:ext>
              </a:extLst>
            </p:cNvPr>
            <p:cNvSpPr txBox="1">
              <a:spLocks noChangeArrowheads="1"/>
            </p:cNvSpPr>
            <p:nvPr/>
          </p:nvSpPr>
          <p:spPr bwMode="auto">
            <a:xfrm>
              <a:off x="836" y="1118"/>
              <a:ext cx="1862"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GB" altLang="en-US" sz="2701" b="1" i="1" dirty="0">
                  <a:cs typeface="Arial" panose="020B0604020202020204" pitchFamily="34" charset="0"/>
                </a:rPr>
                <a:t> Epilepsy</a:t>
              </a:r>
            </a:p>
          </p:txBody>
        </p:sp>
        <p:sp>
          <p:nvSpPr>
            <p:cNvPr id="397510" name="Text Box 198">
              <a:extLst>
                <a:ext uri="{FF2B5EF4-FFF2-40B4-BE49-F238E27FC236}">
                  <a16:creationId xmlns:a16="http://schemas.microsoft.com/office/drawing/2014/main" id="{03BE7545-D469-4D01-A319-12AF9E50481F}"/>
                </a:ext>
              </a:extLst>
            </p:cNvPr>
            <p:cNvSpPr txBox="1">
              <a:spLocks noChangeArrowheads="1"/>
            </p:cNvSpPr>
            <p:nvPr/>
          </p:nvSpPr>
          <p:spPr bwMode="auto">
            <a:xfrm>
              <a:off x="2469" y="845"/>
              <a:ext cx="1861"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GB" altLang="en-US" sz="2701" b="1" i="1">
                  <a:solidFill>
                    <a:schemeClr val="bg1"/>
                  </a:solidFill>
                  <a:cs typeface="Arial" panose="020B0604020202020204" pitchFamily="34" charset="0"/>
                </a:rPr>
                <a:t>Bipolar disorder</a:t>
              </a:r>
            </a:p>
          </p:txBody>
        </p:sp>
        <p:sp>
          <p:nvSpPr>
            <p:cNvPr id="397511" name="AutoShape 199">
              <a:extLst>
                <a:ext uri="{FF2B5EF4-FFF2-40B4-BE49-F238E27FC236}">
                  <a16:creationId xmlns:a16="http://schemas.microsoft.com/office/drawing/2014/main" id="{96776767-29A5-47D2-9DA9-DB988035E29D}"/>
                </a:ext>
              </a:extLst>
            </p:cNvPr>
            <p:cNvSpPr>
              <a:spLocks noChangeArrowheads="1"/>
            </p:cNvSpPr>
            <p:nvPr/>
          </p:nvSpPr>
          <p:spPr bwMode="auto">
            <a:xfrm>
              <a:off x="3240" y="1162"/>
              <a:ext cx="138" cy="590"/>
            </a:xfrm>
            <a:prstGeom prst="downArrow">
              <a:avLst>
                <a:gd name="adj1" fmla="val 50000"/>
                <a:gd name="adj2" fmla="val 108456"/>
              </a:avLst>
            </a:prstGeom>
            <a:solidFill>
              <a:srgbClr val="66FF33"/>
            </a:solidFill>
            <a:ln w="9525">
              <a:solidFill>
                <a:srgbClr val="002A7E"/>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737">
                <a:latin typeface="Arial" panose="020B0604020202020204" pitchFamily="34" charset="0"/>
                <a:cs typeface="Arial" panose="020B0604020202020204" pitchFamily="34" charset="0"/>
              </a:endParaRPr>
            </a:p>
          </p:txBody>
        </p:sp>
        <p:sp>
          <p:nvSpPr>
            <p:cNvPr id="397512" name="AutoShape 200">
              <a:extLst>
                <a:ext uri="{FF2B5EF4-FFF2-40B4-BE49-F238E27FC236}">
                  <a16:creationId xmlns:a16="http://schemas.microsoft.com/office/drawing/2014/main" id="{37AEA8A7-4EEF-4CED-968B-3798F8AA3F9B}"/>
                </a:ext>
              </a:extLst>
            </p:cNvPr>
            <p:cNvSpPr>
              <a:spLocks noChangeArrowheads="1"/>
            </p:cNvSpPr>
            <p:nvPr/>
          </p:nvSpPr>
          <p:spPr bwMode="auto">
            <a:xfrm rot="-3792916">
              <a:off x="2063" y="1225"/>
              <a:ext cx="131" cy="726"/>
            </a:xfrm>
            <a:prstGeom prst="downArrow">
              <a:avLst>
                <a:gd name="adj1" fmla="val 50000"/>
                <a:gd name="adj2" fmla="val 137500"/>
              </a:avLst>
            </a:prstGeom>
            <a:solidFill>
              <a:srgbClr val="66FF33"/>
            </a:solidFill>
            <a:ln w="9525">
              <a:solidFill>
                <a:srgbClr val="002A7E"/>
              </a:solidFill>
              <a:miter lim="800000"/>
              <a:headEnd/>
              <a:tailEnd/>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737">
                <a:latin typeface="Arial" panose="020B0604020202020204" pitchFamily="34" charset="0"/>
                <a:cs typeface="Arial" panose="020B0604020202020204" pitchFamily="34" charset="0"/>
              </a:endParaRPr>
            </a:p>
          </p:txBody>
        </p:sp>
        <p:sp>
          <p:nvSpPr>
            <p:cNvPr id="397513" name="AutoShape 201">
              <a:extLst>
                <a:ext uri="{FF2B5EF4-FFF2-40B4-BE49-F238E27FC236}">
                  <a16:creationId xmlns:a16="http://schemas.microsoft.com/office/drawing/2014/main" id="{33C8E619-0F62-4991-9D1D-FED92FF378D5}"/>
                </a:ext>
              </a:extLst>
            </p:cNvPr>
            <p:cNvSpPr>
              <a:spLocks noChangeArrowheads="1"/>
            </p:cNvSpPr>
            <p:nvPr/>
          </p:nvSpPr>
          <p:spPr bwMode="auto">
            <a:xfrm rot="3860649" flipH="1">
              <a:off x="4397" y="1185"/>
              <a:ext cx="135" cy="726"/>
            </a:xfrm>
            <a:prstGeom prst="downArrow">
              <a:avLst>
                <a:gd name="adj1" fmla="val 50000"/>
                <a:gd name="adj2" fmla="val 133456"/>
              </a:avLst>
            </a:prstGeom>
            <a:solidFill>
              <a:srgbClr val="66FF33"/>
            </a:solidFill>
            <a:ln w="9525">
              <a:solidFill>
                <a:srgbClr val="002A7E"/>
              </a:solidFill>
              <a:miter lim="800000"/>
              <a:headEnd/>
              <a:tailEnd/>
            </a:ln>
          </p:spPr>
          <p:txBody>
            <a:bodyPr rot="10800000"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737">
                <a:latin typeface="Arial" panose="020B0604020202020204" pitchFamily="34" charset="0"/>
                <a:cs typeface="Arial" panose="020B0604020202020204" pitchFamily="34" charset="0"/>
              </a:endParaRPr>
            </a:p>
          </p:txBody>
        </p:sp>
        <p:sp>
          <p:nvSpPr>
            <p:cNvPr id="397514" name="Text Box 202">
              <a:extLst>
                <a:ext uri="{FF2B5EF4-FFF2-40B4-BE49-F238E27FC236}">
                  <a16:creationId xmlns:a16="http://schemas.microsoft.com/office/drawing/2014/main" id="{5D93EA1D-502F-45DE-8836-CB700CD1B6B3}"/>
                </a:ext>
              </a:extLst>
            </p:cNvPr>
            <p:cNvSpPr txBox="1">
              <a:spLocks noChangeArrowheads="1"/>
            </p:cNvSpPr>
            <p:nvPr/>
          </p:nvSpPr>
          <p:spPr bwMode="auto">
            <a:xfrm>
              <a:off x="2741" y="3748"/>
              <a:ext cx="1862"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GB" altLang="en-US" sz="2701" b="1" i="1">
                  <a:solidFill>
                    <a:schemeClr val="bg1"/>
                  </a:solidFill>
                  <a:cs typeface="Arial" panose="020B0604020202020204" pitchFamily="34" charset="0"/>
                </a:rPr>
                <a:t>   ADHD</a:t>
              </a:r>
              <a:r>
                <a:rPr lang="en-GB" altLang="en-US" sz="2701" b="1" i="1">
                  <a:cs typeface="Arial" panose="020B0604020202020204" pitchFamily="34" charset="0"/>
                </a:rPr>
                <a:t> </a:t>
              </a:r>
            </a:p>
          </p:txBody>
        </p:sp>
        <p:sp>
          <p:nvSpPr>
            <p:cNvPr id="397515" name="Text Box 203">
              <a:extLst>
                <a:ext uri="{FF2B5EF4-FFF2-40B4-BE49-F238E27FC236}">
                  <a16:creationId xmlns:a16="http://schemas.microsoft.com/office/drawing/2014/main" id="{B7598162-4F7E-4740-A8D5-E6772853AC47}"/>
                </a:ext>
              </a:extLst>
            </p:cNvPr>
            <p:cNvSpPr txBox="1">
              <a:spLocks noChangeArrowheads="1"/>
            </p:cNvSpPr>
            <p:nvPr/>
          </p:nvSpPr>
          <p:spPr bwMode="auto">
            <a:xfrm>
              <a:off x="5101" y="3203"/>
              <a:ext cx="1859"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GB" altLang="en-US" sz="2701" b="1" i="1" dirty="0">
                  <a:solidFill>
                    <a:srgbClr val="FFFFFF"/>
                  </a:solidFill>
                  <a:cs typeface="Arial" panose="020B0604020202020204" pitchFamily="34" charset="0"/>
                </a:rPr>
                <a:t>Anxiety</a:t>
              </a:r>
            </a:p>
          </p:txBody>
        </p:sp>
        <p:sp>
          <p:nvSpPr>
            <p:cNvPr id="397516" name="Text Box 204">
              <a:extLst>
                <a:ext uri="{FF2B5EF4-FFF2-40B4-BE49-F238E27FC236}">
                  <a16:creationId xmlns:a16="http://schemas.microsoft.com/office/drawing/2014/main" id="{FA7ECD78-9D10-40E9-AE28-12339D3AE518}"/>
                </a:ext>
              </a:extLst>
            </p:cNvPr>
            <p:cNvSpPr txBox="1">
              <a:spLocks noChangeArrowheads="1"/>
            </p:cNvSpPr>
            <p:nvPr/>
          </p:nvSpPr>
          <p:spPr bwMode="auto">
            <a:xfrm>
              <a:off x="429" y="3203"/>
              <a:ext cx="1859"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GB" altLang="en-US" sz="2701" b="1" i="1" dirty="0">
                  <a:solidFill>
                    <a:srgbClr val="FFFFFF"/>
                  </a:solidFill>
                  <a:cs typeface="Arial" panose="020B0604020202020204" pitchFamily="34" charset="0"/>
                </a:rPr>
                <a:t>   Depression</a:t>
              </a:r>
            </a:p>
          </p:txBody>
        </p:sp>
        <p:sp>
          <p:nvSpPr>
            <p:cNvPr id="397517" name="AutoShape 205">
              <a:extLst>
                <a:ext uri="{FF2B5EF4-FFF2-40B4-BE49-F238E27FC236}">
                  <a16:creationId xmlns:a16="http://schemas.microsoft.com/office/drawing/2014/main" id="{A901F121-418E-4A35-B47D-BDA09F00A0A2}"/>
                </a:ext>
              </a:extLst>
            </p:cNvPr>
            <p:cNvSpPr>
              <a:spLocks noChangeArrowheads="1"/>
            </p:cNvSpPr>
            <p:nvPr/>
          </p:nvSpPr>
          <p:spPr bwMode="auto">
            <a:xfrm rot="10800000">
              <a:off x="3240" y="3203"/>
              <a:ext cx="138" cy="590"/>
            </a:xfrm>
            <a:prstGeom prst="downArrow">
              <a:avLst>
                <a:gd name="adj1" fmla="val 50000"/>
                <a:gd name="adj2" fmla="val 108456"/>
              </a:avLst>
            </a:prstGeom>
            <a:solidFill>
              <a:srgbClr val="66FF33"/>
            </a:solidFill>
            <a:ln w="9525">
              <a:solidFill>
                <a:srgbClr val="002A7E"/>
              </a:solidFill>
              <a:miter lim="800000"/>
              <a:headEnd/>
              <a:tailEnd/>
            </a:ln>
          </p:spPr>
          <p:txBody>
            <a:bodyPr rot="10800000"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737">
                <a:latin typeface="Arial" panose="020B0604020202020204" pitchFamily="34" charset="0"/>
                <a:cs typeface="Arial" panose="020B0604020202020204" pitchFamily="34" charset="0"/>
              </a:endParaRPr>
            </a:p>
          </p:txBody>
        </p:sp>
        <p:sp>
          <p:nvSpPr>
            <p:cNvPr id="397518" name="AutoShape 206">
              <a:extLst>
                <a:ext uri="{FF2B5EF4-FFF2-40B4-BE49-F238E27FC236}">
                  <a16:creationId xmlns:a16="http://schemas.microsoft.com/office/drawing/2014/main" id="{33DFA9C5-D4AF-437C-A52A-88956CB5A6F8}"/>
                </a:ext>
              </a:extLst>
            </p:cNvPr>
            <p:cNvSpPr>
              <a:spLocks noChangeArrowheads="1"/>
            </p:cNvSpPr>
            <p:nvPr/>
          </p:nvSpPr>
          <p:spPr bwMode="auto">
            <a:xfrm rot="-7729497">
              <a:off x="1993" y="2682"/>
              <a:ext cx="137" cy="727"/>
            </a:xfrm>
            <a:prstGeom prst="downArrow">
              <a:avLst>
                <a:gd name="adj1" fmla="val 50000"/>
                <a:gd name="adj2" fmla="val 133456"/>
              </a:avLst>
            </a:prstGeom>
            <a:solidFill>
              <a:srgbClr val="66FF33"/>
            </a:solidFill>
            <a:ln w="9525">
              <a:solidFill>
                <a:srgbClr val="002A7E"/>
              </a:solidFill>
              <a:miter lim="800000"/>
              <a:headEnd/>
              <a:tailEnd/>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737">
                <a:latin typeface="Arial" panose="020B0604020202020204" pitchFamily="34" charset="0"/>
                <a:cs typeface="Arial" panose="020B0604020202020204" pitchFamily="34" charset="0"/>
              </a:endParaRPr>
            </a:p>
          </p:txBody>
        </p:sp>
        <p:sp>
          <p:nvSpPr>
            <p:cNvPr id="397519" name="AutoShape 207">
              <a:extLst>
                <a:ext uri="{FF2B5EF4-FFF2-40B4-BE49-F238E27FC236}">
                  <a16:creationId xmlns:a16="http://schemas.microsoft.com/office/drawing/2014/main" id="{9BCBAC2C-B2D4-4FE9-89AC-6D98C23CD10A}"/>
                </a:ext>
              </a:extLst>
            </p:cNvPr>
            <p:cNvSpPr>
              <a:spLocks noChangeArrowheads="1"/>
            </p:cNvSpPr>
            <p:nvPr/>
          </p:nvSpPr>
          <p:spPr bwMode="auto">
            <a:xfrm rot="7198248">
              <a:off x="4646" y="2750"/>
              <a:ext cx="138" cy="771"/>
            </a:xfrm>
            <a:prstGeom prst="downArrow">
              <a:avLst>
                <a:gd name="adj1" fmla="val 50000"/>
                <a:gd name="adj2" fmla="val 140693"/>
              </a:avLst>
            </a:prstGeom>
            <a:solidFill>
              <a:srgbClr val="66FF33"/>
            </a:solidFill>
            <a:ln w="9525">
              <a:solidFill>
                <a:srgbClr val="002A7E"/>
              </a:solidFill>
              <a:miter lim="800000"/>
              <a:headEnd/>
              <a:tailEnd/>
            </a:ln>
          </p:spPr>
          <p:txBody>
            <a:bodyPr rot="10800000"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737">
                <a:latin typeface="Arial" panose="020B0604020202020204" pitchFamily="34" charset="0"/>
                <a:cs typeface="Arial" panose="020B0604020202020204" pitchFamily="34" charset="0"/>
              </a:endParaRPr>
            </a:p>
          </p:txBody>
        </p:sp>
      </p:grpSp>
      <p:sp>
        <p:nvSpPr>
          <p:cNvPr id="397520" name="Text Box 208">
            <a:extLst>
              <a:ext uri="{FF2B5EF4-FFF2-40B4-BE49-F238E27FC236}">
                <a16:creationId xmlns:a16="http://schemas.microsoft.com/office/drawing/2014/main" id="{231CA25D-4E1C-487D-A534-33662A730F04}"/>
              </a:ext>
            </a:extLst>
          </p:cNvPr>
          <p:cNvSpPr txBox="1">
            <a:spLocks noChangeArrowheads="1"/>
          </p:cNvSpPr>
          <p:nvPr/>
        </p:nvSpPr>
        <p:spPr bwMode="auto">
          <a:xfrm>
            <a:off x="1574988" y="333026"/>
            <a:ext cx="9483479" cy="92358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GB" altLang="en-US" sz="2701">
                <a:solidFill>
                  <a:srgbClr val="FFFF00"/>
                </a:solidFill>
              </a:rPr>
              <a:t>IS THERE OVERLAPPING PHARMACOLOGY IN PATIENTS WITH REFRACTORY NEUROPSYCHIATRIC DISORDERS?</a:t>
            </a:r>
          </a:p>
        </p:txBody>
      </p:sp>
      <p:sp>
        <p:nvSpPr>
          <p:cNvPr id="397521" name="Text Box 209">
            <a:extLst>
              <a:ext uri="{FF2B5EF4-FFF2-40B4-BE49-F238E27FC236}">
                <a16:creationId xmlns:a16="http://schemas.microsoft.com/office/drawing/2014/main" id="{F57294E1-FC51-4D3C-A594-3451316A0C3F}"/>
              </a:ext>
            </a:extLst>
          </p:cNvPr>
          <p:cNvSpPr txBox="1">
            <a:spLocks noChangeArrowheads="1"/>
          </p:cNvSpPr>
          <p:nvPr/>
        </p:nvSpPr>
        <p:spPr bwMode="auto">
          <a:xfrm>
            <a:off x="3118135" y="6296504"/>
            <a:ext cx="6102884" cy="44858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GB" altLang="en-US" sz="2315" b="1">
                <a:solidFill>
                  <a:srgbClr val="00FF00"/>
                </a:solidFill>
              </a:rPr>
              <a:t>? EPILEPTIC BRAIN?</a:t>
            </a:r>
          </a:p>
        </p:txBody>
      </p:sp>
      <p:sp>
        <p:nvSpPr>
          <p:cNvPr id="7173" name="TextBox 1">
            <a:extLst>
              <a:ext uri="{FF2B5EF4-FFF2-40B4-BE49-F238E27FC236}">
                <a16:creationId xmlns:a16="http://schemas.microsoft.com/office/drawing/2014/main" id="{CFD3A48B-EDB6-401A-9009-F789DAF81737}"/>
              </a:ext>
            </a:extLst>
          </p:cNvPr>
          <p:cNvSpPr txBox="1">
            <a:spLocks noChangeArrowheads="1"/>
          </p:cNvSpPr>
          <p:nvPr/>
        </p:nvSpPr>
        <p:spPr bwMode="auto">
          <a:xfrm>
            <a:off x="1385240" y="6368145"/>
            <a:ext cx="1774845" cy="3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951"/>
              <a:t>Brodie M. 2016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a:extLst>
              <a:ext uri="{FF2B5EF4-FFF2-40B4-BE49-F238E27FC236}">
                <a16:creationId xmlns:a16="http://schemas.microsoft.com/office/drawing/2014/main" id="{2F240F80-BE3A-450B-98E3-67D2B3DE34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3547" y="637010"/>
            <a:ext cx="7733160" cy="551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4963DC0-C8A4-40A5-B6B8-43978AB2530F}"/>
              </a:ext>
            </a:extLst>
          </p:cNvPr>
          <p:cNvSpPr>
            <a:spLocks noGrp="1" noChangeArrowheads="1"/>
          </p:cNvSpPr>
          <p:nvPr>
            <p:ph type="title"/>
          </p:nvPr>
        </p:nvSpPr>
        <p:spPr/>
        <p:txBody>
          <a:bodyPr/>
          <a:lstStyle/>
          <a:p>
            <a:pPr eaLnBrk="1" hangingPunct="1"/>
            <a:r>
              <a:rPr lang="en-US" altLang="en-US"/>
              <a:t>Myoclonic Seizures</a:t>
            </a:r>
          </a:p>
        </p:txBody>
      </p:sp>
      <p:sp>
        <p:nvSpPr>
          <p:cNvPr id="55301" name="Rectangle 3">
            <a:extLst>
              <a:ext uri="{FF2B5EF4-FFF2-40B4-BE49-F238E27FC236}">
                <a16:creationId xmlns:a16="http://schemas.microsoft.com/office/drawing/2014/main" id="{7BD4D6E9-D08C-4FC5-812F-38ED0A9DAAF8}"/>
              </a:ext>
            </a:extLst>
          </p:cNvPr>
          <p:cNvSpPr>
            <a:spLocks noGrp="1" noChangeArrowheads="1"/>
          </p:cNvSpPr>
          <p:nvPr>
            <p:ph idx="1"/>
          </p:nvPr>
        </p:nvSpPr>
        <p:spPr>
          <a:xfrm>
            <a:off x="1828630" y="1829705"/>
            <a:ext cx="3543235" cy="3580023"/>
          </a:xfrm>
        </p:spPr>
        <p:txBody>
          <a:bodyPr/>
          <a:lstStyle/>
          <a:p>
            <a:pPr marL="182553" indent="0">
              <a:spcBef>
                <a:spcPct val="70000"/>
              </a:spcBef>
              <a:buNone/>
              <a:defRPr/>
            </a:pPr>
            <a:endParaRPr lang="en-US" altLang="en-US" sz="1400">
              <a:sym typeface="Wingdings" panose="05000000000000000000" pitchFamily="2" charset="2"/>
            </a:endParaRPr>
          </a:p>
          <a:p>
            <a:pPr marL="182553" indent="0">
              <a:spcBef>
                <a:spcPct val="70000"/>
              </a:spcBef>
              <a:buNone/>
              <a:defRPr/>
            </a:pPr>
            <a:r>
              <a:rPr lang="en-US" altLang="en-US">
                <a:sym typeface="Wingdings" panose="05000000000000000000" pitchFamily="2" charset="2"/>
              </a:rPr>
              <a:t>Epileptic Myoclonus</a:t>
            </a:r>
          </a:p>
          <a:p>
            <a:pPr marL="182553" indent="0">
              <a:spcBef>
                <a:spcPct val="70000"/>
              </a:spcBef>
              <a:buNone/>
              <a:defRPr/>
            </a:pPr>
            <a:r>
              <a:rPr lang="en-US" altLang="en-US" sz="1600">
                <a:sym typeface="Wingdings" panose="05000000000000000000" pitchFamily="2" charset="2"/>
              </a:rPr>
              <a:t>  </a:t>
            </a:r>
            <a:r>
              <a:rPr lang="en-US" altLang="en-US" sz="1600"/>
              <a:t>Brief, shock-like jerk of a muscle or group of muscles</a:t>
            </a:r>
          </a:p>
          <a:p>
            <a:pPr marL="182553" indent="0">
              <a:spcBef>
                <a:spcPct val="70000"/>
              </a:spcBef>
              <a:buNone/>
              <a:defRPr/>
            </a:pPr>
            <a:r>
              <a:rPr lang="en-US" altLang="en-US" sz="1600">
                <a:sym typeface="Wingdings" panose="05000000000000000000" pitchFamily="2" charset="2"/>
              </a:rPr>
              <a:t>  Differentiate from b</a:t>
            </a:r>
            <a:r>
              <a:rPr lang="en-US" altLang="en-US" sz="1600"/>
              <a:t>enign, nonepileptic myoclonus</a:t>
            </a:r>
            <a:r>
              <a:rPr lang="en-US" altLang="en-US" sz="1600">
                <a:sym typeface="Wingdings" panose="05000000000000000000" pitchFamily="2" charset="2"/>
              </a:rPr>
              <a:t> (e.g., while falling asleep)</a:t>
            </a:r>
          </a:p>
          <a:p>
            <a:pPr marL="182553" indent="0">
              <a:spcBef>
                <a:spcPct val="70000"/>
              </a:spcBef>
              <a:buNone/>
              <a:defRPr/>
            </a:pPr>
            <a:r>
              <a:rPr lang="en-US" altLang="en-US" sz="1600">
                <a:sym typeface="Wingdings" panose="05000000000000000000" pitchFamily="2" charset="2"/>
              </a:rPr>
              <a:t> </a:t>
            </a:r>
            <a:r>
              <a:rPr lang="en-US" altLang="en-US" sz="1600"/>
              <a:t>EEG:  Generalized 4-6 Hz polyspike-wave discharges</a:t>
            </a:r>
          </a:p>
        </p:txBody>
      </p:sp>
      <p:sp>
        <p:nvSpPr>
          <p:cNvPr id="55300" name="Slide Number Placeholder 4">
            <a:extLst>
              <a:ext uri="{FF2B5EF4-FFF2-40B4-BE49-F238E27FC236}">
                <a16:creationId xmlns:a16="http://schemas.microsoft.com/office/drawing/2014/main" id="{B631ED45-51EE-456B-8872-34A0F7BB9AF9}"/>
              </a:ext>
            </a:extLst>
          </p:cNvPr>
          <p:cNvSpPr>
            <a:spLocks noGrp="1"/>
          </p:cNvSpPr>
          <p:nvPr>
            <p:ph type="sldNum" sz="quarter" idx="12"/>
          </p:nvPr>
        </p:nvSpPr>
        <p:spPr>
          <a:xfrm>
            <a:off x="4523812" y="6248100"/>
            <a:ext cx="3144379" cy="45694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rgbClr val="404040"/>
              </a:buClr>
              <a:buFont typeface="Arial" panose="020B0604020202020204" pitchFamily="34" charset="0"/>
              <a:buChar char="•"/>
              <a:defRPr sz="2400">
                <a:solidFill>
                  <a:srgbClr val="404040"/>
                </a:solidFill>
                <a:latin typeface="Calisto MT" panose="02040603050505030304" pitchFamily="18" charset="0"/>
              </a:defRPr>
            </a:lvl1pPr>
            <a:lvl2pPr marL="742913" indent="-285735">
              <a:spcBef>
                <a:spcPts val="600"/>
              </a:spcBef>
              <a:buClr>
                <a:srgbClr val="B0BCC1"/>
              </a:buClr>
              <a:buFont typeface="Arial" panose="020B0604020202020204" pitchFamily="34" charset="0"/>
              <a:buChar char="•"/>
              <a:defRPr sz="2200">
                <a:solidFill>
                  <a:srgbClr val="404040"/>
                </a:solidFill>
                <a:latin typeface="Calisto MT" panose="02040603050505030304" pitchFamily="18" charset="0"/>
              </a:defRPr>
            </a:lvl2pPr>
            <a:lvl3pPr marL="1142943" indent="-228588">
              <a:spcBef>
                <a:spcPts val="600"/>
              </a:spcBef>
              <a:buClr>
                <a:srgbClr val="404040"/>
              </a:buClr>
              <a:buFont typeface="Arial" panose="020B0604020202020204" pitchFamily="34" charset="0"/>
              <a:buChar char="•"/>
              <a:defRPr sz="2000">
                <a:solidFill>
                  <a:srgbClr val="404040"/>
                </a:solidFill>
                <a:latin typeface="Calisto MT" panose="02040603050505030304" pitchFamily="18" charset="0"/>
              </a:defRPr>
            </a:lvl3pPr>
            <a:lvl4pPr marL="1600120" indent="-228588">
              <a:spcBef>
                <a:spcPts val="600"/>
              </a:spcBef>
              <a:buClr>
                <a:srgbClr val="B0BCC1"/>
              </a:buClr>
              <a:buFont typeface="Arial" panose="020B0604020202020204" pitchFamily="34" charset="0"/>
              <a:buChar char="•"/>
              <a:defRPr>
                <a:solidFill>
                  <a:srgbClr val="404040"/>
                </a:solidFill>
                <a:latin typeface="Calisto MT" panose="02040603050505030304" pitchFamily="18" charset="0"/>
              </a:defRPr>
            </a:lvl4pPr>
            <a:lvl5pPr marL="2057297" indent="-228588">
              <a:spcBef>
                <a:spcPts val="600"/>
              </a:spcBef>
              <a:buClr>
                <a:srgbClr val="404040"/>
              </a:buClr>
              <a:buFont typeface="Arial" panose="020B0604020202020204" pitchFamily="34" charset="0"/>
              <a:buChar char="•"/>
              <a:defRPr>
                <a:solidFill>
                  <a:srgbClr val="404040"/>
                </a:solidFill>
                <a:latin typeface="Calisto MT" panose="02040603050505030304" pitchFamily="18" charset="0"/>
              </a:defRPr>
            </a:lvl5pPr>
            <a:lvl6pPr marL="2514475"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6pPr>
            <a:lvl7pPr marL="2971652"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7pPr>
            <a:lvl8pPr marL="3428829"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8pPr>
            <a:lvl9pPr marL="3886005"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9pPr>
          </a:lstStyle>
          <a:p>
            <a:pPr algn="ctr">
              <a:spcBef>
                <a:spcPct val="0"/>
              </a:spcBef>
              <a:buClrTx/>
              <a:buFontTx/>
              <a:buNone/>
              <a:defRPr/>
            </a:pPr>
            <a:endParaRPr lang="en-US" altLang="en-US" sz="1400" dirty="0">
              <a:solidFill>
                <a:srgbClr val="B0BCC1"/>
              </a:solidFill>
            </a:endParaRPr>
          </a:p>
        </p:txBody>
      </p:sp>
      <p:grpSp>
        <p:nvGrpSpPr>
          <p:cNvPr id="43011" name="Organization Chart 5">
            <a:extLst>
              <a:ext uri="{FF2B5EF4-FFF2-40B4-BE49-F238E27FC236}">
                <a16:creationId xmlns:a16="http://schemas.microsoft.com/office/drawing/2014/main" id="{7D460D3A-768E-41B4-A176-C651F815F460}"/>
              </a:ext>
            </a:extLst>
          </p:cNvPr>
          <p:cNvGrpSpPr>
            <a:grpSpLocks noChangeAspect="1"/>
          </p:cNvGrpSpPr>
          <p:nvPr/>
        </p:nvGrpSpPr>
        <p:grpSpPr bwMode="auto">
          <a:xfrm>
            <a:off x="5486100" y="2133687"/>
            <a:ext cx="4697207" cy="2515117"/>
            <a:chOff x="288" y="1017"/>
            <a:chExt cx="2447" cy="1152"/>
          </a:xfrm>
        </p:grpSpPr>
        <p:cxnSp>
          <p:nvCxnSpPr>
            <p:cNvPr id="43016" name="_s8196">
              <a:extLst>
                <a:ext uri="{FF2B5EF4-FFF2-40B4-BE49-F238E27FC236}">
                  <a16:creationId xmlns:a16="http://schemas.microsoft.com/office/drawing/2014/main" id="{1B7D056A-DB60-47D5-B56C-9661EA6E57BA}"/>
                </a:ext>
              </a:extLst>
            </p:cNvPr>
            <p:cNvCxnSpPr>
              <a:cxnSpLocks noChangeShapeType="1"/>
              <a:stCxn id="14" idx="1"/>
              <a:endCxn id="13" idx="2"/>
            </p:cNvCxnSpPr>
            <p:nvPr/>
          </p:nvCxnSpPr>
          <p:spPr bwMode="auto">
            <a:xfrm rot="10800000">
              <a:off x="1727" y="1737"/>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3017" name="_s8197">
              <a:extLst>
                <a:ext uri="{FF2B5EF4-FFF2-40B4-BE49-F238E27FC236}">
                  <a16:creationId xmlns:a16="http://schemas.microsoft.com/office/drawing/2014/main" id="{9BABA261-14F7-41E4-A2D3-EEDD705A3B43}"/>
                </a:ext>
              </a:extLst>
            </p:cNvPr>
            <p:cNvCxnSpPr>
              <a:cxnSpLocks noChangeShapeType="1"/>
              <a:stCxn id="13" idx="0"/>
              <a:endCxn id="11" idx="2"/>
            </p:cNvCxnSpPr>
            <p:nvPr/>
          </p:nvCxnSpPr>
          <p:spPr bwMode="auto">
            <a:xfrm rot="5400000" flipH="1">
              <a:off x="1403" y="1125"/>
              <a:ext cx="144" cy="504"/>
            </a:xfrm>
            <a:prstGeom prst="bentConnector3">
              <a:avLst>
                <a:gd name="adj1" fmla="val 2553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3018" name="_s8198">
              <a:extLst>
                <a:ext uri="{FF2B5EF4-FFF2-40B4-BE49-F238E27FC236}">
                  <a16:creationId xmlns:a16="http://schemas.microsoft.com/office/drawing/2014/main" id="{AD9C3E6A-7311-4C1F-A32D-F6C7A3DE11E7}"/>
                </a:ext>
              </a:extLst>
            </p:cNvPr>
            <p:cNvCxnSpPr>
              <a:cxnSpLocks noChangeShapeType="1"/>
              <a:stCxn id="12" idx="0"/>
              <a:endCxn id="11" idx="2"/>
            </p:cNvCxnSpPr>
            <p:nvPr/>
          </p:nvCxnSpPr>
          <p:spPr bwMode="auto">
            <a:xfrm rot="-5400000">
              <a:off x="900" y="1125"/>
              <a:ext cx="144" cy="503"/>
            </a:xfrm>
            <a:prstGeom prst="bentConnector3">
              <a:avLst>
                <a:gd name="adj1" fmla="val 2553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1" name="_s8199">
              <a:extLst>
                <a:ext uri="{FF2B5EF4-FFF2-40B4-BE49-F238E27FC236}">
                  <a16:creationId xmlns:a16="http://schemas.microsoft.com/office/drawing/2014/main" id="{3C40E523-7C4A-43AE-A2D1-82AFE51749EA}"/>
                </a:ext>
              </a:extLst>
            </p:cNvPr>
            <p:cNvSpPr>
              <a:spLocks noChangeArrowheads="1"/>
            </p:cNvSpPr>
            <p:nvPr/>
          </p:nvSpPr>
          <p:spPr bwMode="auto">
            <a:xfrm>
              <a:off x="791" y="1017"/>
              <a:ext cx="847" cy="288"/>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a:latin typeface="Arial" pitchFamily="34" charset="0"/>
                </a:rPr>
                <a:t>Seizures	</a:t>
              </a:r>
            </a:p>
          </p:txBody>
        </p:sp>
        <p:sp>
          <p:nvSpPr>
            <p:cNvPr id="12" name="_s8200">
              <a:extLst>
                <a:ext uri="{FF2B5EF4-FFF2-40B4-BE49-F238E27FC236}">
                  <a16:creationId xmlns:a16="http://schemas.microsoft.com/office/drawing/2014/main" id="{963D4AA3-D588-4745-BFFA-CD18FBB0D751}"/>
                </a:ext>
              </a:extLst>
            </p:cNvPr>
            <p:cNvSpPr>
              <a:spLocks noChangeArrowheads="1"/>
            </p:cNvSpPr>
            <p:nvPr/>
          </p:nvSpPr>
          <p:spPr bwMode="auto">
            <a:xfrm>
              <a:off x="288" y="1449"/>
              <a:ext cx="864" cy="288"/>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dirty="0">
                  <a:latin typeface="Arial" pitchFamily="34" charset="0"/>
                </a:rPr>
                <a:t>Partial</a:t>
              </a:r>
            </a:p>
          </p:txBody>
        </p:sp>
        <p:sp>
          <p:nvSpPr>
            <p:cNvPr id="13" name="_s8201">
              <a:extLst>
                <a:ext uri="{FF2B5EF4-FFF2-40B4-BE49-F238E27FC236}">
                  <a16:creationId xmlns:a16="http://schemas.microsoft.com/office/drawing/2014/main" id="{DD11A0B9-1F31-421A-B829-F056ED87A75E}"/>
                </a:ext>
              </a:extLst>
            </p:cNvPr>
            <p:cNvSpPr>
              <a:spLocks noChangeArrowheads="1"/>
            </p:cNvSpPr>
            <p:nvPr/>
          </p:nvSpPr>
          <p:spPr bwMode="auto">
            <a:xfrm>
              <a:off x="1296" y="1449"/>
              <a:ext cx="863" cy="288"/>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a:latin typeface="Arial" pitchFamily="34" charset="0"/>
                </a:rPr>
                <a:t>Generalized</a:t>
              </a:r>
            </a:p>
          </p:txBody>
        </p:sp>
        <p:sp>
          <p:nvSpPr>
            <p:cNvPr id="14" name="_s8202">
              <a:extLst>
                <a:ext uri="{FF2B5EF4-FFF2-40B4-BE49-F238E27FC236}">
                  <a16:creationId xmlns:a16="http://schemas.microsoft.com/office/drawing/2014/main" id="{47E0DC95-BCCE-4195-A10D-451B029DD41F}"/>
                </a:ext>
              </a:extLst>
            </p:cNvPr>
            <p:cNvSpPr>
              <a:spLocks noChangeArrowheads="1"/>
            </p:cNvSpPr>
            <p:nvPr/>
          </p:nvSpPr>
          <p:spPr bwMode="auto">
            <a:xfrm>
              <a:off x="1871" y="1881"/>
              <a:ext cx="864" cy="288"/>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dirty="0" err="1">
                  <a:latin typeface="Arial" pitchFamily="34" charset="0"/>
                </a:rPr>
                <a:t>Myoclonic</a:t>
              </a:r>
              <a:endParaRPr lang="en-US" dirty="0">
                <a:latin typeface="Arial" pitchFamily="34" charset="0"/>
              </a:endParaRPr>
            </a:p>
          </p:txBody>
        </p:sp>
      </p:grpSp>
      <p:sp>
        <p:nvSpPr>
          <p:cNvPr id="55303" name="TextBox 14">
            <a:extLst>
              <a:ext uri="{FF2B5EF4-FFF2-40B4-BE49-F238E27FC236}">
                <a16:creationId xmlns:a16="http://schemas.microsoft.com/office/drawing/2014/main" id="{9E44C23F-EE58-458F-B289-5D4358920E32}"/>
              </a:ext>
            </a:extLst>
          </p:cNvPr>
          <p:cNvSpPr txBox="1">
            <a:spLocks noChangeArrowheads="1"/>
          </p:cNvSpPr>
          <p:nvPr/>
        </p:nvSpPr>
        <p:spPr bwMode="auto">
          <a:xfrm>
            <a:off x="1981588" y="6401059"/>
            <a:ext cx="23839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000"/>
              </a:spcBef>
              <a:buClr>
                <a:srgbClr val="404040"/>
              </a:buClr>
              <a:buFont typeface="Arial" panose="020B0604020202020204" pitchFamily="34" charset="0"/>
              <a:buChar char="•"/>
              <a:defRPr sz="2400">
                <a:solidFill>
                  <a:srgbClr val="404040"/>
                </a:solidFill>
                <a:latin typeface="Calisto MT" panose="02040603050505030304" pitchFamily="18" charset="0"/>
              </a:defRPr>
            </a:lvl1pPr>
            <a:lvl2pPr marL="742950" indent="-285750">
              <a:spcBef>
                <a:spcPts val="600"/>
              </a:spcBef>
              <a:buClr>
                <a:srgbClr val="B0BCC1"/>
              </a:buClr>
              <a:buFont typeface="Arial" panose="020B0604020202020204" pitchFamily="34" charset="0"/>
              <a:buChar char="•"/>
              <a:defRPr sz="2200">
                <a:solidFill>
                  <a:srgbClr val="404040"/>
                </a:solidFill>
                <a:latin typeface="Calisto MT" panose="02040603050505030304" pitchFamily="18" charset="0"/>
              </a:defRPr>
            </a:lvl2pPr>
            <a:lvl3pPr marL="1143000" indent="-228600">
              <a:spcBef>
                <a:spcPts val="600"/>
              </a:spcBef>
              <a:buClr>
                <a:srgbClr val="404040"/>
              </a:buClr>
              <a:buFont typeface="Arial" panose="020B0604020202020204" pitchFamily="34" charset="0"/>
              <a:buChar char="•"/>
              <a:defRPr sz="2000">
                <a:solidFill>
                  <a:srgbClr val="404040"/>
                </a:solidFill>
                <a:latin typeface="Calisto MT" panose="02040603050505030304" pitchFamily="18" charset="0"/>
              </a:defRPr>
            </a:lvl3pPr>
            <a:lvl4pPr marL="1600200" indent="-228600">
              <a:spcBef>
                <a:spcPts val="600"/>
              </a:spcBef>
              <a:buClr>
                <a:srgbClr val="B0BCC1"/>
              </a:buClr>
              <a:buFont typeface="Arial" panose="020B0604020202020204" pitchFamily="34" charset="0"/>
              <a:buChar char="•"/>
              <a:defRPr>
                <a:solidFill>
                  <a:srgbClr val="404040"/>
                </a:solidFill>
                <a:latin typeface="Calisto MT" panose="02040603050505030304" pitchFamily="18" charset="0"/>
              </a:defRPr>
            </a:lvl4pPr>
            <a:lvl5pPr marL="2057400" indent="-228600">
              <a:spcBef>
                <a:spcPts val="600"/>
              </a:spcBef>
              <a:buClr>
                <a:srgbClr val="404040"/>
              </a:buClr>
              <a:buFont typeface="Arial" panose="020B0604020202020204" pitchFamily="34" charset="0"/>
              <a:buChar char="•"/>
              <a:defRPr>
                <a:solidFill>
                  <a:srgbClr val="404040"/>
                </a:solidFill>
                <a:latin typeface="Calisto MT" panose="02040603050505030304" pitchFamily="18" charset="0"/>
              </a:defRPr>
            </a:lvl5pPr>
            <a:lvl6pPr marL="25146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6pPr>
            <a:lvl7pPr marL="29718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7pPr>
            <a:lvl8pPr marL="34290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8pPr>
            <a:lvl9pPr marL="38862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9pPr>
          </a:lstStyle>
          <a:p>
            <a:pPr eaLnBrk="1" hangingPunct="1">
              <a:spcBef>
                <a:spcPct val="0"/>
              </a:spcBef>
              <a:buClrTx/>
              <a:buFontTx/>
              <a:buNone/>
              <a:defRPr/>
            </a:pPr>
            <a:r>
              <a:rPr lang="en-US" altLang="en-US" sz="1200">
                <a:solidFill>
                  <a:schemeClr val="tx1"/>
                </a:solidFill>
                <a:latin typeface="Arial" panose="020B0604020202020204" pitchFamily="34" charset="0"/>
                <a:cs typeface="Arial" panose="020B0604020202020204" pitchFamily="34" charset="0"/>
              </a:rPr>
              <a:t>American Epilepsy Society 2010</a:t>
            </a:r>
          </a:p>
        </p:txBody>
      </p:sp>
      <p:pic>
        <p:nvPicPr>
          <p:cNvPr id="43015" name="Audio 1">
            <a:hlinkClick r:id="" action="ppaction://media"/>
            <a:extLst>
              <a:ext uri="{FF2B5EF4-FFF2-40B4-BE49-F238E27FC236}">
                <a16:creationId xmlns:a16="http://schemas.microsoft.com/office/drawing/2014/main" id="{9E1D06FF-1109-4394-BCE8-07161C8892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29093" y="5928627"/>
            <a:ext cx="743499" cy="7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40094"/>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7E7D98C-4B67-420B-A6FE-020C0B6E7AA6}"/>
              </a:ext>
            </a:extLst>
          </p:cNvPr>
          <p:cNvSpPr>
            <a:spLocks noGrp="1" noChangeArrowheads="1"/>
          </p:cNvSpPr>
          <p:nvPr>
            <p:ph type="title"/>
          </p:nvPr>
        </p:nvSpPr>
        <p:spPr>
          <a:xfrm>
            <a:off x="1878970" y="507284"/>
            <a:ext cx="8434062" cy="1142355"/>
          </a:xfrm>
        </p:spPr>
        <p:txBody>
          <a:bodyPr/>
          <a:lstStyle/>
          <a:p>
            <a:pPr eaLnBrk="1" hangingPunct="1"/>
            <a:r>
              <a:rPr lang="en-US" altLang="en-US"/>
              <a:t>Tonic and Atonic Seizures</a:t>
            </a:r>
          </a:p>
        </p:txBody>
      </p:sp>
      <p:sp>
        <p:nvSpPr>
          <p:cNvPr id="59397" name="Rectangle 3">
            <a:extLst>
              <a:ext uri="{FF2B5EF4-FFF2-40B4-BE49-F238E27FC236}">
                <a16:creationId xmlns:a16="http://schemas.microsoft.com/office/drawing/2014/main" id="{45F0F896-3A5F-4940-B128-1E0F4E400AF3}"/>
              </a:ext>
            </a:extLst>
          </p:cNvPr>
          <p:cNvSpPr>
            <a:spLocks noGrp="1" noChangeArrowheads="1"/>
          </p:cNvSpPr>
          <p:nvPr>
            <p:ph idx="1"/>
          </p:nvPr>
        </p:nvSpPr>
        <p:spPr>
          <a:xfrm>
            <a:off x="1433645" y="1454083"/>
            <a:ext cx="5256767" cy="5181256"/>
          </a:xfrm>
        </p:spPr>
        <p:txBody>
          <a:bodyPr/>
          <a:lstStyle/>
          <a:p>
            <a:pPr indent="0">
              <a:lnSpc>
                <a:spcPct val="80000"/>
              </a:lnSpc>
              <a:spcBef>
                <a:spcPct val="0"/>
              </a:spcBef>
              <a:buNone/>
              <a:defRPr/>
            </a:pPr>
            <a:r>
              <a:rPr lang="en-US" altLang="en-US" dirty="0">
                <a:sym typeface="Wingdings" panose="05000000000000000000" pitchFamily="2" charset="2"/>
              </a:rPr>
              <a:t>T</a:t>
            </a:r>
            <a:r>
              <a:rPr lang="en-US" altLang="en-US" dirty="0"/>
              <a:t>onic seizures</a:t>
            </a:r>
          </a:p>
          <a:p>
            <a:pPr indent="0">
              <a:lnSpc>
                <a:spcPct val="80000"/>
              </a:lnSpc>
              <a:spcBef>
                <a:spcPct val="0"/>
              </a:spcBef>
              <a:buNone/>
              <a:defRPr/>
            </a:pPr>
            <a:endParaRPr lang="en-US" altLang="en-US" sz="1600" dirty="0"/>
          </a:p>
          <a:p>
            <a:pPr indent="0">
              <a:lnSpc>
                <a:spcPct val="80000"/>
              </a:lnSpc>
              <a:spcBef>
                <a:spcPct val="0"/>
              </a:spcBef>
              <a:buNone/>
              <a:defRPr/>
            </a:pPr>
            <a:r>
              <a:rPr lang="en-US" altLang="en-US" sz="1600" dirty="0"/>
              <a:t>Symmetric, tonic muscle contraction of</a:t>
            </a:r>
          </a:p>
          <a:p>
            <a:pPr indent="0">
              <a:lnSpc>
                <a:spcPct val="80000"/>
              </a:lnSpc>
              <a:spcBef>
                <a:spcPct val="0"/>
              </a:spcBef>
              <a:buNone/>
              <a:defRPr/>
            </a:pPr>
            <a:r>
              <a:rPr lang="en-US" altLang="en-US" sz="1600" dirty="0"/>
              <a:t> extremities with tonic flexion of waist and neck  </a:t>
            </a:r>
          </a:p>
          <a:p>
            <a:pPr indent="0">
              <a:lnSpc>
                <a:spcPct val="80000"/>
              </a:lnSpc>
              <a:spcBef>
                <a:spcPct val="0"/>
              </a:spcBef>
              <a:buNone/>
              <a:defRPr/>
            </a:pPr>
            <a:endParaRPr lang="en-US" altLang="en-US" sz="1600" dirty="0"/>
          </a:p>
          <a:p>
            <a:pPr indent="0">
              <a:lnSpc>
                <a:spcPct val="80000"/>
              </a:lnSpc>
              <a:spcBef>
                <a:spcPct val="0"/>
              </a:spcBef>
              <a:buNone/>
              <a:defRPr/>
            </a:pPr>
            <a:r>
              <a:rPr lang="en-US" altLang="en-US" sz="1600" dirty="0"/>
              <a:t>Duration - 2-20 seconds. </a:t>
            </a:r>
          </a:p>
          <a:p>
            <a:pPr indent="0">
              <a:lnSpc>
                <a:spcPct val="80000"/>
              </a:lnSpc>
              <a:spcBef>
                <a:spcPct val="0"/>
              </a:spcBef>
              <a:buNone/>
              <a:defRPr/>
            </a:pPr>
            <a:endParaRPr lang="en-US" altLang="en-US" sz="1600" dirty="0"/>
          </a:p>
          <a:p>
            <a:pPr indent="0">
              <a:lnSpc>
                <a:spcPct val="80000"/>
              </a:lnSpc>
              <a:spcBef>
                <a:spcPct val="0"/>
              </a:spcBef>
              <a:buNone/>
              <a:defRPr/>
            </a:pPr>
            <a:r>
              <a:rPr lang="en-US" altLang="en-US" sz="1600" dirty="0"/>
              <a:t>EEG – Sudden attenuation with generalized, low-voltage fast activity (most common) or generalized </a:t>
            </a:r>
            <a:r>
              <a:rPr lang="en-US" altLang="en-US" sz="1600" dirty="0" err="1"/>
              <a:t>polyspike</a:t>
            </a:r>
            <a:r>
              <a:rPr lang="en-US" altLang="en-US" sz="1600" dirty="0"/>
              <a:t>-wave.</a:t>
            </a:r>
          </a:p>
          <a:p>
            <a:pPr indent="0">
              <a:lnSpc>
                <a:spcPct val="80000"/>
              </a:lnSpc>
              <a:spcBef>
                <a:spcPct val="0"/>
              </a:spcBef>
              <a:buNone/>
              <a:defRPr/>
            </a:pPr>
            <a:endParaRPr lang="en-US" altLang="en-US" sz="2000" dirty="0">
              <a:sym typeface="Wingdings" panose="05000000000000000000" pitchFamily="2" charset="2"/>
            </a:endParaRPr>
          </a:p>
          <a:p>
            <a:pPr indent="0">
              <a:lnSpc>
                <a:spcPct val="80000"/>
              </a:lnSpc>
              <a:spcBef>
                <a:spcPct val="0"/>
              </a:spcBef>
              <a:buNone/>
              <a:defRPr/>
            </a:pPr>
            <a:r>
              <a:rPr lang="en-US" altLang="en-US" dirty="0"/>
              <a:t>Atonic seizures </a:t>
            </a:r>
          </a:p>
          <a:p>
            <a:pPr indent="0">
              <a:lnSpc>
                <a:spcPct val="80000"/>
              </a:lnSpc>
              <a:spcBef>
                <a:spcPct val="0"/>
              </a:spcBef>
              <a:buNone/>
              <a:defRPr/>
            </a:pPr>
            <a:endParaRPr lang="en-US" altLang="en-US" sz="1600" dirty="0"/>
          </a:p>
          <a:p>
            <a:pPr indent="0">
              <a:lnSpc>
                <a:spcPct val="80000"/>
              </a:lnSpc>
              <a:spcBef>
                <a:spcPct val="0"/>
              </a:spcBef>
              <a:buNone/>
              <a:defRPr/>
            </a:pPr>
            <a:r>
              <a:rPr lang="en-US" altLang="en-US" sz="1600" dirty="0"/>
              <a:t>Sudden loss of postural tone</a:t>
            </a:r>
          </a:p>
          <a:p>
            <a:pPr lvl="1" indent="0">
              <a:lnSpc>
                <a:spcPct val="80000"/>
              </a:lnSpc>
              <a:spcBef>
                <a:spcPct val="0"/>
              </a:spcBef>
              <a:buFont typeface="Wingdings" panose="05000000000000000000" pitchFamily="2" charset="2"/>
              <a:buChar char="s"/>
              <a:defRPr/>
            </a:pPr>
            <a:r>
              <a:rPr lang="en-US" altLang="en-US" sz="1600" dirty="0"/>
              <a:t>When severe often results in falls</a:t>
            </a:r>
          </a:p>
          <a:p>
            <a:pPr lvl="1" indent="0">
              <a:lnSpc>
                <a:spcPct val="80000"/>
              </a:lnSpc>
              <a:spcBef>
                <a:spcPct val="0"/>
              </a:spcBef>
              <a:buFont typeface="Wingdings" panose="05000000000000000000" pitchFamily="2" charset="2"/>
              <a:buChar char="s"/>
              <a:defRPr/>
            </a:pPr>
            <a:r>
              <a:rPr lang="en-US" altLang="en-US" sz="1600" dirty="0"/>
              <a:t>When milder produces head nods or jaw drops.  </a:t>
            </a:r>
          </a:p>
          <a:p>
            <a:pPr indent="0">
              <a:lnSpc>
                <a:spcPct val="80000"/>
              </a:lnSpc>
              <a:spcBef>
                <a:spcPct val="0"/>
              </a:spcBef>
              <a:buNone/>
              <a:defRPr/>
            </a:pPr>
            <a:endParaRPr lang="en-US" altLang="en-US" sz="1600" dirty="0"/>
          </a:p>
          <a:p>
            <a:pPr indent="0">
              <a:lnSpc>
                <a:spcPct val="80000"/>
              </a:lnSpc>
              <a:spcBef>
                <a:spcPct val="0"/>
              </a:spcBef>
              <a:buNone/>
              <a:defRPr/>
            </a:pPr>
            <a:r>
              <a:rPr lang="en-US" altLang="en-US" sz="1600" dirty="0"/>
              <a:t>Consciousness usually impaired</a:t>
            </a:r>
          </a:p>
          <a:p>
            <a:pPr indent="0">
              <a:lnSpc>
                <a:spcPct val="80000"/>
              </a:lnSpc>
              <a:spcBef>
                <a:spcPct val="0"/>
              </a:spcBef>
              <a:buNone/>
              <a:defRPr/>
            </a:pPr>
            <a:endParaRPr lang="en-US" altLang="en-US" sz="1600" dirty="0"/>
          </a:p>
          <a:p>
            <a:pPr indent="0">
              <a:lnSpc>
                <a:spcPct val="80000"/>
              </a:lnSpc>
              <a:spcBef>
                <a:spcPct val="0"/>
              </a:spcBef>
              <a:buNone/>
              <a:defRPr/>
            </a:pPr>
            <a:r>
              <a:rPr lang="en-US" altLang="en-US" sz="1600" dirty="0"/>
              <a:t>Duration - usually seconds, rarely more than 1 minute</a:t>
            </a:r>
          </a:p>
          <a:p>
            <a:pPr indent="0">
              <a:lnSpc>
                <a:spcPct val="80000"/>
              </a:lnSpc>
              <a:spcBef>
                <a:spcPct val="0"/>
              </a:spcBef>
              <a:buNone/>
              <a:defRPr/>
            </a:pPr>
            <a:endParaRPr lang="en-US" altLang="en-US" sz="1600" dirty="0"/>
          </a:p>
          <a:p>
            <a:pPr indent="0">
              <a:lnSpc>
                <a:spcPct val="80000"/>
              </a:lnSpc>
              <a:spcBef>
                <a:spcPct val="0"/>
              </a:spcBef>
              <a:buNone/>
              <a:defRPr/>
            </a:pPr>
            <a:r>
              <a:rPr lang="en-US" altLang="en-US" sz="1600" dirty="0"/>
              <a:t>EEG – sudden diffuse attenuation or generalized </a:t>
            </a:r>
            <a:r>
              <a:rPr lang="en-US" altLang="en-US" sz="1600" dirty="0" err="1"/>
              <a:t>polyspike</a:t>
            </a:r>
            <a:r>
              <a:rPr lang="en-US" altLang="en-US" sz="1600" dirty="0"/>
              <a:t>-wave</a:t>
            </a:r>
          </a:p>
        </p:txBody>
      </p:sp>
      <p:sp>
        <p:nvSpPr>
          <p:cNvPr id="59396" name="Slide Number Placeholder 4">
            <a:extLst>
              <a:ext uri="{FF2B5EF4-FFF2-40B4-BE49-F238E27FC236}">
                <a16:creationId xmlns:a16="http://schemas.microsoft.com/office/drawing/2014/main" id="{A81047E9-BFDE-4990-9396-AC2CB5C6C710}"/>
              </a:ext>
            </a:extLst>
          </p:cNvPr>
          <p:cNvSpPr>
            <a:spLocks noGrp="1"/>
          </p:cNvSpPr>
          <p:nvPr>
            <p:ph type="sldNum" sz="quarter" idx="12"/>
          </p:nvPr>
        </p:nvSpPr>
        <p:spPr>
          <a:xfrm>
            <a:off x="4523812" y="6248100"/>
            <a:ext cx="3144379" cy="45694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rgbClr val="404040"/>
              </a:buClr>
              <a:buFont typeface="Arial" panose="020B0604020202020204" pitchFamily="34" charset="0"/>
              <a:buChar char="•"/>
              <a:defRPr sz="2400">
                <a:solidFill>
                  <a:srgbClr val="404040"/>
                </a:solidFill>
                <a:latin typeface="Calisto MT" panose="02040603050505030304" pitchFamily="18" charset="0"/>
              </a:defRPr>
            </a:lvl1pPr>
            <a:lvl2pPr marL="742913" indent="-285735">
              <a:spcBef>
                <a:spcPts val="600"/>
              </a:spcBef>
              <a:buClr>
                <a:srgbClr val="B0BCC1"/>
              </a:buClr>
              <a:buFont typeface="Arial" panose="020B0604020202020204" pitchFamily="34" charset="0"/>
              <a:buChar char="•"/>
              <a:defRPr sz="2200">
                <a:solidFill>
                  <a:srgbClr val="404040"/>
                </a:solidFill>
                <a:latin typeface="Calisto MT" panose="02040603050505030304" pitchFamily="18" charset="0"/>
              </a:defRPr>
            </a:lvl2pPr>
            <a:lvl3pPr marL="1142943" indent="-228588">
              <a:spcBef>
                <a:spcPts val="600"/>
              </a:spcBef>
              <a:buClr>
                <a:srgbClr val="404040"/>
              </a:buClr>
              <a:buFont typeface="Arial" panose="020B0604020202020204" pitchFamily="34" charset="0"/>
              <a:buChar char="•"/>
              <a:defRPr sz="2000">
                <a:solidFill>
                  <a:srgbClr val="404040"/>
                </a:solidFill>
                <a:latin typeface="Calisto MT" panose="02040603050505030304" pitchFamily="18" charset="0"/>
              </a:defRPr>
            </a:lvl3pPr>
            <a:lvl4pPr marL="1600120" indent="-228588">
              <a:spcBef>
                <a:spcPts val="600"/>
              </a:spcBef>
              <a:buClr>
                <a:srgbClr val="B0BCC1"/>
              </a:buClr>
              <a:buFont typeface="Arial" panose="020B0604020202020204" pitchFamily="34" charset="0"/>
              <a:buChar char="•"/>
              <a:defRPr>
                <a:solidFill>
                  <a:srgbClr val="404040"/>
                </a:solidFill>
                <a:latin typeface="Calisto MT" panose="02040603050505030304" pitchFamily="18" charset="0"/>
              </a:defRPr>
            </a:lvl4pPr>
            <a:lvl5pPr marL="2057297" indent="-228588">
              <a:spcBef>
                <a:spcPts val="600"/>
              </a:spcBef>
              <a:buClr>
                <a:srgbClr val="404040"/>
              </a:buClr>
              <a:buFont typeface="Arial" panose="020B0604020202020204" pitchFamily="34" charset="0"/>
              <a:buChar char="•"/>
              <a:defRPr>
                <a:solidFill>
                  <a:srgbClr val="404040"/>
                </a:solidFill>
                <a:latin typeface="Calisto MT" panose="02040603050505030304" pitchFamily="18" charset="0"/>
              </a:defRPr>
            </a:lvl5pPr>
            <a:lvl6pPr marL="2514475"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6pPr>
            <a:lvl7pPr marL="2971652"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7pPr>
            <a:lvl8pPr marL="3428829"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8pPr>
            <a:lvl9pPr marL="3886005"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9pPr>
          </a:lstStyle>
          <a:p>
            <a:pPr algn="ctr">
              <a:spcBef>
                <a:spcPct val="0"/>
              </a:spcBef>
              <a:buClrTx/>
              <a:buFontTx/>
              <a:buNone/>
              <a:defRPr/>
            </a:pPr>
            <a:r>
              <a:rPr lang="en-US" altLang="en-US" sz="1400">
                <a:solidFill>
                  <a:srgbClr val="B0BCC1"/>
                </a:solidFill>
              </a:rPr>
              <a:t>C-Slide </a:t>
            </a:r>
            <a:fld id="{5817716C-AC1E-47B5-8D52-FEC4FD6E6D86}" type="slidenum">
              <a:rPr lang="en-US" altLang="en-US" sz="1400">
                <a:solidFill>
                  <a:srgbClr val="B0BCC1"/>
                </a:solidFill>
              </a:rPr>
              <a:pPr algn="ctr">
                <a:spcBef>
                  <a:spcPct val="0"/>
                </a:spcBef>
                <a:buClrTx/>
                <a:buFontTx/>
                <a:buNone/>
                <a:defRPr/>
              </a:pPr>
              <a:t>22</a:t>
            </a:fld>
            <a:endParaRPr lang="en-US" altLang="en-US" sz="1400">
              <a:solidFill>
                <a:srgbClr val="B0BCC1"/>
              </a:solidFill>
            </a:endParaRPr>
          </a:p>
        </p:txBody>
      </p:sp>
      <p:grpSp>
        <p:nvGrpSpPr>
          <p:cNvPr id="45059" name="Organization Chart 5">
            <a:extLst>
              <a:ext uri="{FF2B5EF4-FFF2-40B4-BE49-F238E27FC236}">
                <a16:creationId xmlns:a16="http://schemas.microsoft.com/office/drawing/2014/main" id="{06925C9C-590B-434F-92D1-B3D952B209BD}"/>
              </a:ext>
            </a:extLst>
          </p:cNvPr>
          <p:cNvGrpSpPr>
            <a:grpSpLocks noChangeAspect="1"/>
          </p:cNvGrpSpPr>
          <p:nvPr/>
        </p:nvGrpSpPr>
        <p:grpSpPr bwMode="auto">
          <a:xfrm>
            <a:off x="6363197" y="1829705"/>
            <a:ext cx="4075688" cy="2741651"/>
            <a:chOff x="288" y="1017"/>
            <a:chExt cx="2447" cy="1584"/>
          </a:xfrm>
        </p:grpSpPr>
        <p:cxnSp>
          <p:nvCxnSpPr>
            <p:cNvPr id="45063" name="_s9220">
              <a:extLst>
                <a:ext uri="{FF2B5EF4-FFF2-40B4-BE49-F238E27FC236}">
                  <a16:creationId xmlns:a16="http://schemas.microsoft.com/office/drawing/2014/main" id="{E9923E9E-8B08-4165-90B9-780DD5B7A723}"/>
                </a:ext>
              </a:extLst>
            </p:cNvPr>
            <p:cNvCxnSpPr>
              <a:cxnSpLocks noChangeShapeType="1"/>
              <a:stCxn id="16" idx="1"/>
              <a:endCxn id="14" idx="2"/>
            </p:cNvCxnSpPr>
            <p:nvPr/>
          </p:nvCxnSpPr>
          <p:spPr bwMode="auto">
            <a:xfrm rot="10800000">
              <a:off x="1727" y="1737"/>
              <a:ext cx="144" cy="72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5064" name="_s9221">
              <a:extLst>
                <a:ext uri="{FF2B5EF4-FFF2-40B4-BE49-F238E27FC236}">
                  <a16:creationId xmlns:a16="http://schemas.microsoft.com/office/drawing/2014/main" id="{E37DB1AA-31E7-4234-9985-54D498724A91}"/>
                </a:ext>
              </a:extLst>
            </p:cNvPr>
            <p:cNvCxnSpPr>
              <a:cxnSpLocks noChangeShapeType="1"/>
              <a:stCxn id="15" idx="1"/>
              <a:endCxn id="14" idx="2"/>
            </p:cNvCxnSpPr>
            <p:nvPr/>
          </p:nvCxnSpPr>
          <p:spPr bwMode="auto">
            <a:xfrm rot="10800000">
              <a:off x="1727" y="1737"/>
              <a:ext cx="144" cy="28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5065" name="_s9222">
              <a:extLst>
                <a:ext uri="{FF2B5EF4-FFF2-40B4-BE49-F238E27FC236}">
                  <a16:creationId xmlns:a16="http://schemas.microsoft.com/office/drawing/2014/main" id="{2896C70A-C526-4B93-826C-AC26BECF3BED}"/>
                </a:ext>
              </a:extLst>
            </p:cNvPr>
            <p:cNvCxnSpPr>
              <a:cxnSpLocks noChangeShapeType="1"/>
              <a:stCxn id="14" idx="0"/>
              <a:endCxn id="12" idx="2"/>
            </p:cNvCxnSpPr>
            <p:nvPr/>
          </p:nvCxnSpPr>
          <p:spPr bwMode="auto">
            <a:xfrm rot="5400000" flipH="1">
              <a:off x="1403" y="1125"/>
              <a:ext cx="144" cy="504"/>
            </a:xfrm>
            <a:prstGeom prst="bentConnector3">
              <a:avLst>
                <a:gd name="adj1" fmla="val 4472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5066" name="_s9223">
              <a:extLst>
                <a:ext uri="{FF2B5EF4-FFF2-40B4-BE49-F238E27FC236}">
                  <a16:creationId xmlns:a16="http://schemas.microsoft.com/office/drawing/2014/main" id="{3064975F-5021-4B16-ABFB-3A3E235830A3}"/>
                </a:ext>
              </a:extLst>
            </p:cNvPr>
            <p:cNvCxnSpPr>
              <a:cxnSpLocks noChangeShapeType="1"/>
              <a:stCxn id="13" idx="0"/>
              <a:endCxn id="12" idx="2"/>
            </p:cNvCxnSpPr>
            <p:nvPr/>
          </p:nvCxnSpPr>
          <p:spPr bwMode="auto">
            <a:xfrm rot="-5400000">
              <a:off x="900" y="1126"/>
              <a:ext cx="144" cy="502"/>
            </a:xfrm>
            <a:prstGeom prst="bentConnector3">
              <a:avLst>
                <a:gd name="adj1" fmla="val 4472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2" name="_s9224">
              <a:extLst>
                <a:ext uri="{FF2B5EF4-FFF2-40B4-BE49-F238E27FC236}">
                  <a16:creationId xmlns:a16="http://schemas.microsoft.com/office/drawing/2014/main" id="{B308091B-A757-4E79-B360-95DB77502A0E}"/>
                </a:ext>
              </a:extLst>
            </p:cNvPr>
            <p:cNvSpPr>
              <a:spLocks noChangeArrowheads="1"/>
            </p:cNvSpPr>
            <p:nvPr/>
          </p:nvSpPr>
          <p:spPr bwMode="auto">
            <a:xfrm>
              <a:off x="791" y="1017"/>
              <a:ext cx="864" cy="287"/>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sz="1400" dirty="0">
                  <a:latin typeface="Arial" pitchFamily="34" charset="0"/>
                </a:rPr>
                <a:t>Seizures</a:t>
              </a:r>
            </a:p>
          </p:txBody>
        </p:sp>
        <p:sp>
          <p:nvSpPr>
            <p:cNvPr id="13" name="_s9225">
              <a:extLst>
                <a:ext uri="{FF2B5EF4-FFF2-40B4-BE49-F238E27FC236}">
                  <a16:creationId xmlns:a16="http://schemas.microsoft.com/office/drawing/2014/main" id="{5A7A6B20-AE4E-40E3-8872-01B064041E82}"/>
                </a:ext>
              </a:extLst>
            </p:cNvPr>
            <p:cNvSpPr>
              <a:spLocks noChangeArrowheads="1"/>
            </p:cNvSpPr>
            <p:nvPr/>
          </p:nvSpPr>
          <p:spPr bwMode="auto">
            <a:xfrm>
              <a:off x="288" y="1449"/>
              <a:ext cx="864" cy="290"/>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sz="1400">
                  <a:latin typeface="Arial" pitchFamily="34" charset="0"/>
                </a:rPr>
                <a:t>Partial</a:t>
              </a:r>
            </a:p>
          </p:txBody>
        </p:sp>
        <p:sp>
          <p:nvSpPr>
            <p:cNvPr id="14" name="_s9226">
              <a:extLst>
                <a:ext uri="{FF2B5EF4-FFF2-40B4-BE49-F238E27FC236}">
                  <a16:creationId xmlns:a16="http://schemas.microsoft.com/office/drawing/2014/main" id="{3627CBFA-51E3-4163-817B-6610C5A87244}"/>
                </a:ext>
              </a:extLst>
            </p:cNvPr>
            <p:cNvSpPr>
              <a:spLocks noChangeArrowheads="1"/>
            </p:cNvSpPr>
            <p:nvPr/>
          </p:nvSpPr>
          <p:spPr bwMode="auto">
            <a:xfrm>
              <a:off x="1296" y="1449"/>
              <a:ext cx="864" cy="290"/>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sz="1400">
                  <a:latin typeface="Arial" pitchFamily="34" charset="0"/>
                </a:rPr>
                <a:t>Generalized</a:t>
              </a:r>
            </a:p>
          </p:txBody>
        </p:sp>
        <p:sp>
          <p:nvSpPr>
            <p:cNvPr id="15" name="_s9227">
              <a:extLst>
                <a:ext uri="{FF2B5EF4-FFF2-40B4-BE49-F238E27FC236}">
                  <a16:creationId xmlns:a16="http://schemas.microsoft.com/office/drawing/2014/main" id="{5C0110AD-9B6C-4CEB-9E0A-D24E0028EAC7}"/>
                </a:ext>
              </a:extLst>
            </p:cNvPr>
            <p:cNvSpPr>
              <a:spLocks noChangeArrowheads="1"/>
            </p:cNvSpPr>
            <p:nvPr/>
          </p:nvSpPr>
          <p:spPr bwMode="auto">
            <a:xfrm>
              <a:off x="1871" y="1881"/>
              <a:ext cx="864" cy="292"/>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sz="1400">
                  <a:latin typeface="Arial" pitchFamily="34" charset="0"/>
                </a:rPr>
                <a:t>Tonic</a:t>
              </a:r>
            </a:p>
          </p:txBody>
        </p:sp>
        <p:sp>
          <p:nvSpPr>
            <p:cNvPr id="16" name="_s9228">
              <a:extLst>
                <a:ext uri="{FF2B5EF4-FFF2-40B4-BE49-F238E27FC236}">
                  <a16:creationId xmlns:a16="http://schemas.microsoft.com/office/drawing/2014/main" id="{008518A2-4531-426C-8500-604C326412BE}"/>
                </a:ext>
              </a:extLst>
            </p:cNvPr>
            <p:cNvSpPr>
              <a:spLocks noChangeArrowheads="1"/>
            </p:cNvSpPr>
            <p:nvPr/>
          </p:nvSpPr>
          <p:spPr bwMode="auto">
            <a:xfrm>
              <a:off x="1871" y="2314"/>
              <a:ext cx="864" cy="287"/>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sz="1400">
                  <a:effectLst>
                    <a:outerShdw blurRad="38100" dist="38100" dir="2700000" algn="tl">
                      <a:srgbClr val="FFFFFF"/>
                    </a:outerShdw>
                  </a:effectLst>
                  <a:latin typeface="Helvetica" pitchFamily="-111" charset="0"/>
                </a:rPr>
                <a:t>Atonic</a:t>
              </a:r>
            </a:p>
          </p:txBody>
        </p:sp>
      </p:grpSp>
      <p:pic>
        <p:nvPicPr>
          <p:cNvPr id="45062" name="Audio 1">
            <a:hlinkClick r:id="" action="ppaction://media"/>
            <a:extLst>
              <a:ext uri="{FF2B5EF4-FFF2-40B4-BE49-F238E27FC236}">
                <a16:creationId xmlns:a16="http://schemas.microsoft.com/office/drawing/2014/main" id="{40FE773A-C4CF-4AF3-AB89-95628A627D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29093" y="5928627"/>
            <a:ext cx="743499" cy="7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6936"/>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DB2A55A-49B2-4C03-A79E-35490A02374A}"/>
              </a:ext>
            </a:extLst>
          </p:cNvPr>
          <p:cNvSpPr>
            <a:spLocks noGrp="1" noChangeArrowheads="1"/>
          </p:cNvSpPr>
          <p:nvPr>
            <p:ph type="title"/>
          </p:nvPr>
        </p:nvSpPr>
        <p:spPr/>
        <p:txBody>
          <a:bodyPr/>
          <a:lstStyle/>
          <a:p>
            <a:pPr eaLnBrk="1" hangingPunct="1">
              <a:defRPr/>
            </a:pPr>
            <a:r>
              <a:rPr lang="en-US" altLang="en-US" sz="3800"/>
              <a:t>Generalized Tonic-Clonic Seizures</a:t>
            </a:r>
          </a:p>
        </p:txBody>
      </p:sp>
      <p:sp>
        <p:nvSpPr>
          <p:cNvPr id="63493" name="Rectangle 3">
            <a:extLst>
              <a:ext uri="{FF2B5EF4-FFF2-40B4-BE49-F238E27FC236}">
                <a16:creationId xmlns:a16="http://schemas.microsoft.com/office/drawing/2014/main" id="{416751C2-2799-4058-BA7D-47204E0232E2}"/>
              </a:ext>
            </a:extLst>
          </p:cNvPr>
          <p:cNvSpPr>
            <a:spLocks noGrp="1" noChangeArrowheads="1"/>
          </p:cNvSpPr>
          <p:nvPr>
            <p:ph idx="1"/>
          </p:nvPr>
        </p:nvSpPr>
        <p:spPr>
          <a:xfrm>
            <a:off x="1904141" y="1905217"/>
            <a:ext cx="3543235" cy="3581959"/>
          </a:xfrm>
        </p:spPr>
        <p:txBody>
          <a:bodyPr/>
          <a:lstStyle/>
          <a:p>
            <a:pPr eaLnBrk="1" hangingPunct="1">
              <a:lnSpc>
                <a:spcPct val="80000"/>
              </a:lnSpc>
              <a:spcBef>
                <a:spcPct val="70000"/>
              </a:spcBef>
              <a:buFont typeface="Wingdings" panose="05000000000000000000" pitchFamily="2" charset="2"/>
              <a:buChar char="s"/>
              <a:defRPr/>
            </a:pPr>
            <a:r>
              <a:rPr lang="en-US" altLang="en-US" sz="1600">
                <a:sym typeface="Wingdings" panose="05000000000000000000" pitchFamily="2" charset="2"/>
              </a:rPr>
              <a:t> </a:t>
            </a:r>
            <a:r>
              <a:rPr lang="en-US" altLang="en-US" sz="1600"/>
              <a:t>Associated with loss of consciousness and post-ictal confusion/lethargy</a:t>
            </a:r>
          </a:p>
          <a:p>
            <a:pPr eaLnBrk="1" hangingPunct="1">
              <a:lnSpc>
                <a:spcPct val="80000"/>
              </a:lnSpc>
              <a:spcBef>
                <a:spcPct val="70000"/>
              </a:spcBef>
              <a:buFont typeface="Wingdings" panose="05000000000000000000" pitchFamily="2" charset="2"/>
              <a:buChar char="s"/>
              <a:defRPr/>
            </a:pPr>
            <a:r>
              <a:rPr lang="en-US" altLang="en-US" sz="1600"/>
              <a:t>Duration 30-120 seconds </a:t>
            </a:r>
          </a:p>
          <a:p>
            <a:pPr eaLnBrk="1" hangingPunct="1">
              <a:lnSpc>
                <a:spcPct val="80000"/>
              </a:lnSpc>
              <a:spcBef>
                <a:spcPct val="70000"/>
              </a:spcBef>
              <a:buFont typeface="Wingdings" panose="05000000000000000000" pitchFamily="2" charset="2"/>
              <a:buChar char="s"/>
              <a:defRPr/>
            </a:pPr>
            <a:r>
              <a:rPr lang="en-US" altLang="en-US" sz="1600"/>
              <a:t>Tonic phase</a:t>
            </a:r>
          </a:p>
          <a:p>
            <a:pPr lvl="1" eaLnBrk="1" hangingPunct="1">
              <a:lnSpc>
                <a:spcPct val="80000"/>
              </a:lnSpc>
              <a:spcBef>
                <a:spcPct val="70000"/>
              </a:spcBef>
              <a:buFont typeface="Wingdings" panose="05000000000000000000" pitchFamily="2" charset="2"/>
              <a:buChar char="s"/>
              <a:defRPr/>
            </a:pPr>
            <a:r>
              <a:rPr lang="en-US" altLang="en-US" sz="1600"/>
              <a:t>Stiffening and fall</a:t>
            </a:r>
          </a:p>
          <a:p>
            <a:pPr lvl="1" eaLnBrk="1" hangingPunct="1">
              <a:lnSpc>
                <a:spcPct val="80000"/>
              </a:lnSpc>
              <a:spcBef>
                <a:spcPct val="70000"/>
              </a:spcBef>
              <a:buFont typeface="Wingdings" panose="05000000000000000000" pitchFamily="2" charset="2"/>
              <a:buChar char="s"/>
              <a:defRPr/>
            </a:pPr>
            <a:r>
              <a:rPr lang="en-US" altLang="en-US" sz="1600"/>
              <a:t>Often associated with ictal cry</a:t>
            </a:r>
          </a:p>
          <a:p>
            <a:pPr eaLnBrk="1" hangingPunct="1">
              <a:lnSpc>
                <a:spcPct val="80000"/>
              </a:lnSpc>
              <a:spcBef>
                <a:spcPct val="70000"/>
              </a:spcBef>
              <a:buFont typeface="Wingdings" panose="05000000000000000000" pitchFamily="2" charset="2"/>
              <a:buChar char="s"/>
              <a:defRPr/>
            </a:pPr>
            <a:r>
              <a:rPr lang="en-US" altLang="en-US" sz="1600">
                <a:sym typeface="Wingdings" panose="05000000000000000000" pitchFamily="2" charset="2"/>
              </a:rPr>
              <a:t>Clonic Phase</a:t>
            </a:r>
          </a:p>
          <a:p>
            <a:pPr lvl="1" eaLnBrk="1" hangingPunct="1">
              <a:lnSpc>
                <a:spcPct val="80000"/>
              </a:lnSpc>
              <a:spcBef>
                <a:spcPct val="70000"/>
              </a:spcBef>
              <a:buFont typeface="Wingdings" panose="05000000000000000000" pitchFamily="2" charset="2"/>
              <a:buChar char="s"/>
              <a:defRPr/>
            </a:pPr>
            <a:r>
              <a:rPr lang="en-US" altLang="en-US" sz="1600"/>
              <a:t>Rhythmic extremity jerking</a:t>
            </a:r>
            <a:endParaRPr lang="en-US" altLang="en-US" sz="1600">
              <a:sym typeface="Wingdings" panose="05000000000000000000" pitchFamily="2" charset="2"/>
            </a:endParaRPr>
          </a:p>
          <a:p>
            <a:pPr eaLnBrk="1" hangingPunct="1">
              <a:lnSpc>
                <a:spcPct val="80000"/>
              </a:lnSpc>
              <a:spcBef>
                <a:spcPct val="70000"/>
              </a:spcBef>
              <a:buFont typeface="Wingdings" panose="05000000000000000000" pitchFamily="2" charset="2"/>
              <a:buChar char="s"/>
              <a:defRPr/>
            </a:pPr>
            <a:r>
              <a:rPr lang="en-US" altLang="en-US" sz="1600">
                <a:sym typeface="Wingdings" panose="05000000000000000000" pitchFamily="2" charset="2"/>
              </a:rPr>
              <a:t>EEG – generalized polyspikes </a:t>
            </a:r>
          </a:p>
        </p:txBody>
      </p:sp>
      <p:sp>
        <p:nvSpPr>
          <p:cNvPr id="63492" name="Slide Number Placeholder 4">
            <a:extLst>
              <a:ext uri="{FF2B5EF4-FFF2-40B4-BE49-F238E27FC236}">
                <a16:creationId xmlns:a16="http://schemas.microsoft.com/office/drawing/2014/main" id="{9AB98C0F-7575-4B07-A9BA-1507D28526AF}"/>
              </a:ext>
            </a:extLst>
          </p:cNvPr>
          <p:cNvSpPr>
            <a:spLocks noGrp="1"/>
          </p:cNvSpPr>
          <p:nvPr>
            <p:ph type="sldNum" sz="quarter" idx="12"/>
          </p:nvPr>
        </p:nvSpPr>
        <p:spPr>
          <a:xfrm>
            <a:off x="4523812" y="6248100"/>
            <a:ext cx="3144379" cy="45694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rgbClr val="404040"/>
              </a:buClr>
              <a:buFont typeface="Arial" panose="020B0604020202020204" pitchFamily="34" charset="0"/>
              <a:buChar char="•"/>
              <a:defRPr sz="2400">
                <a:solidFill>
                  <a:srgbClr val="404040"/>
                </a:solidFill>
                <a:latin typeface="Calisto MT" panose="02040603050505030304" pitchFamily="18" charset="0"/>
              </a:defRPr>
            </a:lvl1pPr>
            <a:lvl2pPr marL="742913" indent="-285735">
              <a:spcBef>
                <a:spcPts val="600"/>
              </a:spcBef>
              <a:buClr>
                <a:srgbClr val="B0BCC1"/>
              </a:buClr>
              <a:buFont typeface="Arial" panose="020B0604020202020204" pitchFamily="34" charset="0"/>
              <a:buChar char="•"/>
              <a:defRPr sz="2200">
                <a:solidFill>
                  <a:srgbClr val="404040"/>
                </a:solidFill>
                <a:latin typeface="Calisto MT" panose="02040603050505030304" pitchFamily="18" charset="0"/>
              </a:defRPr>
            </a:lvl2pPr>
            <a:lvl3pPr marL="1142943" indent="-228588">
              <a:spcBef>
                <a:spcPts val="600"/>
              </a:spcBef>
              <a:buClr>
                <a:srgbClr val="404040"/>
              </a:buClr>
              <a:buFont typeface="Arial" panose="020B0604020202020204" pitchFamily="34" charset="0"/>
              <a:buChar char="•"/>
              <a:defRPr sz="2000">
                <a:solidFill>
                  <a:srgbClr val="404040"/>
                </a:solidFill>
                <a:latin typeface="Calisto MT" panose="02040603050505030304" pitchFamily="18" charset="0"/>
              </a:defRPr>
            </a:lvl3pPr>
            <a:lvl4pPr marL="1600120" indent="-228588">
              <a:spcBef>
                <a:spcPts val="600"/>
              </a:spcBef>
              <a:buClr>
                <a:srgbClr val="B0BCC1"/>
              </a:buClr>
              <a:buFont typeface="Arial" panose="020B0604020202020204" pitchFamily="34" charset="0"/>
              <a:buChar char="•"/>
              <a:defRPr>
                <a:solidFill>
                  <a:srgbClr val="404040"/>
                </a:solidFill>
                <a:latin typeface="Calisto MT" panose="02040603050505030304" pitchFamily="18" charset="0"/>
              </a:defRPr>
            </a:lvl4pPr>
            <a:lvl5pPr marL="2057297" indent="-228588">
              <a:spcBef>
                <a:spcPts val="600"/>
              </a:spcBef>
              <a:buClr>
                <a:srgbClr val="404040"/>
              </a:buClr>
              <a:buFont typeface="Arial" panose="020B0604020202020204" pitchFamily="34" charset="0"/>
              <a:buChar char="•"/>
              <a:defRPr>
                <a:solidFill>
                  <a:srgbClr val="404040"/>
                </a:solidFill>
                <a:latin typeface="Calisto MT" panose="02040603050505030304" pitchFamily="18" charset="0"/>
              </a:defRPr>
            </a:lvl5pPr>
            <a:lvl6pPr marL="2514475"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6pPr>
            <a:lvl7pPr marL="2971652"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7pPr>
            <a:lvl8pPr marL="3428829"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8pPr>
            <a:lvl9pPr marL="3886005"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9pPr>
          </a:lstStyle>
          <a:p>
            <a:pPr algn="ctr">
              <a:spcBef>
                <a:spcPct val="0"/>
              </a:spcBef>
              <a:buClrTx/>
              <a:buFontTx/>
              <a:buNone/>
              <a:defRPr/>
            </a:pPr>
            <a:endParaRPr lang="en-US" altLang="en-US" sz="1400" dirty="0">
              <a:solidFill>
                <a:srgbClr val="B0BCC1"/>
              </a:solidFill>
            </a:endParaRPr>
          </a:p>
        </p:txBody>
      </p:sp>
      <p:grpSp>
        <p:nvGrpSpPr>
          <p:cNvPr id="47107" name="Organization Chart 5">
            <a:extLst>
              <a:ext uri="{FF2B5EF4-FFF2-40B4-BE49-F238E27FC236}">
                <a16:creationId xmlns:a16="http://schemas.microsoft.com/office/drawing/2014/main" id="{B694650D-D4AD-476A-BBBE-81AEAF401B41}"/>
              </a:ext>
            </a:extLst>
          </p:cNvPr>
          <p:cNvGrpSpPr>
            <a:grpSpLocks noChangeAspect="1"/>
          </p:cNvGrpSpPr>
          <p:nvPr/>
        </p:nvGrpSpPr>
        <p:grpSpPr bwMode="auto">
          <a:xfrm>
            <a:off x="5563548" y="2058176"/>
            <a:ext cx="4828868" cy="2584819"/>
            <a:chOff x="288" y="1017"/>
            <a:chExt cx="2447" cy="1152"/>
          </a:xfrm>
        </p:grpSpPr>
        <p:cxnSp>
          <p:nvCxnSpPr>
            <p:cNvPr id="47112" name="_s10244">
              <a:extLst>
                <a:ext uri="{FF2B5EF4-FFF2-40B4-BE49-F238E27FC236}">
                  <a16:creationId xmlns:a16="http://schemas.microsoft.com/office/drawing/2014/main" id="{3EE47DA3-6B13-45D5-B1B3-BA8126211135}"/>
                </a:ext>
              </a:extLst>
            </p:cNvPr>
            <p:cNvCxnSpPr>
              <a:cxnSpLocks noChangeShapeType="1"/>
              <a:stCxn id="14" idx="1"/>
              <a:endCxn id="13" idx="2"/>
            </p:cNvCxnSpPr>
            <p:nvPr/>
          </p:nvCxnSpPr>
          <p:spPr bwMode="auto">
            <a:xfrm rot="10800000">
              <a:off x="1727" y="1737"/>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7113" name="_s10245">
              <a:extLst>
                <a:ext uri="{FF2B5EF4-FFF2-40B4-BE49-F238E27FC236}">
                  <a16:creationId xmlns:a16="http://schemas.microsoft.com/office/drawing/2014/main" id="{E16D9E65-A1C0-42BC-804C-567CAFA8E805}"/>
                </a:ext>
              </a:extLst>
            </p:cNvPr>
            <p:cNvCxnSpPr>
              <a:cxnSpLocks noChangeShapeType="1"/>
              <a:stCxn id="13" idx="0"/>
              <a:endCxn id="11" idx="2"/>
            </p:cNvCxnSpPr>
            <p:nvPr/>
          </p:nvCxnSpPr>
          <p:spPr bwMode="auto">
            <a:xfrm rot="5400000" flipH="1">
              <a:off x="1403" y="1125"/>
              <a:ext cx="144" cy="504"/>
            </a:xfrm>
            <a:prstGeom prst="bentConnector3">
              <a:avLst>
                <a:gd name="adj1" fmla="val 2553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7114" name="_s10246">
              <a:extLst>
                <a:ext uri="{FF2B5EF4-FFF2-40B4-BE49-F238E27FC236}">
                  <a16:creationId xmlns:a16="http://schemas.microsoft.com/office/drawing/2014/main" id="{2A2E216E-62DC-4457-AC6F-B16CE778215C}"/>
                </a:ext>
              </a:extLst>
            </p:cNvPr>
            <p:cNvCxnSpPr>
              <a:cxnSpLocks noChangeShapeType="1"/>
              <a:stCxn id="12" idx="0"/>
              <a:endCxn id="11" idx="2"/>
            </p:cNvCxnSpPr>
            <p:nvPr/>
          </p:nvCxnSpPr>
          <p:spPr bwMode="auto">
            <a:xfrm rot="-5400000">
              <a:off x="900" y="1125"/>
              <a:ext cx="144" cy="503"/>
            </a:xfrm>
            <a:prstGeom prst="bentConnector3">
              <a:avLst>
                <a:gd name="adj1" fmla="val 2553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1" name="_s10247">
              <a:extLst>
                <a:ext uri="{FF2B5EF4-FFF2-40B4-BE49-F238E27FC236}">
                  <a16:creationId xmlns:a16="http://schemas.microsoft.com/office/drawing/2014/main" id="{EB2412E3-B4B1-4821-B769-CE67D2B04365}"/>
                </a:ext>
              </a:extLst>
            </p:cNvPr>
            <p:cNvSpPr>
              <a:spLocks noChangeArrowheads="1"/>
            </p:cNvSpPr>
            <p:nvPr/>
          </p:nvSpPr>
          <p:spPr bwMode="auto">
            <a:xfrm>
              <a:off x="791" y="1017"/>
              <a:ext cx="859" cy="288"/>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dirty="0">
                  <a:latin typeface="Arial" pitchFamily="34" charset="0"/>
                </a:rPr>
                <a:t>      Seizures	</a:t>
              </a:r>
            </a:p>
          </p:txBody>
        </p:sp>
        <p:sp>
          <p:nvSpPr>
            <p:cNvPr id="12" name="_s10248">
              <a:extLst>
                <a:ext uri="{FF2B5EF4-FFF2-40B4-BE49-F238E27FC236}">
                  <a16:creationId xmlns:a16="http://schemas.microsoft.com/office/drawing/2014/main" id="{BBA7A8F7-1AC8-41A8-9D80-051F344BE091}"/>
                </a:ext>
              </a:extLst>
            </p:cNvPr>
            <p:cNvSpPr>
              <a:spLocks noChangeArrowheads="1"/>
            </p:cNvSpPr>
            <p:nvPr/>
          </p:nvSpPr>
          <p:spPr bwMode="auto">
            <a:xfrm>
              <a:off x="288" y="1449"/>
              <a:ext cx="864" cy="286"/>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dirty="0">
                  <a:latin typeface="Arial" pitchFamily="34" charset="0"/>
                </a:rPr>
                <a:t>Partial</a:t>
              </a:r>
            </a:p>
          </p:txBody>
        </p:sp>
        <p:sp>
          <p:nvSpPr>
            <p:cNvPr id="13" name="_s10249">
              <a:extLst>
                <a:ext uri="{FF2B5EF4-FFF2-40B4-BE49-F238E27FC236}">
                  <a16:creationId xmlns:a16="http://schemas.microsoft.com/office/drawing/2014/main" id="{158A8CEF-0917-4ADE-AFE6-5197489F9EDA}"/>
                </a:ext>
              </a:extLst>
            </p:cNvPr>
            <p:cNvSpPr>
              <a:spLocks noChangeArrowheads="1"/>
            </p:cNvSpPr>
            <p:nvPr/>
          </p:nvSpPr>
          <p:spPr bwMode="auto">
            <a:xfrm>
              <a:off x="1296" y="1449"/>
              <a:ext cx="863" cy="286"/>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dirty="0">
                  <a:latin typeface="Arial" pitchFamily="34" charset="0"/>
                </a:rPr>
                <a:t>Generalized</a:t>
              </a:r>
            </a:p>
          </p:txBody>
        </p:sp>
        <p:sp>
          <p:nvSpPr>
            <p:cNvPr id="14" name="_s10250">
              <a:extLst>
                <a:ext uri="{FF2B5EF4-FFF2-40B4-BE49-F238E27FC236}">
                  <a16:creationId xmlns:a16="http://schemas.microsoft.com/office/drawing/2014/main" id="{2EF5BFAA-DD39-429B-87C6-A6B6743D4648}"/>
                </a:ext>
              </a:extLst>
            </p:cNvPr>
            <p:cNvSpPr>
              <a:spLocks noChangeArrowheads="1"/>
            </p:cNvSpPr>
            <p:nvPr/>
          </p:nvSpPr>
          <p:spPr bwMode="auto">
            <a:xfrm>
              <a:off x="1871" y="1881"/>
              <a:ext cx="864" cy="288"/>
            </a:xfrm>
            <a:prstGeom prst="roundRect">
              <a:avLst>
                <a:gd name="adj" fmla="val 16667"/>
              </a:avLst>
            </a:prstGeom>
            <a:solidFill>
              <a:schemeClr val="bg1">
                <a:lumMod val="75000"/>
              </a:schemeClr>
            </a:solidFill>
            <a:ln w="9525">
              <a:solidFill>
                <a:schemeClr val="tx1"/>
              </a:solidFill>
              <a:round/>
              <a:headEnd/>
              <a:tailEnd/>
            </a:ln>
          </p:spPr>
          <p:txBody>
            <a:bodyPr wrap="none" lIns="0" tIns="0" rIns="0" bIns="0" anchor="ctr"/>
            <a:lstStyle/>
            <a:p>
              <a:pPr algn="ctr" eaLnBrk="1" hangingPunct="1">
                <a:defRPr/>
              </a:pPr>
              <a:r>
                <a:rPr lang="en-US">
                  <a:latin typeface="Arial" pitchFamily="34" charset="0"/>
                </a:rPr>
                <a:t>Tonic-</a:t>
              </a:r>
            </a:p>
            <a:p>
              <a:pPr algn="ctr" eaLnBrk="1" hangingPunct="1">
                <a:defRPr/>
              </a:pPr>
              <a:r>
                <a:rPr lang="en-US">
                  <a:latin typeface="Arial" pitchFamily="34" charset="0"/>
                </a:rPr>
                <a:t> Clonic</a:t>
              </a:r>
            </a:p>
          </p:txBody>
        </p:sp>
      </p:grpSp>
      <p:sp>
        <p:nvSpPr>
          <p:cNvPr id="63495" name="TextBox 14">
            <a:extLst>
              <a:ext uri="{FF2B5EF4-FFF2-40B4-BE49-F238E27FC236}">
                <a16:creationId xmlns:a16="http://schemas.microsoft.com/office/drawing/2014/main" id="{5BEF0E7B-8CC4-4689-9A50-D514A9A75559}"/>
              </a:ext>
            </a:extLst>
          </p:cNvPr>
          <p:cNvSpPr txBox="1">
            <a:spLocks noChangeArrowheads="1"/>
          </p:cNvSpPr>
          <p:nvPr/>
        </p:nvSpPr>
        <p:spPr bwMode="auto">
          <a:xfrm>
            <a:off x="1981588" y="6401059"/>
            <a:ext cx="23839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000"/>
              </a:spcBef>
              <a:buClr>
                <a:srgbClr val="404040"/>
              </a:buClr>
              <a:buFont typeface="Arial" panose="020B0604020202020204" pitchFamily="34" charset="0"/>
              <a:buChar char="•"/>
              <a:defRPr sz="2400">
                <a:solidFill>
                  <a:srgbClr val="404040"/>
                </a:solidFill>
                <a:latin typeface="Calisto MT" panose="02040603050505030304" pitchFamily="18" charset="0"/>
              </a:defRPr>
            </a:lvl1pPr>
            <a:lvl2pPr marL="742950" indent="-285750">
              <a:spcBef>
                <a:spcPts val="600"/>
              </a:spcBef>
              <a:buClr>
                <a:srgbClr val="B0BCC1"/>
              </a:buClr>
              <a:buFont typeface="Arial" panose="020B0604020202020204" pitchFamily="34" charset="0"/>
              <a:buChar char="•"/>
              <a:defRPr sz="2200">
                <a:solidFill>
                  <a:srgbClr val="404040"/>
                </a:solidFill>
                <a:latin typeface="Calisto MT" panose="02040603050505030304" pitchFamily="18" charset="0"/>
              </a:defRPr>
            </a:lvl2pPr>
            <a:lvl3pPr marL="1143000" indent="-228600">
              <a:spcBef>
                <a:spcPts val="600"/>
              </a:spcBef>
              <a:buClr>
                <a:srgbClr val="404040"/>
              </a:buClr>
              <a:buFont typeface="Arial" panose="020B0604020202020204" pitchFamily="34" charset="0"/>
              <a:buChar char="•"/>
              <a:defRPr sz="2000">
                <a:solidFill>
                  <a:srgbClr val="404040"/>
                </a:solidFill>
                <a:latin typeface="Calisto MT" panose="02040603050505030304" pitchFamily="18" charset="0"/>
              </a:defRPr>
            </a:lvl3pPr>
            <a:lvl4pPr marL="1600200" indent="-228600">
              <a:spcBef>
                <a:spcPts val="600"/>
              </a:spcBef>
              <a:buClr>
                <a:srgbClr val="B0BCC1"/>
              </a:buClr>
              <a:buFont typeface="Arial" panose="020B0604020202020204" pitchFamily="34" charset="0"/>
              <a:buChar char="•"/>
              <a:defRPr>
                <a:solidFill>
                  <a:srgbClr val="404040"/>
                </a:solidFill>
                <a:latin typeface="Calisto MT" panose="02040603050505030304" pitchFamily="18" charset="0"/>
              </a:defRPr>
            </a:lvl4pPr>
            <a:lvl5pPr marL="2057400" indent="-228600">
              <a:spcBef>
                <a:spcPts val="600"/>
              </a:spcBef>
              <a:buClr>
                <a:srgbClr val="404040"/>
              </a:buClr>
              <a:buFont typeface="Arial" panose="020B0604020202020204" pitchFamily="34" charset="0"/>
              <a:buChar char="•"/>
              <a:defRPr>
                <a:solidFill>
                  <a:srgbClr val="404040"/>
                </a:solidFill>
                <a:latin typeface="Calisto MT" panose="02040603050505030304" pitchFamily="18" charset="0"/>
              </a:defRPr>
            </a:lvl5pPr>
            <a:lvl6pPr marL="25146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6pPr>
            <a:lvl7pPr marL="29718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7pPr>
            <a:lvl8pPr marL="34290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8pPr>
            <a:lvl9pPr marL="38862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9pPr>
          </a:lstStyle>
          <a:p>
            <a:pPr eaLnBrk="1" hangingPunct="1">
              <a:spcBef>
                <a:spcPct val="0"/>
              </a:spcBef>
              <a:buClrTx/>
              <a:buFontTx/>
              <a:buNone/>
              <a:defRPr/>
            </a:pPr>
            <a:r>
              <a:rPr lang="en-US" altLang="en-US" sz="1200">
                <a:solidFill>
                  <a:schemeClr val="tx1"/>
                </a:solidFill>
                <a:latin typeface="Arial" panose="020B0604020202020204" pitchFamily="34" charset="0"/>
                <a:cs typeface="Arial" panose="020B0604020202020204" pitchFamily="34" charset="0"/>
              </a:rPr>
              <a:t>American Epilepsy Society 2010</a:t>
            </a:r>
          </a:p>
        </p:txBody>
      </p:sp>
      <p:pic>
        <p:nvPicPr>
          <p:cNvPr id="47111" name="Audio 1">
            <a:hlinkClick r:id="" action="ppaction://media"/>
            <a:extLst>
              <a:ext uri="{FF2B5EF4-FFF2-40B4-BE49-F238E27FC236}">
                <a16:creationId xmlns:a16="http://schemas.microsoft.com/office/drawing/2014/main" id="{EF8FA849-B1B3-42A5-A8BD-631A1D7AAC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29093" y="5928627"/>
            <a:ext cx="743499" cy="7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9173"/>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a:extLst>
              <a:ext uri="{FF2B5EF4-FFF2-40B4-BE49-F238E27FC236}">
                <a16:creationId xmlns:a16="http://schemas.microsoft.com/office/drawing/2014/main" id="{D93E45AF-2EAA-4DB0-9517-850DE10EFC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9806" y="637010"/>
            <a:ext cx="7489199" cy="55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6772E69-888C-4DD6-856E-671020B44C49}"/>
              </a:ext>
            </a:extLst>
          </p:cNvPr>
          <p:cNvSpPr>
            <a:spLocks noGrp="1" noChangeArrowheads="1"/>
          </p:cNvSpPr>
          <p:nvPr>
            <p:ph type="title"/>
          </p:nvPr>
        </p:nvSpPr>
        <p:spPr>
          <a:xfrm>
            <a:off x="2438530" y="609902"/>
            <a:ext cx="7543413" cy="609901"/>
          </a:xfrm>
        </p:spPr>
        <p:txBody>
          <a:bodyPr rtlCol="0">
            <a:normAutofit fontScale="90000"/>
          </a:bodyPr>
          <a:lstStyle/>
          <a:p>
            <a:pPr>
              <a:defRPr/>
            </a:pPr>
            <a:r>
              <a:rPr lang="en-US" dirty="0">
                <a:solidFill>
                  <a:schemeClr val="tx1">
                    <a:lumMod val="75000"/>
                    <a:lumOff val="25000"/>
                  </a:schemeClr>
                </a:solidFill>
              </a:rPr>
              <a:t>Seizure Precipitants</a:t>
            </a:r>
          </a:p>
        </p:txBody>
      </p:sp>
      <p:sp>
        <p:nvSpPr>
          <p:cNvPr id="33795" name="Rectangle 3">
            <a:extLst>
              <a:ext uri="{FF2B5EF4-FFF2-40B4-BE49-F238E27FC236}">
                <a16:creationId xmlns:a16="http://schemas.microsoft.com/office/drawing/2014/main" id="{883E8615-EC4C-490F-932B-A438DDF70EB1}"/>
              </a:ext>
            </a:extLst>
          </p:cNvPr>
          <p:cNvSpPr>
            <a:spLocks noGrp="1" noChangeArrowheads="1"/>
          </p:cNvSpPr>
          <p:nvPr>
            <p:ph idx="1"/>
          </p:nvPr>
        </p:nvSpPr>
        <p:spPr>
          <a:xfrm>
            <a:off x="3048431" y="1829706"/>
            <a:ext cx="7618924" cy="3961453"/>
          </a:xfrm>
        </p:spPr>
        <p:txBody>
          <a:bodyPr rtlCol="0">
            <a:normAutofit/>
          </a:bodyPr>
          <a:lstStyle/>
          <a:p>
            <a:pPr>
              <a:lnSpc>
                <a:spcPct val="75000"/>
              </a:lnSpc>
              <a:spcBef>
                <a:spcPct val="35000"/>
              </a:spcBef>
              <a:buClr>
                <a:schemeClr val="tx1">
                  <a:lumMod val="75000"/>
                  <a:lumOff val="25000"/>
                </a:schemeClr>
              </a:buClr>
              <a:buNone/>
              <a:defRPr/>
            </a:pPr>
            <a:r>
              <a:rPr lang="en-US">
                <a:solidFill>
                  <a:schemeClr val="tx1">
                    <a:lumMod val="75000"/>
                    <a:lumOff val="25000"/>
                  </a:schemeClr>
                </a:solidFill>
                <a:sym typeface="Wingdings" pitchFamily="2" charset="2"/>
              </a:rPr>
              <a:t>  </a:t>
            </a:r>
            <a:r>
              <a:rPr lang="en-US">
                <a:solidFill>
                  <a:schemeClr val="tx1">
                    <a:lumMod val="75000"/>
                    <a:lumOff val="25000"/>
                  </a:schemeClr>
                </a:solidFill>
              </a:rPr>
              <a:t>Metabolic and Electrolyte Imbalance</a:t>
            </a:r>
          </a:p>
          <a:p>
            <a:pPr>
              <a:lnSpc>
                <a:spcPct val="75000"/>
              </a:lnSpc>
              <a:spcBef>
                <a:spcPct val="35000"/>
              </a:spcBef>
              <a:buClr>
                <a:schemeClr val="tx1">
                  <a:lumMod val="75000"/>
                  <a:lumOff val="25000"/>
                </a:schemeClr>
              </a:buClr>
              <a:buNone/>
              <a:defRPr/>
            </a:pPr>
            <a:r>
              <a:rPr lang="en-US">
                <a:solidFill>
                  <a:schemeClr val="tx1">
                    <a:lumMod val="75000"/>
                    <a:lumOff val="25000"/>
                  </a:schemeClr>
                </a:solidFill>
                <a:sym typeface="Wingdings" pitchFamily="2" charset="2"/>
              </a:rPr>
              <a:t>  </a:t>
            </a:r>
            <a:r>
              <a:rPr lang="en-US">
                <a:solidFill>
                  <a:schemeClr val="tx1">
                    <a:lumMod val="75000"/>
                    <a:lumOff val="25000"/>
                  </a:schemeClr>
                </a:solidFill>
              </a:rPr>
              <a:t>Stimulant/other proconvulsant intoxication</a:t>
            </a:r>
          </a:p>
          <a:p>
            <a:pPr>
              <a:lnSpc>
                <a:spcPct val="75000"/>
              </a:lnSpc>
              <a:spcBef>
                <a:spcPct val="35000"/>
              </a:spcBef>
              <a:buClr>
                <a:schemeClr val="tx1">
                  <a:lumMod val="75000"/>
                  <a:lumOff val="25000"/>
                </a:schemeClr>
              </a:buClr>
              <a:buNone/>
              <a:defRPr/>
            </a:pPr>
            <a:r>
              <a:rPr lang="en-US">
                <a:solidFill>
                  <a:schemeClr val="tx1">
                    <a:lumMod val="75000"/>
                    <a:lumOff val="25000"/>
                  </a:schemeClr>
                </a:solidFill>
                <a:sym typeface="Wingdings" pitchFamily="2" charset="2"/>
              </a:rPr>
              <a:t>  </a:t>
            </a:r>
            <a:r>
              <a:rPr lang="en-US">
                <a:solidFill>
                  <a:schemeClr val="tx1">
                    <a:lumMod val="75000"/>
                    <a:lumOff val="25000"/>
                  </a:schemeClr>
                </a:solidFill>
              </a:rPr>
              <a:t>Sedative or ethanol withdrawal</a:t>
            </a:r>
          </a:p>
          <a:p>
            <a:pPr>
              <a:lnSpc>
                <a:spcPct val="75000"/>
              </a:lnSpc>
              <a:spcBef>
                <a:spcPct val="35000"/>
              </a:spcBef>
              <a:buClr>
                <a:schemeClr val="tx1">
                  <a:lumMod val="75000"/>
                  <a:lumOff val="25000"/>
                </a:schemeClr>
              </a:buClr>
              <a:buNone/>
              <a:defRPr/>
            </a:pPr>
            <a:r>
              <a:rPr lang="en-US">
                <a:solidFill>
                  <a:schemeClr val="tx1">
                    <a:lumMod val="75000"/>
                    <a:lumOff val="25000"/>
                  </a:schemeClr>
                </a:solidFill>
                <a:sym typeface="Wingdings" pitchFamily="2" charset="2"/>
              </a:rPr>
              <a:t>  </a:t>
            </a:r>
            <a:r>
              <a:rPr lang="en-US">
                <a:solidFill>
                  <a:schemeClr val="tx1">
                    <a:lumMod val="75000"/>
                    <a:lumOff val="25000"/>
                  </a:schemeClr>
                </a:solidFill>
              </a:rPr>
              <a:t>Sleep deprivation</a:t>
            </a:r>
          </a:p>
          <a:p>
            <a:pPr>
              <a:lnSpc>
                <a:spcPct val="75000"/>
              </a:lnSpc>
              <a:spcBef>
                <a:spcPct val="35000"/>
              </a:spcBef>
              <a:buClr>
                <a:schemeClr val="tx1">
                  <a:lumMod val="75000"/>
                  <a:lumOff val="25000"/>
                </a:schemeClr>
              </a:buClr>
              <a:buNone/>
              <a:defRPr/>
            </a:pPr>
            <a:r>
              <a:rPr lang="en-US">
                <a:solidFill>
                  <a:schemeClr val="tx1">
                    <a:lumMod val="75000"/>
                    <a:lumOff val="25000"/>
                  </a:schemeClr>
                </a:solidFill>
                <a:sym typeface="Wingdings" pitchFamily="2" charset="2"/>
              </a:rPr>
              <a:t>  Antiepileptic m</a:t>
            </a:r>
            <a:r>
              <a:rPr lang="en-US">
                <a:solidFill>
                  <a:schemeClr val="tx1">
                    <a:lumMod val="75000"/>
                    <a:lumOff val="25000"/>
                  </a:schemeClr>
                </a:solidFill>
              </a:rPr>
              <a:t>edication reduction or inadequate</a:t>
            </a:r>
          </a:p>
          <a:p>
            <a:pPr>
              <a:lnSpc>
                <a:spcPct val="75000"/>
              </a:lnSpc>
              <a:spcBef>
                <a:spcPct val="35000"/>
              </a:spcBef>
              <a:buClr>
                <a:schemeClr val="tx1">
                  <a:lumMod val="75000"/>
                  <a:lumOff val="25000"/>
                </a:schemeClr>
              </a:buClr>
              <a:buNone/>
              <a:defRPr/>
            </a:pPr>
            <a:r>
              <a:rPr lang="en-US">
                <a:solidFill>
                  <a:schemeClr val="tx1">
                    <a:lumMod val="75000"/>
                    <a:lumOff val="25000"/>
                  </a:schemeClr>
                </a:solidFill>
              </a:rPr>
              <a:t>	AED treatment</a:t>
            </a:r>
          </a:p>
          <a:p>
            <a:pPr>
              <a:lnSpc>
                <a:spcPct val="75000"/>
              </a:lnSpc>
              <a:spcBef>
                <a:spcPct val="35000"/>
              </a:spcBef>
              <a:buClr>
                <a:schemeClr val="tx1">
                  <a:lumMod val="75000"/>
                  <a:lumOff val="25000"/>
                </a:schemeClr>
              </a:buClr>
              <a:buNone/>
              <a:defRPr/>
            </a:pPr>
            <a:r>
              <a:rPr lang="en-US">
                <a:solidFill>
                  <a:schemeClr val="tx1">
                    <a:lumMod val="75000"/>
                    <a:lumOff val="25000"/>
                  </a:schemeClr>
                </a:solidFill>
                <a:sym typeface="Wingdings" pitchFamily="2" charset="2"/>
              </a:rPr>
              <a:t>  </a:t>
            </a:r>
            <a:r>
              <a:rPr lang="en-US">
                <a:solidFill>
                  <a:schemeClr val="tx1">
                    <a:lumMod val="75000"/>
                    <a:lumOff val="25000"/>
                  </a:schemeClr>
                </a:solidFill>
              </a:rPr>
              <a:t>Hormonal variations</a:t>
            </a:r>
          </a:p>
          <a:p>
            <a:pPr>
              <a:lnSpc>
                <a:spcPct val="75000"/>
              </a:lnSpc>
              <a:spcBef>
                <a:spcPct val="35000"/>
              </a:spcBef>
              <a:buClr>
                <a:schemeClr val="tx1">
                  <a:lumMod val="75000"/>
                  <a:lumOff val="25000"/>
                </a:schemeClr>
              </a:buClr>
              <a:buNone/>
              <a:defRPr/>
            </a:pPr>
            <a:r>
              <a:rPr lang="en-US">
                <a:solidFill>
                  <a:schemeClr val="tx1">
                    <a:lumMod val="75000"/>
                    <a:lumOff val="25000"/>
                  </a:schemeClr>
                </a:solidFill>
                <a:sym typeface="Wingdings" pitchFamily="2" charset="2"/>
              </a:rPr>
              <a:t>  </a:t>
            </a:r>
            <a:r>
              <a:rPr lang="en-US">
                <a:solidFill>
                  <a:schemeClr val="tx1">
                    <a:lumMod val="75000"/>
                    <a:lumOff val="25000"/>
                  </a:schemeClr>
                </a:solidFill>
              </a:rPr>
              <a:t>Stress</a:t>
            </a:r>
          </a:p>
          <a:p>
            <a:pPr>
              <a:lnSpc>
                <a:spcPct val="75000"/>
              </a:lnSpc>
              <a:spcBef>
                <a:spcPct val="35000"/>
              </a:spcBef>
              <a:buClr>
                <a:schemeClr val="tx1">
                  <a:lumMod val="75000"/>
                  <a:lumOff val="25000"/>
                </a:schemeClr>
              </a:buClr>
              <a:buNone/>
              <a:defRPr/>
            </a:pPr>
            <a:r>
              <a:rPr lang="en-US">
                <a:solidFill>
                  <a:schemeClr val="tx1">
                    <a:lumMod val="75000"/>
                    <a:lumOff val="25000"/>
                  </a:schemeClr>
                </a:solidFill>
                <a:sym typeface="Wingdings" pitchFamily="2" charset="2"/>
              </a:rPr>
              <a:t>  </a:t>
            </a:r>
            <a:r>
              <a:rPr lang="en-US">
                <a:solidFill>
                  <a:schemeClr val="tx1">
                    <a:lumMod val="75000"/>
                    <a:lumOff val="25000"/>
                  </a:schemeClr>
                </a:solidFill>
              </a:rPr>
              <a:t>Fever or systemic infection</a:t>
            </a:r>
          </a:p>
          <a:p>
            <a:pPr>
              <a:lnSpc>
                <a:spcPct val="75000"/>
              </a:lnSpc>
              <a:spcBef>
                <a:spcPct val="35000"/>
              </a:spcBef>
              <a:buClr>
                <a:schemeClr val="tx1">
                  <a:lumMod val="75000"/>
                  <a:lumOff val="25000"/>
                </a:schemeClr>
              </a:buClr>
              <a:buNone/>
              <a:defRPr/>
            </a:pPr>
            <a:r>
              <a:rPr lang="en-US">
                <a:solidFill>
                  <a:schemeClr val="tx1">
                    <a:lumMod val="75000"/>
                    <a:lumOff val="25000"/>
                  </a:schemeClr>
                </a:solidFill>
                <a:sym typeface="Wingdings" pitchFamily="2" charset="2"/>
              </a:rPr>
              <a:t>  </a:t>
            </a:r>
            <a:r>
              <a:rPr lang="en-US">
                <a:solidFill>
                  <a:schemeClr val="tx1">
                    <a:lumMod val="75000"/>
                    <a:lumOff val="25000"/>
                  </a:schemeClr>
                </a:solidFill>
              </a:rPr>
              <a:t>Concussion and/or closed head injury</a:t>
            </a:r>
          </a:p>
        </p:txBody>
      </p:sp>
      <p:sp>
        <p:nvSpPr>
          <p:cNvPr id="79876" name="Slide Number Placeholder 3">
            <a:extLst>
              <a:ext uri="{FF2B5EF4-FFF2-40B4-BE49-F238E27FC236}">
                <a16:creationId xmlns:a16="http://schemas.microsoft.com/office/drawing/2014/main" id="{FFF8FB22-C06E-43E1-BBE6-29736BFA55EB}"/>
              </a:ext>
            </a:extLst>
          </p:cNvPr>
          <p:cNvSpPr>
            <a:spLocks noGrp="1"/>
          </p:cNvSpPr>
          <p:nvPr>
            <p:ph type="sldNum" sz="quarter" idx="12"/>
          </p:nvPr>
        </p:nvSpPr>
        <p:spPr>
          <a:xfrm>
            <a:off x="4523812" y="6248100"/>
            <a:ext cx="3144379" cy="45694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rgbClr val="404040"/>
              </a:buClr>
              <a:buFont typeface="Arial" panose="020B0604020202020204" pitchFamily="34" charset="0"/>
              <a:buChar char="•"/>
              <a:defRPr sz="2400">
                <a:solidFill>
                  <a:srgbClr val="404040"/>
                </a:solidFill>
                <a:latin typeface="Calisto MT" panose="02040603050505030304" pitchFamily="18" charset="0"/>
              </a:defRPr>
            </a:lvl1pPr>
            <a:lvl2pPr marL="742913" indent="-285735">
              <a:spcBef>
                <a:spcPts val="600"/>
              </a:spcBef>
              <a:buClr>
                <a:srgbClr val="B0BCC1"/>
              </a:buClr>
              <a:buFont typeface="Arial" panose="020B0604020202020204" pitchFamily="34" charset="0"/>
              <a:buChar char="•"/>
              <a:defRPr sz="2200">
                <a:solidFill>
                  <a:srgbClr val="404040"/>
                </a:solidFill>
                <a:latin typeface="Calisto MT" panose="02040603050505030304" pitchFamily="18" charset="0"/>
              </a:defRPr>
            </a:lvl2pPr>
            <a:lvl3pPr marL="1142943" indent="-228588">
              <a:spcBef>
                <a:spcPts val="600"/>
              </a:spcBef>
              <a:buClr>
                <a:srgbClr val="404040"/>
              </a:buClr>
              <a:buFont typeface="Arial" panose="020B0604020202020204" pitchFamily="34" charset="0"/>
              <a:buChar char="•"/>
              <a:defRPr sz="2000">
                <a:solidFill>
                  <a:srgbClr val="404040"/>
                </a:solidFill>
                <a:latin typeface="Calisto MT" panose="02040603050505030304" pitchFamily="18" charset="0"/>
              </a:defRPr>
            </a:lvl3pPr>
            <a:lvl4pPr marL="1600120" indent="-228588">
              <a:spcBef>
                <a:spcPts val="600"/>
              </a:spcBef>
              <a:buClr>
                <a:srgbClr val="B0BCC1"/>
              </a:buClr>
              <a:buFont typeface="Arial" panose="020B0604020202020204" pitchFamily="34" charset="0"/>
              <a:buChar char="•"/>
              <a:defRPr>
                <a:solidFill>
                  <a:srgbClr val="404040"/>
                </a:solidFill>
                <a:latin typeface="Calisto MT" panose="02040603050505030304" pitchFamily="18" charset="0"/>
              </a:defRPr>
            </a:lvl4pPr>
            <a:lvl5pPr marL="2057297" indent="-228588">
              <a:spcBef>
                <a:spcPts val="600"/>
              </a:spcBef>
              <a:buClr>
                <a:srgbClr val="404040"/>
              </a:buClr>
              <a:buFont typeface="Arial" panose="020B0604020202020204" pitchFamily="34" charset="0"/>
              <a:buChar char="•"/>
              <a:defRPr>
                <a:solidFill>
                  <a:srgbClr val="404040"/>
                </a:solidFill>
                <a:latin typeface="Calisto MT" panose="02040603050505030304" pitchFamily="18" charset="0"/>
              </a:defRPr>
            </a:lvl5pPr>
            <a:lvl6pPr marL="2514475"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6pPr>
            <a:lvl7pPr marL="2971652"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7pPr>
            <a:lvl8pPr marL="3428829"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8pPr>
            <a:lvl9pPr marL="3886005"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9pPr>
          </a:lstStyle>
          <a:p>
            <a:pPr algn="ctr">
              <a:spcBef>
                <a:spcPct val="0"/>
              </a:spcBef>
              <a:buClrTx/>
              <a:buFontTx/>
              <a:buNone/>
              <a:defRPr/>
            </a:pPr>
            <a:endParaRPr lang="en-US" altLang="en-US" sz="1400" dirty="0">
              <a:solidFill>
                <a:srgbClr val="B0BCC1"/>
              </a:solidFill>
            </a:endParaRPr>
          </a:p>
        </p:txBody>
      </p:sp>
      <p:sp>
        <p:nvSpPr>
          <p:cNvPr id="79878" name="TextBox 5">
            <a:extLst>
              <a:ext uri="{FF2B5EF4-FFF2-40B4-BE49-F238E27FC236}">
                <a16:creationId xmlns:a16="http://schemas.microsoft.com/office/drawing/2014/main" id="{1AF5CF5E-AF93-4A81-85F4-EB687D1A172C}"/>
              </a:ext>
            </a:extLst>
          </p:cNvPr>
          <p:cNvSpPr txBox="1">
            <a:spLocks noChangeArrowheads="1"/>
          </p:cNvSpPr>
          <p:nvPr/>
        </p:nvSpPr>
        <p:spPr bwMode="auto">
          <a:xfrm>
            <a:off x="1981588" y="6401059"/>
            <a:ext cx="23839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000"/>
              </a:spcBef>
              <a:buClr>
                <a:srgbClr val="404040"/>
              </a:buClr>
              <a:buFont typeface="Arial" panose="020B0604020202020204" pitchFamily="34" charset="0"/>
              <a:buChar char="•"/>
              <a:defRPr sz="2400">
                <a:solidFill>
                  <a:srgbClr val="404040"/>
                </a:solidFill>
                <a:latin typeface="Calisto MT" panose="02040603050505030304" pitchFamily="18" charset="0"/>
              </a:defRPr>
            </a:lvl1pPr>
            <a:lvl2pPr marL="742950" indent="-285750">
              <a:spcBef>
                <a:spcPts val="600"/>
              </a:spcBef>
              <a:buClr>
                <a:srgbClr val="B0BCC1"/>
              </a:buClr>
              <a:buFont typeface="Arial" panose="020B0604020202020204" pitchFamily="34" charset="0"/>
              <a:buChar char="•"/>
              <a:defRPr sz="2200">
                <a:solidFill>
                  <a:srgbClr val="404040"/>
                </a:solidFill>
                <a:latin typeface="Calisto MT" panose="02040603050505030304" pitchFamily="18" charset="0"/>
              </a:defRPr>
            </a:lvl2pPr>
            <a:lvl3pPr marL="1143000" indent="-228600">
              <a:spcBef>
                <a:spcPts val="600"/>
              </a:spcBef>
              <a:buClr>
                <a:srgbClr val="404040"/>
              </a:buClr>
              <a:buFont typeface="Arial" panose="020B0604020202020204" pitchFamily="34" charset="0"/>
              <a:buChar char="•"/>
              <a:defRPr sz="2000">
                <a:solidFill>
                  <a:srgbClr val="404040"/>
                </a:solidFill>
                <a:latin typeface="Calisto MT" panose="02040603050505030304" pitchFamily="18" charset="0"/>
              </a:defRPr>
            </a:lvl3pPr>
            <a:lvl4pPr marL="1600200" indent="-228600">
              <a:spcBef>
                <a:spcPts val="600"/>
              </a:spcBef>
              <a:buClr>
                <a:srgbClr val="B0BCC1"/>
              </a:buClr>
              <a:buFont typeface="Arial" panose="020B0604020202020204" pitchFamily="34" charset="0"/>
              <a:buChar char="•"/>
              <a:defRPr>
                <a:solidFill>
                  <a:srgbClr val="404040"/>
                </a:solidFill>
                <a:latin typeface="Calisto MT" panose="02040603050505030304" pitchFamily="18" charset="0"/>
              </a:defRPr>
            </a:lvl4pPr>
            <a:lvl5pPr marL="2057400" indent="-228600">
              <a:spcBef>
                <a:spcPts val="600"/>
              </a:spcBef>
              <a:buClr>
                <a:srgbClr val="404040"/>
              </a:buClr>
              <a:buFont typeface="Arial" panose="020B0604020202020204" pitchFamily="34" charset="0"/>
              <a:buChar char="•"/>
              <a:defRPr>
                <a:solidFill>
                  <a:srgbClr val="404040"/>
                </a:solidFill>
                <a:latin typeface="Calisto MT" panose="02040603050505030304" pitchFamily="18" charset="0"/>
              </a:defRPr>
            </a:lvl5pPr>
            <a:lvl6pPr marL="25146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6pPr>
            <a:lvl7pPr marL="29718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7pPr>
            <a:lvl8pPr marL="34290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8pPr>
            <a:lvl9pPr marL="38862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9pPr>
          </a:lstStyle>
          <a:p>
            <a:pPr eaLnBrk="1" hangingPunct="1">
              <a:spcBef>
                <a:spcPct val="0"/>
              </a:spcBef>
              <a:buClrTx/>
              <a:buFontTx/>
              <a:buNone/>
              <a:defRPr/>
            </a:pPr>
            <a:r>
              <a:rPr lang="en-US" altLang="en-US" sz="1200">
                <a:solidFill>
                  <a:schemeClr val="tx1"/>
                </a:solidFill>
                <a:latin typeface="Arial" panose="020B0604020202020204" pitchFamily="34" charset="0"/>
                <a:cs typeface="Arial" panose="020B0604020202020204" pitchFamily="34" charset="0"/>
              </a:rPr>
              <a:t>American Epilepsy Society 2010</a:t>
            </a:r>
          </a:p>
        </p:txBody>
      </p:sp>
    </p:spTree>
  </p:cSld>
  <p:clrMapOvr>
    <a:masterClrMapping/>
  </p:clrMapOvr>
  <p:transition advTm="41359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ED77AB9E-6CB0-4D44-8F6D-AA6011A33CB0}"/>
              </a:ext>
            </a:extLst>
          </p:cNvPr>
          <p:cNvSpPr>
            <a:spLocks noGrp="1" noChangeArrowheads="1"/>
          </p:cNvSpPr>
          <p:nvPr>
            <p:ph type="title"/>
          </p:nvPr>
        </p:nvSpPr>
        <p:spPr>
          <a:xfrm>
            <a:off x="2819960" y="685414"/>
            <a:ext cx="7543413" cy="609902"/>
          </a:xfrm>
        </p:spPr>
        <p:txBody>
          <a:bodyPr rtlCol="0">
            <a:normAutofit fontScale="90000"/>
          </a:bodyPr>
          <a:lstStyle/>
          <a:p>
            <a:pPr>
              <a:defRPr/>
            </a:pPr>
            <a:r>
              <a:rPr lang="en-US" dirty="0">
                <a:solidFill>
                  <a:schemeClr val="tx1">
                    <a:lumMod val="75000"/>
                    <a:lumOff val="25000"/>
                  </a:schemeClr>
                </a:solidFill>
              </a:rPr>
              <a:t>Seizure Precipitants (cont.)</a:t>
            </a:r>
          </a:p>
        </p:txBody>
      </p:sp>
      <p:sp>
        <p:nvSpPr>
          <p:cNvPr id="51203" name="Rectangle 3">
            <a:extLst>
              <a:ext uri="{FF2B5EF4-FFF2-40B4-BE49-F238E27FC236}">
                <a16:creationId xmlns:a16="http://schemas.microsoft.com/office/drawing/2014/main" id="{273435B5-ACD0-435B-A954-A22DF64BDBA0}"/>
              </a:ext>
            </a:extLst>
          </p:cNvPr>
          <p:cNvSpPr>
            <a:spLocks noGrp="1" noChangeArrowheads="1"/>
          </p:cNvSpPr>
          <p:nvPr>
            <p:ph idx="1"/>
          </p:nvPr>
        </p:nvSpPr>
        <p:spPr>
          <a:xfrm>
            <a:off x="3048431" y="1829706"/>
            <a:ext cx="7239430" cy="3961453"/>
          </a:xfrm>
        </p:spPr>
        <p:txBody>
          <a:bodyPr/>
          <a:lstStyle/>
          <a:p>
            <a:pPr eaLnBrk="1" hangingPunct="1">
              <a:spcBef>
                <a:spcPct val="40000"/>
              </a:spcBef>
              <a:buFont typeface="ZapfDingbats" pitchFamily="82" charset="0"/>
              <a:buNone/>
            </a:pPr>
            <a:r>
              <a:rPr lang="en-US" altLang="en-US"/>
              <a:t>Metabolic and Electrolyte Imbalance</a:t>
            </a:r>
          </a:p>
          <a:p>
            <a:pPr eaLnBrk="1" hangingPunct="1">
              <a:spcBef>
                <a:spcPct val="40000"/>
              </a:spcBef>
              <a:buFont typeface="Wingdings" panose="05000000000000000000" pitchFamily="2" charset="2"/>
              <a:buChar char="s"/>
            </a:pPr>
            <a:r>
              <a:rPr lang="en-US" altLang="en-US"/>
              <a:t>Low blood glucose</a:t>
            </a:r>
          </a:p>
          <a:p>
            <a:pPr lvl="1" eaLnBrk="1" hangingPunct="1">
              <a:buFont typeface="Wingdings" panose="05000000000000000000" pitchFamily="2" charset="2"/>
              <a:buNone/>
            </a:pPr>
            <a:r>
              <a:rPr lang="en-US" altLang="en-US"/>
              <a:t>(or high glucose, esp. w/ hyperosmolar state)</a:t>
            </a:r>
          </a:p>
          <a:p>
            <a:pPr eaLnBrk="1" hangingPunct="1">
              <a:spcBef>
                <a:spcPct val="40000"/>
              </a:spcBef>
              <a:buFont typeface="Wingdings" panose="05000000000000000000" pitchFamily="2" charset="2"/>
              <a:buChar char="s"/>
            </a:pPr>
            <a:r>
              <a:rPr lang="en-US" altLang="en-US"/>
              <a:t>Low sodium</a:t>
            </a:r>
          </a:p>
          <a:p>
            <a:pPr eaLnBrk="1" hangingPunct="1">
              <a:spcBef>
                <a:spcPct val="40000"/>
              </a:spcBef>
              <a:buFont typeface="Wingdings" panose="05000000000000000000" pitchFamily="2" charset="2"/>
              <a:buChar char="s"/>
            </a:pPr>
            <a:r>
              <a:rPr lang="en-US" altLang="en-US"/>
              <a:t>Low calcium</a:t>
            </a:r>
          </a:p>
          <a:p>
            <a:pPr eaLnBrk="1" hangingPunct="1">
              <a:spcBef>
                <a:spcPct val="40000"/>
              </a:spcBef>
              <a:buFont typeface="Wingdings" panose="05000000000000000000" pitchFamily="2" charset="2"/>
              <a:buChar char="s"/>
            </a:pPr>
            <a:r>
              <a:rPr lang="en-US" altLang="en-US"/>
              <a:t>Low magnesium</a:t>
            </a:r>
          </a:p>
        </p:txBody>
      </p:sp>
      <p:sp>
        <p:nvSpPr>
          <p:cNvPr id="81924" name="Slide Number Placeholder 3">
            <a:extLst>
              <a:ext uri="{FF2B5EF4-FFF2-40B4-BE49-F238E27FC236}">
                <a16:creationId xmlns:a16="http://schemas.microsoft.com/office/drawing/2014/main" id="{73EA90E4-403F-4832-AD0E-3CBFCCB6A919}"/>
              </a:ext>
            </a:extLst>
          </p:cNvPr>
          <p:cNvSpPr>
            <a:spLocks noGrp="1"/>
          </p:cNvSpPr>
          <p:nvPr>
            <p:ph type="sldNum" sz="quarter" idx="12"/>
          </p:nvPr>
        </p:nvSpPr>
        <p:spPr>
          <a:xfrm>
            <a:off x="4523812" y="6248100"/>
            <a:ext cx="3144379" cy="45694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rgbClr val="404040"/>
              </a:buClr>
              <a:buFont typeface="Arial" panose="020B0604020202020204" pitchFamily="34" charset="0"/>
              <a:buChar char="•"/>
              <a:defRPr sz="2400">
                <a:solidFill>
                  <a:srgbClr val="404040"/>
                </a:solidFill>
                <a:latin typeface="Calisto MT" panose="02040603050505030304" pitchFamily="18" charset="0"/>
              </a:defRPr>
            </a:lvl1pPr>
            <a:lvl2pPr marL="742913" indent="-285735">
              <a:spcBef>
                <a:spcPts val="600"/>
              </a:spcBef>
              <a:buClr>
                <a:srgbClr val="B0BCC1"/>
              </a:buClr>
              <a:buFont typeface="Arial" panose="020B0604020202020204" pitchFamily="34" charset="0"/>
              <a:buChar char="•"/>
              <a:defRPr sz="2200">
                <a:solidFill>
                  <a:srgbClr val="404040"/>
                </a:solidFill>
                <a:latin typeface="Calisto MT" panose="02040603050505030304" pitchFamily="18" charset="0"/>
              </a:defRPr>
            </a:lvl2pPr>
            <a:lvl3pPr marL="1142943" indent="-228588">
              <a:spcBef>
                <a:spcPts val="600"/>
              </a:spcBef>
              <a:buClr>
                <a:srgbClr val="404040"/>
              </a:buClr>
              <a:buFont typeface="Arial" panose="020B0604020202020204" pitchFamily="34" charset="0"/>
              <a:buChar char="•"/>
              <a:defRPr sz="2000">
                <a:solidFill>
                  <a:srgbClr val="404040"/>
                </a:solidFill>
                <a:latin typeface="Calisto MT" panose="02040603050505030304" pitchFamily="18" charset="0"/>
              </a:defRPr>
            </a:lvl3pPr>
            <a:lvl4pPr marL="1600120" indent="-228588">
              <a:spcBef>
                <a:spcPts val="600"/>
              </a:spcBef>
              <a:buClr>
                <a:srgbClr val="B0BCC1"/>
              </a:buClr>
              <a:buFont typeface="Arial" panose="020B0604020202020204" pitchFamily="34" charset="0"/>
              <a:buChar char="•"/>
              <a:defRPr>
                <a:solidFill>
                  <a:srgbClr val="404040"/>
                </a:solidFill>
                <a:latin typeface="Calisto MT" panose="02040603050505030304" pitchFamily="18" charset="0"/>
              </a:defRPr>
            </a:lvl4pPr>
            <a:lvl5pPr marL="2057297" indent="-228588">
              <a:spcBef>
                <a:spcPts val="600"/>
              </a:spcBef>
              <a:buClr>
                <a:srgbClr val="404040"/>
              </a:buClr>
              <a:buFont typeface="Arial" panose="020B0604020202020204" pitchFamily="34" charset="0"/>
              <a:buChar char="•"/>
              <a:defRPr>
                <a:solidFill>
                  <a:srgbClr val="404040"/>
                </a:solidFill>
                <a:latin typeface="Calisto MT" panose="02040603050505030304" pitchFamily="18" charset="0"/>
              </a:defRPr>
            </a:lvl5pPr>
            <a:lvl6pPr marL="2514475"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6pPr>
            <a:lvl7pPr marL="2971652"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7pPr>
            <a:lvl8pPr marL="3428829"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8pPr>
            <a:lvl9pPr marL="3886005"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9pPr>
          </a:lstStyle>
          <a:p>
            <a:pPr algn="ctr">
              <a:spcBef>
                <a:spcPct val="0"/>
              </a:spcBef>
              <a:buClrTx/>
              <a:buFontTx/>
              <a:buNone/>
              <a:defRPr/>
            </a:pPr>
            <a:endParaRPr lang="en-US" altLang="en-US" sz="1400" dirty="0">
              <a:solidFill>
                <a:srgbClr val="B0BCC1"/>
              </a:solidFill>
            </a:endParaRPr>
          </a:p>
        </p:txBody>
      </p:sp>
      <p:sp>
        <p:nvSpPr>
          <p:cNvPr id="81926" name="TextBox 5">
            <a:extLst>
              <a:ext uri="{FF2B5EF4-FFF2-40B4-BE49-F238E27FC236}">
                <a16:creationId xmlns:a16="http://schemas.microsoft.com/office/drawing/2014/main" id="{FAACEA60-85C3-4A51-B000-F50FAC75251D}"/>
              </a:ext>
            </a:extLst>
          </p:cNvPr>
          <p:cNvSpPr txBox="1">
            <a:spLocks noChangeArrowheads="1"/>
          </p:cNvSpPr>
          <p:nvPr/>
        </p:nvSpPr>
        <p:spPr bwMode="auto">
          <a:xfrm>
            <a:off x="1981588" y="6401059"/>
            <a:ext cx="23839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000"/>
              </a:spcBef>
              <a:buClr>
                <a:srgbClr val="404040"/>
              </a:buClr>
              <a:buFont typeface="Arial" panose="020B0604020202020204" pitchFamily="34" charset="0"/>
              <a:buChar char="•"/>
              <a:defRPr sz="2400">
                <a:solidFill>
                  <a:srgbClr val="404040"/>
                </a:solidFill>
                <a:latin typeface="Calisto MT" panose="02040603050505030304" pitchFamily="18" charset="0"/>
              </a:defRPr>
            </a:lvl1pPr>
            <a:lvl2pPr marL="742950" indent="-285750">
              <a:spcBef>
                <a:spcPts val="600"/>
              </a:spcBef>
              <a:buClr>
                <a:srgbClr val="B0BCC1"/>
              </a:buClr>
              <a:buFont typeface="Arial" panose="020B0604020202020204" pitchFamily="34" charset="0"/>
              <a:buChar char="•"/>
              <a:defRPr sz="2200">
                <a:solidFill>
                  <a:srgbClr val="404040"/>
                </a:solidFill>
                <a:latin typeface="Calisto MT" panose="02040603050505030304" pitchFamily="18" charset="0"/>
              </a:defRPr>
            </a:lvl2pPr>
            <a:lvl3pPr marL="1143000" indent="-228600">
              <a:spcBef>
                <a:spcPts val="600"/>
              </a:spcBef>
              <a:buClr>
                <a:srgbClr val="404040"/>
              </a:buClr>
              <a:buFont typeface="Arial" panose="020B0604020202020204" pitchFamily="34" charset="0"/>
              <a:buChar char="•"/>
              <a:defRPr sz="2000">
                <a:solidFill>
                  <a:srgbClr val="404040"/>
                </a:solidFill>
                <a:latin typeface="Calisto MT" panose="02040603050505030304" pitchFamily="18" charset="0"/>
              </a:defRPr>
            </a:lvl3pPr>
            <a:lvl4pPr marL="1600200" indent="-228600">
              <a:spcBef>
                <a:spcPts val="600"/>
              </a:spcBef>
              <a:buClr>
                <a:srgbClr val="B0BCC1"/>
              </a:buClr>
              <a:buFont typeface="Arial" panose="020B0604020202020204" pitchFamily="34" charset="0"/>
              <a:buChar char="•"/>
              <a:defRPr>
                <a:solidFill>
                  <a:srgbClr val="404040"/>
                </a:solidFill>
                <a:latin typeface="Calisto MT" panose="02040603050505030304" pitchFamily="18" charset="0"/>
              </a:defRPr>
            </a:lvl4pPr>
            <a:lvl5pPr marL="2057400" indent="-228600">
              <a:spcBef>
                <a:spcPts val="600"/>
              </a:spcBef>
              <a:buClr>
                <a:srgbClr val="404040"/>
              </a:buClr>
              <a:buFont typeface="Arial" panose="020B0604020202020204" pitchFamily="34" charset="0"/>
              <a:buChar char="•"/>
              <a:defRPr>
                <a:solidFill>
                  <a:srgbClr val="404040"/>
                </a:solidFill>
                <a:latin typeface="Calisto MT" panose="02040603050505030304" pitchFamily="18" charset="0"/>
              </a:defRPr>
            </a:lvl5pPr>
            <a:lvl6pPr marL="25146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6pPr>
            <a:lvl7pPr marL="29718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7pPr>
            <a:lvl8pPr marL="34290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8pPr>
            <a:lvl9pPr marL="3886200" indent="-228600"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9pPr>
          </a:lstStyle>
          <a:p>
            <a:pPr eaLnBrk="1" hangingPunct="1">
              <a:spcBef>
                <a:spcPct val="0"/>
              </a:spcBef>
              <a:buClrTx/>
              <a:buFontTx/>
              <a:buNone/>
              <a:defRPr/>
            </a:pPr>
            <a:r>
              <a:rPr lang="en-US" altLang="en-US" sz="1200">
                <a:solidFill>
                  <a:schemeClr val="tx1"/>
                </a:solidFill>
                <a:latin typeface="Arial" panose="020B0604020202020204" pitchFamily="34" charset="0"/>
                <a:cs typeface="Arial" panose="020B0604020202020204" pitchFamily="34" charset="0"/>
              </a:rPr>
              <a:t>American Epilepsy Society 2010</a:t>
            </a:r>
          </a:p>
        </p:txBody>
      </p:sp>
    </p:spTree>
  </p:cSld>
  <p:clrMapOvr>
    <a:masterClrMapping/>
  </p:clrMapOvr>
  <p:transition advTm="5858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7">
            <a:extLst>
              <a:ext uri="{FF2B5EF4-FFF2-40B4-BE49-F238E27FC236}">
                <a16:creationId xmlns:a16="http://schemas.microsoft.com/office/drawing/2014/main" id="{FB4DD98C-4B2F-45BA-807C-94DB0333175F}"/>
              </a:ext>
            </a:extLst>
          </p:cNvPr>
          <p:cNvSpPr>
            <a:spLocks noGrp="1" noChangeArrowheads="1"/>
          </p:cNvSpPr>
          <p:nvPr>
            <p:ph idx="1"/>
          </p:nvPr>
        </p:nvSpPr>
        <p:spPr>
          <a:xfrm>
            <a:off x="2424978" y="1752257"/>
            <a:ext cx="7343984" cy="4648802"/>
          </a:xfrm>
        </p:spPr>
        <p:txBody>
          <a:bodyPr rtlCol="0">
            <a:normAutofit fontScale="62500" lnSpcReduction="20000"/>
          </a:bodyPr>
          <a:lstStyle/>
          <a:p>
            <a:pPr>
              <a:buNone/>
              <a:defRPr/>
            </a:pPr>
            <a:r>
              <a:rPr lang="en-US" sz="2300" dirty="0">
                <a:solidFill>
                  <a:schemeClr val="tx1">
                    <a:lumMod val="75000"/>
                    <a:lumOff val="25000"/>
                  </a:schemeClr>
                </a:solidFill>
              </a:rPr>
              <a:t>Medications that can lower seizure threshold</a:t>
            </a:r>
          </a:p>
          <a:p>
            <a:pPr>
              <a:buFont typeface="Wingdings" pitchFamily="2" charset="2"/>
              <a:buChar char="t"/>
              <a:defRPr/>
            </a:pPr>
            <a:r>
              <a:rPr lang="en-US" sz="2300" dirty="0">
                <a:solidFill>
                  <a:schemeClr val="tx1">
                    <a:lumMod val="75000"/>
                    <a:lumOff val="25000"/>
                  </a:schemeClr>
                </a:solidFill>
              </a:rPr>
              <a:t>Antidepressants: </a:t>
            </a:r>
          </a:p>
          <a:p>
            <a:pPr lvl="1">
              <a:buNone/>
              <a:defRPr/>
            </a:pPr>
            <a:r>
              <a:rPr lang="en-US" sz="2300" dirty="0">
                <a:solidFill>
                  <a:schemeClr val="tx1">
                    <a:lumMod val="75000"/>
                    <a:lumOff val="25000"/>
                  </a:schemeClr>
                </a:solidFill>
              </a:rPr>
              <a:t>Bupropion ?</a:t>
            </a:r>
          </a:p>
          <a:p>
            <a:pPr lvl="1">
              <a:buNone/>
              <a:defRPr/>
            </a:pPr>
            <a:r>
              <a:rPr lang="en-US" sz="2300" dirty="0">
                <a:solidFill>
                  <a:schemeClr val="tx1">
                    <a:lumMod val="75000"/>
                    <a:lumOff val="25000"/>
                  </a:schemeClr>
                </a:solidFill>
              </a:rPr>
              <a:t>Tricyclics  ?</a:t>
            </a:r>
          </a:p>
          <a:p>
            <a:pPr>
              <a:buFont typeface="Wingdings" pitchFamily="2" charset="2"/>
              <a:buChar char="t"/>
              <a:defRPr/>
            </a:pPr>
            <a:r>
              <a:rPr lang="en-US" sz="2300" dirty="0" err="1">
                <a:solidFill>
                  <a:schemeClr val="tx1">
                    <a:lumMod val="75000"/>
                    <a:lumOff val="25000"/>
                  </a:schemeClr>
                </a:solidFill>
              </a:rPr>
              <a:t>Neuroleptics</a:t>
            </a:r>
            <a:endParaRPr lang="en-US" sz="2300" dirty="0">
              <a:solidFill>
                <a:schemeClr val="tx1">
                  <a:lumMod val="75000"/>
                  <a:lumOff val="25000"/>
                </a:schemeClr>
              </a:solidFill>
            </a:endParaRPr>
          </a:p>
          <a:p>
            <a:pPr lvl="1">
              <a:buNone/>
              <a:defRPr/>
            </a:pPr>
            <a:r>
              <a:rPr lang="en-US" sz="2300" dirty="0" err="1">
                <a:solidFill>
                  <a:schemeClr val="tx1">
                    <a:lumMod val="75000"/>
                    <a:lumOff val="25000"/>
                  </a:schemeClr>
                </a:solidFill>
              </a:rPr>
              <a:t>Phenothiazines</a:t>
            </a:r>
            <a:endParaRPr lang="en-US" sz="2300" dirty="0">
              <a:solidFill>
                <a:schemeClr val="tx1">
                  <a:lumMod val="75000"/>
                  <a:lumOff val="25000"/>
                </a:schemeClr>
              </a:solidFill>
            </a:endParaRPr>
          </a:p>
          <a:p>
            <a:pPr lvl="1">
              <a:buNone/>
              <a:defRPr/>
            </a:pPr>
            <a:r>
              <a:rPr lang="en-US" sz="2300" dirty="0" err="1">
                <a:solidFill>
                  <a:schemeClr val="tx1">
                    <a:lumMod val="75000"/>
                    <a:lumOff val="25000"/>
                  </a:schemeClr>
                </a:solidFill>
              </a:rPr>
              <a:t>Clozapine</a:t>
            </a:r>
            <a:endParaRPr lang="en-US" sz="2300" dirty="0">
              <a:solidFill>
                <a:schemeClr val="tx1">
                  <a:lumMod val="75000"/>
                  <a:lumOff val="25000"/>
                </a:schemeClr>
              </a:solidFill>
            </a:endParaRPr>
          </a:p>
          <a:p>
            <a:pPr>
              <a:buFont typeface="Wingdings" pitchFamily="2" charset="2"/>
              <a:buChar char="t"/>
              <a:defRPr/>
            </a:pPr>
            <a:r>
              <a:rPr lang="en-US" sz="2300" dirty="0" err="1">
                <a:solidFill>
                  <a:schemeClr val="tx1">
                    <a:lumMod val="75000"/>
                    <a:lumOff val="25000"/>
                  </a:schemeClr>
                </a:solidFill>
              </a:rPr>
              <a:t>Theophylline</a:t>
            </a:r>
            <a:endParaRPr lang="en-US" sz="2300" dirty="0">
              <a:solidFill>
                <a:schemeClr val="tx1">
                  <a:lumMod val="75000"/>
                  <a:lumOff val="25000"/>
                </a:schemeClr>
              </a:solidFill>
            </a:endParaRPr>
          </a:p>
          <a:p>
            <a:pPr>
              <a:buFont typeface="Wingdings" pitchFamily="2" charset="2"/>
              <a:buChar char="t"/>
              <a:defRPr/>
            </a:pPr>
            <a:r>
              <a:rPr lang="en-US" sz="2300" dirty="0" err="1">
                <a:solidFill>
                  <a:schemeClr val="tx1">
                    <a:lumMod val="75000"/>
                    <a:lumOff val="25000"/>
                  </a:schemeClr>
                </a:solidFill>
              </a:rPr>
              <a:t>Isoniazid</a:t>
            </a:r>
            <a:endParaRPr lang="en-US" sz="2300" dirty="0">
              <a:solidFill>
                <a:schemeClr val="tx1">
                  <a:lumMod val="75000"/>
                  <a:lumOff val="25000"/>
                </a:schemeClr>
              </a:solidFill>
            </a:endParaRPr>
          </a:p>
          <a:p>
            <a:pPr>
              <a:buFont typeface="Wingdings" pitchFamily="2" charset="2"/>
              <a:buChar char="t"/>
              <a:defRPr/>
            </a:pPr>
            <a:r>
              <a:rPr lang="en-US" sz="2300" dirty="0" err="1">
                <a:solidFill>
                  <a:schemeClr val="tx1">
                    <a:lumMod val="75000"/>
                    <a:lumOff val="25000"/>
                  </a:schemeClr>
                </a:solidFill>
              </a:rPr>
              <a:t>Penicillins</a:t>
            </a:r>
            <a:endParaRPr lang="en-US" sz="2300" dirty="0">
              <a:solidFill>
                <a:schemeClr val="tx1">
                  <a:lumMod val="75000"/>
                  <a:lumOff val="25000"/>
                </a:schemeClr>
              </a:solidFill>
            </a:endParaRPr>
          </a:p>
          <a:p>
            <a:pPr>
              <a:buFont typeface="Wingdings" pitchFamily="2" charset="2"/>
              <a:buChar char="t"/>
              <a:defRPr/>
            </a:pPr>
            <a:r>
              <a:rPr lang="en-US" sz="2300" dirty="0" err="1">
                <a:solidFill>
                  <a:schemeClr val="tx1">
                    <a:lumMod val="75000"/>
                    <a:lumOff val="25000"/>
                  </a:schemeClr>
                </a:solidFill>
              </a:rPr>
              <a:t>Cyclosporin</a:t>
            </a:r>
            <a:endParaRPr lang="en-US" sz="2300" dirty="0">
              <a:solidFill>
                <a:schemeClr val="tx1">
                  <a:lumMod val="75000"/>
                  <a:lumOff val="25000"/>
                </a:schemeClr>
              </a:solidFill>
            </a:endParaRPr>
          </a:p>
          <a:p>
            <a:pPr>
              <a:buFont typeface="Wingdings" pitchFamily="2" charset="2"/>
              <a:buChar char="t"/>
              <a:defRPr/>
            </a:pPr>
            <a:r>
              <a:rPr lang="en-US" sz="2300" dirty="0">
                <a:solidFill>
                  <a:schemeClr val="tx1">
                    <a:lumMod val="75000"/>
                    <a:lumOff val="25000"/>
                  </a:schemeClr>
                </a:solidFill>
              </a:rPr>
              <a:t>Meperidine</a:t>
            </a:r>
          </a:p>
          <a:p>
            <a:pPr>
              <a:buFont typeface="Wingdings" pitchFamily="2" charset="2"/>
              <a:buChar char="t"/>
              <a:defRPr/>
            </a:pPr>
            <a:r>
              <a:rPr lang="en-US" sz="2300" dirty="0">
                <a:solidFill>
                  <a:schemeClr val="tx1">
                    <a:lumMod val="75000"/>
                    <a:lumOff val="25000"/>
                  </a:schemeClr>
                </a:solidFill>
              </a:rPr>
              <a:t>Cocaine</a:t>
            </a:r>
          </a:p>
          <a:p>
            <a:pPr>
              <a:buFont typeface="Wingdings" pitchFamily="2" charset="2"/>
              <a:buChar char="t"/>
              <a:defRPr/>
            </a:pPr>
            <a:r>
              <a:rPr lang="en-US" sz="2300" dirty="0">
                <a:solidFill>
                  <a:schemeClr val="tx1">
                    <a:lumMod val="75000"/>
                    <a:lumOff val="25000"/>
                  </a:schemeClr>
                </a:solidFill>
              </a:rPr>
              <a:t>Ephedrine</a:t>
            </a:r>
          </a:p>
          <a:p>
            <a:pPr>
              <a:buFont typeface="Wingdings" pitchFamily="2" charset="2"/>
              <a:buChar char="t"/>
              <a:defRPr/>
            </a:pPr>
            <a:r>
              <a:rPr lang="en-US" sz="2300" dirty="0">
                <a:solidFill>
                  <a:schemeClr val="tx1">
                    <a:lumMod val="75000"/>
                    <a:lumOff val="25000"/>
                  </a:schemeClr>
                </a:solidFill>
              </a:rPr>
              <a:t>Some herbals</a:t>
            </a:r>
          </a:p>
          <a:p>
            <a:pPr>
              <a:buClr>
                <a:schemeClr val="tx1">
                  <a:lumMod val="75000"/>
                  <a:lumOff val="25000"/>
                </a:schemeClr>
              </a:buClr>
              <a:buNone/>
              <a:defRPr/>
            </a:pPr>
            <a:endParaRPr lang="en-US" dirty="0">
              <a:solidFill>
                <a:schemeClr val="tx1">
                  <a:lumMod val="75000"/>
                  <a:lumOff val="25000"/>
                </a:schemeClr>
              </a:solidFill>
            </a:endParaRPr>
          </a:p>
        </p:txBody>
      </p:sp>
      <p:sp>
        <p:nvSpPr>
          <p:cNvPr id="88067" name="Slide Number Placeholder 5">
            <a:extLst>
              <a:ext uri="{FF2B5EF4-FFF2-40B4-BE49-F238E27FC236}">
                <a16:creationId xmlns:a16="http://schemas.microsoft.com/office/drawing/2014/main" id="{6E2463B2-21F6-4336-8164-53D6999B015D}"/>
              </a:ext>
            </a:extLst>
          </p:cNvPr>
          <p:cNvSpPr>
            <a:spLocks noGrp="1"/>
          </p:cNvSpPr>
          <p:nvPr>
            <p:ph type="sldNum" sz="quarter" idx="12"/>
          </p:nvPr>
        </p:nvSpPr>
        <p:spPr>
          <a:xfrm>
            <a:off x="8762140" y="6464954"/>
            <a:ext cx="1905215" cy="45694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rgbClr val="404040"/>
              </a:buClr>
              <a:buFont typeface="Arial" panose="020B0604020202020204" pitchFamily="34" charset="0"/>
              <a:buChar char="•"/>
              <a:defRPr sz="2400">
                <a:solidFill>
                  <a:srgbClr val="404040"/>
                </a:solidFill>
                <a:latin typeface="Calisto MT" panose="02040603050505030304" pitchFamily="18" charset="0"/>
              </a:defRPr>
            </a:lvl1pPr>
            <a:lvl2pPr marL="742913" indent="-285735">
              <a:spcBef>
                <a:spcPts val="600"/>
              </a:spcBef>
              <a:buClr>
                <a:srgbClr val="B0BCC1"/>
              </a:buClr>
              <a:buFont typeface="Arial" panose="020B0604020202020204" pitchFamily="34" charset="0"/>
              <a:buChar char="•"/>
              <a:defRPr sz="2200">
                <a:solidFill>
                  <a:srgbClr val="404040"/>
                </a:solidFill>
                <a:latin typeface="Calisto MT" panose="02040603050505030304" pitchFamily="18" charset="0"/>
              </a:defRPr>
            </a:lvl2pPr>
            <a:lvl3pPr marL="1142943" indent="-228588">
              <a:spcBef>
                <a:spcPts val="600"/>
              </a:spcBef>
              <a:buClr>
                <a:srgbClr val="404040"/>
              </a:buClr>
              <a:buFont typeface="Arial" panose="020B0604020202020204" pitchFamily="34" charset="0"/>
              <a:buChar char="•"/>
              <a:defRPr sz="2000">
                <a:solidFill>
                  <a:srgbClr val="404040"/>
                </a:solidFill>
                <a:latin typeface="Calisto MT" panose="02040603050505030304" pitchFamily="18" charset="0"/>
              </a:defRPr>
            </a:lvl3pPr>
            <a:lvl4pPr marL="1600120" indent="-228588">
              <a:spcBef>
                <a:spcPts val="600"/>
              </a:spcBef>
              <a:buClr>
                <a:srgbClr val="B0BCC1"/>
              </a:buClr>
              <a:buFont typeface="Arial" panose="020B0604020202020204" pitchFamily="34" charset="0"/>
              <a:buChar char="•"/>
              <a:defRPr>
                <a:solidFill>
                  <a:srgbClr val="404040"/>
                </a:solidFill>
                <a:latin typeface="Calisto MT" panose="02040603050505030304" pitchFamily="18" charset="0"/>
              </a:defRPr>
            </a:lvl4pPr>
            <a:lvl5pPr marL="2057297" indent="-228588">
              <a:spcBef>
                <a:spcPts val="600"/>
              </a:spcBef>
              <a:buClr>
                <a:srgbClr val="404040"/>
              </a:buClr>
              <a:buFont typeface="Arial" panose="020B0604020202020204" pitchFamily="34" charset="0"/>
              <a:buChar char="•"/>
              <a:defRPr>
                <a:solidFill>
                  <a:srgbClr val="404040"/>
                </a:solidFill>
                <a:latin typeface="Calisto MT" panose="02040603050505030304" pitchFamily="18" charset="0"/>
              </a:defRPr>
            </a:lvl5pPr>
            <a:lvl6pPr marL="2514475"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6pPr>
            <a:lvl7pPr marL="2971652"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7pPr>
            <a:lvl8pPr marL="3428829"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8pPr>
            <a:lvl9pPr marL="3886005"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9pPr>
          </a:lstStyle>
          <a:p>
            <a:pPr algn="ctr">
              <a:spcBef>
                <a:spcPct val="0"/>
              </a:spcBef>
              <a:buClrTx/>
              <a:buFontTx/>
              <a:buNone/>
              <a:defRPr/>
            </a:pPr>
            <a:fld id="{FA579E17-F08C-4F2E-A16F-8CD8335BB3FB}" type="slidenum">
              <a:rPr lang="en-US" altLang="en-US" sz="1400">
                <a:solidFill>
                  <a:srgbClr val="B0BCC1"/>
                </a:solidFill>
              </a:rPr>
              <a:pPr algn="ctr">
                <a:spcBef>
                  <a:spcPct val="0"/>
                </a:spcBef>
                <a:buClrTx/>
                <a:buFontTx/>
                <a:buNone/>
                <a:defRPr/>
              </a:pPr>
              <a:t>27</a:t>
            </a:fld>
            <a:endParaRPr lang="en-US" altLang="en-US" sz="1400">
              <a:solidFill>
                <a:srgbClr val="B0BCC1"/>
              </a:solidFill>
            </a:endParaRPr>
          </a:p>
        </p:txBody>
      </p:sp>
      <p:sp>
        <p:nvSpPr>
          <p:cNvPr id="6" name="Rectangle 2">
            <a:extLst>
              <a:ext uri="{FF2B5EF4-FFF2-40B4-BE49-F238E27FC236}">
                <a16:creationId xmlns:a16="http://schemas.microsoft.com/office/drawing/2014/main" id="{B9D617BA-4323-4600-BF6C-99C0A161A3B0}"/>
              </a:ext>
            </a:extLst>
          </p:cNvPr>
          <p:cNvSpPr txBox="1">
            <a:spLocks noChangeArrowheads="1"/>
          </p:cNvSpPr>
          <p:nvPr/>
        </p:nvSpPr>
        <p:spPr bwMode="auto">
          <a:xfrm>
            <a:off x="3123942" y="685414"/>
            <a:ext cx="7543413" cy="609902"/>
          </a:xfrm>
          <a:prstGeom prst="rect">
            <a:avLst/>
          </a:prstGeom>
          <a:noFill/>
          <a:ln w="12700">
            <a:noFill/>
            <a:miter lim="800000"/>
            <a:headEnd/>
            <a:tailEnd/>
          </a:ln>
          <a:effectLst/>
        </p:spPr>
        <p:txBody>
          <a:bodyPr lIns="90488" tIns="44450" rIns="90488" bIns="44450" anchor="b">
            <a:normAutofit lnSpcReduction="10000"/>
          </a:bodyPr>
          <a:lstStyle/>
          <a:p>
            <a:pPr eaLnBrk="1" hangingPunct="1">
              <a:lnSpc>
                <a:spcPct val="90000"/>
              </a:lnSpc>
              <a:defRPr/>
            </a:pPr>
            <a:r>
              <a:rPr lang="en-US" sz="4000" dirty="0">
                <a:solidFill>
                  <a:schemeClr val="tx1">
                    <a:lumMod val="75000"/>
                    <a:lumOff val="25000"/>
                  </a:schemeClr>
                </a:solidFill>
                <a:latin typeface="+mj-lt"/>
              </a:rPr>
              <a:t>Seizure Precipitants (cont.)</a:t>
            </a:r>
          </a:p>
        </p:txBody>
      </p:sp>
    </p:spTree>
  </p:cSld>
  <p:clrMapOvr>
    <a:masterClrMapping/>
  </p:clrMapOvr>
  <p:transition spd="slow" advTm="240279"/>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a:extLst>
              <a:ext uri="{FF2B5EF4-FFF2-40B4-BE49-F238E27FC236}">
                <a16:creationId xmlns:a16="http://schemas.microsoft.com/office/drawing/2014/main" id="{329A11D1-BCB7-4606-8D94-6A653F8E20F8}"/>
              </a:ext>
            </a:extLst>
          </p:cNvPr>
          <p:cNvSpPr>
            <a:spLocks noGrp="1" noChangeArrowheads="1"/>
          </p:cNvSpPr>
          <p:nvPr>
            <p:ph type="title"/>
          </p:nvPr>
        </p:nvSpPr>
        <p:spPr>
          <a:xfrm>
            <a:off x="2438530" y="228472"/>
            <a:ext cx="7345921" cy="1339846"/>
          </a:xfrm>
        </p:spPr>
        <p:txBody>
          <a:bodyPr/>
          <a:lstStyle/>
          <a:p>
            <a:pPr eaLnBrk="1" hangingPunct="1"/>
            <a:r>
              <a:rPr lang="en-US" altLang="en-US"/>
              <a:t>Definitions</a:t>
            </a:r>
          </a:p>
        </p:txBody>
      </p:sp>
      <p:sp>
        <p:nvSpPr>
          <p:cNvPr id="9219" name="Rectangle 1027">
            <a:extLst>
              <a:ext uri="{FF2B5EF4-FFF2-40B4-BE49-F238E27FC236}">
                <a16:creationId xmlns:a16="http://schemas.microsoft.com/office/drawing/2014/main" id="{461A3FA5-00DD-4081-91F3-B7992FD326FB}"/>
              </a:ext>
            </a:extLst>
          </p:cNvPr>
          <p:cNvSpPr>
            <a:spLocks noGrp="1" noChangeArrowheads="1"/>
          </p:cNvSpPr>
          <p:nvPr>
            <p:ph idx="1"/>
          </p:nvPr>
        </p:nvSpPr>
        <p:spPr/>
        <p:txBody>
          <a:bodyPr/>
          <a:lstStyle/>
          <a:p>
            <a:pPr eaLnBrk="1" hangingPunct="1"/>
            <a:r>
              <a:rPr lang="en-US" altLang="en-US"/>
              <a:t>Seizure: the clinical manifestation of an abnormal, excessive excitation and synchronization of a population of cortical neurons</a:t>
            </a:r>
          </a:p>
          <a:p>
            <a:pPr eaLnBrk="1" hangingPunct="1">
              <a:buFont typeface="ZapfDingbats" pitchFamily="82" charset="0"/>
              <a:buChar char="n"/>
            </a:pPr>
            <a:endParaRPr lang="en-US" altLang="en-US"/>
          </a:p>
          <a:p>
            <a:pPr eaLnBrk="1" hangingPunct="1"/>
            <a:r>
              <a:rPr lang="en-US" altLang="en-US"/>
              <a:t>Epilepsy: recurrent seizures (two or more) which are not provoked by systemic or acute neurologic insults</a:t>
            </a:r>
          </a:p>
        </p:txBody>
      </p:sp>
      <p:sp>
        <p:nvSpPr>
          <p:cNvPr id="22532" name="Slide Number Placeholder 3">
            <a:extLst>
              <a:ext uri="{FF2B5EF4-FFF2-40B4-BE49-F238E27FC236}">
                <a16:creationId xmlns:a16="http://schemas.microsoft.com/office/drawing/2014/main" id="{F301CC55-F530-42FA-8F9E-D7448503701A}"/>
              </a:ext>
            </a:extLst>
          </p:cNvPr>
          <p:cNvSpPr>
            <a:spLocks noGrp="1"/>
          </p:cNvSpPr>
          <p:nvPr>
            <p:ph type="sldNum" sz="quarter" idx="12"/>
          </p:nvPr>
        </p:nvSpPr>
        <p:spPr>
          <a:xfrm>
            <a:off x="4523812" y="6248100"/>
            <a:ext cx="3144379" cy="45694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rgbClr val="404040"/>
              </a:buClr>
              <a:buFont typeface="Arial" panose="020B0604020202020204" pitchFamily="34" charset="0"/>
              <a:buChar char="•"/>
              <a:defRPr sz="2400">
                <a:solidFill>
                  <a:srgbClr val="404040"/>
                </a:solidFill>
                <a:latin typeface="Calisto MT" panose="02040603050505030304" pitchFamily="18" charset="0"/>
              </a:defRPr>
            </a:lvl1pPr>
            <a:lvl2pPr marL="742913" indent="-285735">
              <a:spcBef>
                <a:spcPts val="600"/>
              </a:spcBef>
              <a:buClr>
                <a:srgbClr val="B0BCC1"/>
              </a:buClr>
              <a:buFont typeface="Arial" panose="020B0604020202020204" pitchFamily="34" charset="0"/>
              <a:buChar char="•"/>
              <a:defRPr sz="2200">
                <a:solidFill>
                  <a:srgbClr val="404040"/>
                </a:solidFill>
                <a:latin typeface="Calisto MT" panose="02040603050505030304" pitchFamily="18" charset="0"/>
              </a:defRPr>
            </a:lvl2pPr>
            <a:lvl3pPr marL="1142943" indent="-228588">
              <a:spcBef>
                <a:spcPts val="600"/>
              </a:spcBef>
              <a:buClr>
                <a:srgbClr val="404040"/>
              </a:buClr>
              <a:buFont typeface="Arial" panose="020B0604020202020204" pitchFamily="34" charset="0"/>
              <a:buChar char="•"/>
              <a:defRPr sz="2000">
                <a:solidFill>
                  <a:srgbClr val="404040"/>
                </a:solidFill>
                <a:latin typeface="Calisto MT" panose="02040603050505030304" pitchFamily="18" charset="0"/>
              </a:defRPr>
            </a:lvl3pPr>
            <a:lvl4pPr marL="1600120" indent="-228588">
              <a:spcBef>
                <a:spcPts val="600"/>
              </a:spcBef>
              <a:buClr>
                <a:srgbClr val="B0BCC1"/>
              </a:buClr>
              <a:buFont typeface="Arial" panose="020B0604020202020204" pitchFamily="34" charset="0"/>
              <a:buChar char="•"/>
              <a:defRPr>
                <a:solidFill>
                  <a:srgbClr val="404040"/>
                </a:solidFill>
                <a:latin typeface="Calisto MT" panose="02040603050505030304" pitchFamily="18" charset="0"/>
              </a:defRPr>
            </a:lvl4pPr>
            <a:lvl5pPr marL="2057297" indent="-228588">
              <a:spcBef>
                <a:spcPts val="600"/>
              </a:spcBef>
              <a:buClr>
                <a:srgbClr val="404040"/>
              </a:buClr>
              <a:buFont typeface="Arial" panose="020B0604020202020204" pitchFamily="34" charset="0"/>
              <a:buChar char="•"/>
              <a:defRPr>
                <a:solidFill>
                  <a:srgbClr val="404040"/>
                </a:solidFill>
                <a:latin typeface="Calisto MT" panose="02040603050505030304" pitchFamily="18" charset="0"/>
              </a:defRPr>
            </a:lvl5pPr>
            <a:lvl6pPr marL="2514475"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6pPr>
            <a:lvl7pPr marL="2971652"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7pPr>
            <a:lvl8pPr marL="3428829"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8pPr>
            <a:lvl9pPr marL="3886005" indent="-228588" eaLnBrk="0" fontAlgn="base" hangingPunct="0">
              <a:spcBef>
                <a:spcPts val="600"/>
              </a:spcBef>
              <a:spcAft>
                <a:spcPct val="0"/>
              </a:spcAft>
              <a:buClr>
                <a:srgbClr val="404040"/>
              </a:buClr>
              <a:buFont typeface="Arial" panose="020B0604020202020204" pitchFamily="34" charset="0"/>
              <a:buChar char="•"/>
              <a:defRPr>
                <a:solidFill>
                  <a:srgbClr val="404040"/>
                </a:solidFill>
                <a:latin typeface="Calisto MT" panose="02040603050505030304" pitchFamily="18" charset="0"/>
              </a:defRPr>
            </a:lvl9pPr>
          </a:lstStyle>
          <a:p>
            <a:pPr algn="ctr">
              <a:spcBef>
                <a:spcPct val="0"/>
              </a:spcBef>
              <a:buClrTx/>
              <a:buFontTx/>
              <a:buNone/>
              <a:defRPr/>
            </a:pPr>
            <a:endParaRPr lang="en-US" altLang="en-US" sz="1400" dirty="0">
              <a:solidFill>
                <a:srgbClr val="B0BCC1"/>
              </a:solidFill>
            </a:endParaRPr>
          </a:p>
          <a:p>
            <a:pPr algn="ctr">
              <a:spcBef>
                <a:spcPct val="0"/>
              </a:spcBef>
              <a:buClrTx/>
              <a:buFontTx/>
              <a:buNone/>
              <a:defRPr/>
            </a:pPr>
            <a:endParaRPr lang="en-US" altLang="en-US" sz="1400" dirty="0">
              <a:solidFill>
                <a:srgbClr val="B0BCC1"/>
              </a:solidFill>
            </a:endParaRPr>
          </a:p>
        </p:txBody>
      </p:sp>
      <p:pic>
        <p:nvPicPr>
          <p:cNvPr id="9221" name="Audio 3">
            <a:hlinkClick r:id="" action="ppaction://media"/>
            <a:extLst>
              <a:ext uri="{FF2B5EF4-FFF2-40B4-BE49-F238E27FC236}">
                <a16:creationId xmlns:a16="http://schemas.microsoft.com/office/drawing/2014/main" id="{21115B56-DBBD-4ED1-AA17-4B6793E80F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29093" y="5928627"/>
            <a:ext cx="743499" cy="7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90208"/>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g.medscape.com/article/782/779/782779-fig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533400"/>
            <a:ext cx="5791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581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4143D92-06E7-4611-8B9C-3BB620709CBF}"/>
              </a:ext>
            </a:extLst>
          </p:cNvPr>
          <p:cNvSpPr>
            <a:spLocks noGrp="1" noChangeArrowheads="1"/>
          </p:cNvSpPr>
          <p:nvPr>
            <p:ph type="title"/>
          </p:nvPr>
        </p:nvSpPr>
        <p:spPr/>
        <p:txBody>
          <a:bodyPr/>
          <a:lstStyle/>
          <a:p>
            <a:pPr defTabSz="1115202"/>
            <a:r>
              <a:rPr lang="en-US" altLang="en-US"/>
              <a:t>Epidemiology of Seizure / Epilepsy</a:t>
            </a:r>
          </a:p>
        </p:txBody>
      </p:sp>
      <p:sp>
        <p:nvSpPr>
          <p:cNvPr id="11267" name="Rectangle 3">
            <a:extLst>
              <a:ext uri="{FF2B5EF4-FFF2-40B4-BE49-F238E27FC236}">
                <a16:creationId xmlns:a16="http://schemas.microsoft.com/office/drawing/2014/main" id="{F3D68555-06AF-4E66-B400-F876150A05C1}"/>
              </a:ext>
            </a:extLst>
          </p:cNvPr>
          <p:cNvSpPr>
            <a:spLocks noGrp="1" noChangeArrowheads="1"/>
          </p:cNvSpPr>
          <p:nvPr>
            <p:ph idx="1"/>
          </p:nvPr>
        </p:nvSpPr>
        <p:spPr/>
        <p:txBody>
          <a:bodyPr/>
          <a:lstStyle/>
          <a:p>
            <a:pPr marL="418201" indent="-418201" defTabSz="1115202"/>
            <a:r>
              <a:rPr lang="en-US" altLang="en-US" sz="2317"/>
              <a:t>~ 10% population – single seizure during lifetime</a:t>
            </a:r>
          </a:p>
          <a:p>
            <a:pPr marL="418201" indent="-418201" defTabSz="1115202"/>
            <a:r>
              <a:rPr lang="en-US" altLang="en-US" sz="2317"/>
              <a:t>~ 4-5% population – epilepsy – two or more unprovoked seizures in lifetime</a:t>
            </a:r>
          </a:p>
          <a:p>
            <a:pPr marL="418201" indent="-418201" defTabSz="1115202"/>
            <a:r>
              <a:rPr lang="en-US" altLang="en-US" sz="2317"/>
              <a:t>~1-2% population – epilepsy now</a:t>
            </a:r>
          </a:p>
          <a:p>
            <a:pPr marL="906102" lvl="1" indent="-348501" defTabSz="1115202"/>
            <a:r>
              <a:rPr lang="en-US" altLang="en-US" sz="2317"/>
              <a:t>30% intractable</a:t>
            </a:r>
          </a:p>
          <a:p>
            <a:pPr marL="906102" lvl="1" indent="-348501" defTabSz="1115202"/>
            <a:r>
              <a:rPr lang="en-US" altLang="en-US" sz="2317"/>
              <a:t>30% occasional seizures</a:t>
            </a:r>
          </a:p>
          <a:p>
            <a:pPr marL="906102" lvl="1" indent="-348501" defTabSz="1115202"/>
            <a:r>
              <a:rPr lang="en-US" altLang="en-US" sz="2317"/>
              <a:t>40% controlled on medications</a:t>
            </a:r>
          </a:p>
        </p:txBody>
      </p:sp>
      <p:pic>
        <p:nvPicPr>
          <p:cNvPr id="11268" name="Audio 3">
            <a:hlinkClick r:id="" action="ppaction://media"/>
            <a:extLst>
              <a:ext uri="{FF2B5EF4-FFF2-40B4-BE49-F238E27FC236}">
                <a16:creationId xmlns:a16="http://schemas.microsoft.com/office/drawing/2014/main" id="{CCFF8A5A-80A3-48C4-9EF8-575C7C4942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29093" y="5928627"/>
            <a:ext cx="743499" cy="7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95821"/>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9334056-DDA7-4224-922B-C68C8E29829E}"/>
              </a:ext>
            </a:extLst>
          </p:cNvPr>
          <p:cNvSpPr>
            <a:spLocks noGrp="1" noChangeArrowheads="1"/>
          </p:cNvSpPr>
          <p:nvPr>
            <p:ph type="title"/>
          </p:nvPr>
        </p:nvSpPr>
        <p:spPr>
          <a:xfrm>
            <a:off x="1629201" y="152961"/>
            <a:ext cx="8933600" cy="1142355"/>
          </a:xfrm>
        </p:spPr>
        <p:txBody>
          <a:bodyPr>
            <a:normAutofit fontScale="90000"/>
          </a:bodyPr>
          <a:lstStyle/>
          <a:p>
            <a:r>
              <a:rPr lang="en-US" altLang="en-US"/>
              <a:t>Incidence and Prevalence of Epilepsy in the United States</a:t>
            </a:r>
          </a:p>
        </p:txBody>
      </p:sp>
      <p:graphicFrame>
        <p:nvGraphicFramePr>
          <p:cNvPr id="344079" name="Group 15">
            <a:extLst>
              <a:ext uri="{FF2B5EF4-FFF2-40B4-BE49-F238E27FC236}">
                <a16:creationId xmlns:a16="http://schemas.microsoft.com/office/drawing/2014/main" id="{5EBC6074-CF3E-4F7D-8245-D755D69C2B8E}"/>
              </a:ext>
            </a:extLst>
          </p:cNvPr>
          <p:cNvGraphicFramePr>
            <a:graphicFrameLocks noGrp="1"/>
          </p:cNvGraphicFramePr>
          <p:nvPr>
            <p:ph type="tbl" idx="1"/>
          </p:nvPr>
        </p:nvGraphicFramePr>
        <p:xfrm>
          <a:off x="7606233" y="2563522"/>
          <a:ext cx="3173422" cy="1494742"/>
        </p:xfrm>
        <a:graphic>
          <a:graphicData uri="http://schemas.openxmlformats.org/drawingml/2006/table">
            <a:tbl>
              <a:tblPr/>
              <a:tblGrid>
                <a:gridCol w="3173422">
                  <a:extLst>
                    <a:ext uri="{9D8B030D-6E8A-4147-A177-3AD203B41FA5}">
                      <a16:colId xmlns:a16="http://schemas.microsoft.com/office/drawing/2014/main" val="20000"/>
                    </a:ext>
                  </a:extLst>
                </a:gridCol>
              </a:tblGrid>
              <a:tr h="789967">
                <a:tc>
                  <a:txBody>
                    <a:bodyPr/>
                    <a:lstStyle>
                      <a:lvl1pPr marL="173038" indent="-173038">
                        <a:spcBef>
                          <a:spcPct val="20000"/>
                        </a:spcBef>
                        <a:defRPr sz="1900">
                          <a:solidFill>
                            <a:schemeClr val="tx1"/>
                          </a:solidFill>
                          <a:latin typeface="Arial" panose="020B0604020202020204" pitchFamily="34" charset="0"/>
                        </a:defRPr>
                      </a:lvl1pPr>
                      <a:lvl2pPr>
                        <a:spcBef>
                          <a:spcPct val="20000"/>
                        </a:spcBef>
                        <a:defRPr sz="1900">
                          <a:solidFill>
                            <a:schemeClr val="tx1"/>
                          </a:solidFill>
                          <a:latin typeface="Arial" panose="020B0604020202020204" pitchFamily="34" charset="0"/>
                        </a:defRPr>
                      </a:lvl2pPr>
                      <a:lvl3pPr>
                        <a:spcBef>
                          <a:spcPct val="20000"/>
                        </a:spcBef>
                        <a:defRPr sz="1500">
                          <a:solidFill>
                            <a:schemeClr val="tx1"/>
                          </a:solidFill>
                          <a:latin typeface="Arial" panose="020B0604020202020204" pitchFamily="34" charset="0"/>
                        </a:defRPr>
                      </a:lvl3pPr>
                      <a:lvl4pPr>
                        <a:spcBef>
                          <a:spcPct val="20000"/>
                        </a:spcBef>
                        <a:defRPr sz="1500">
                          <a:solidFill>
                            <a:schemeClr val="tx1"/>
                          </a:solidFill>
                          <a:latin typeface="Arial" panose="020B0604020202020204" pitchFamily="34" charset="0"/>
                        </a:defRPr>
                      </a:lvl4pPr>
                      <a:lvl5pPr>
                        <a:spcBef>
                          <a:spcPct val="20000"/>
                        </a:spcBef>
                        <a:defRPr sz="1500">
                          <a:solidFill>
                            <a:schemeClr val="tx1"/>
                          </a:solidFill>
                          <a:latin typeface="Arial" panose="020B0604020202020204" pitchFamily="34" charset="0"/>
                        </a:defRPr>
                      </a:lvl5pPr>
                      <a:lvl6pPr eaLnBrk="0" fontAlgn="base" hangingPunct="0">
                        <a:spcBef>
                          <a:spcPct val="20000"/>
                        </a:spcBef>
                        <a:spcAft>
                          <a:spcPct val="0"/>
                        </a:spcAft>
                        <a:defRPr sz="1500">
                          <a:solidFill>
                            <a:schemeClr val="tx1"/>
                          </a:solidFill>
                          <a:latin typeface="Arial" panose="020B0604020202020204" pitchFamily="34" charset="0"/>
                        </a:defRPr>
                      </a:lvl6pPr>
                      <a:lvl7pPr eaLnBrk="0" fontAlgn="base" hangingPunct="0">
                        <a:spcBef>
                          <a:spcPct val="20000"/>
                        </a:spcBef>
                        <a:spcAft>
                          <a:spcPct val="0"/>
                        </a:spcAft>
                        <a:defRPr sz="1500">
                          <a:solidFill>
                            <a:schemeClr val="tx1"/>
                          </a:solidFill>
                          <a:latin typeface="Arial" panose="020B0604020202020204" pitchFamily="34" charset="0"/>
                        </a:defRPr>
                      </a:lvl7pPr>
                      <a:lvl8pPr eaLnBrk="0" fontAlgn="base" hangingPunct="0">
                        <a:spcBef>
                          <a:spcPct val="20000"/>
                        </a:spcBef>
                        <a:spcAft>
                          <a:spcPct val="0"/>
                        </a:spcAft>
                        <a:defRPr sz="1500">
                          <a:solidFill>
                            <a:schemeClr val="tx1"/>
                          </a:solidFill>
                          <a:latin typeface="Arial" panose="020B0604020202020204" pitchFamily="34" charset="0"/>
                        </a:defRPr>
                      </a:lvl8pPr>
                      <a:lvl9pPr eaLnBrk="0" fontAlgn="base" hangingPunct="0">
                        <a:spcBef>
                          <a:spcPct val="20000"/>
                        </a:spcBef>
                        <a:spcAft>
                          <a:spcPct val="0"/>
                        </a:spcAft>
                        <a:defRPr sz="1500">
                          <a:solidFill>
                            <a:schemeClr val="tx1"/>
                          </a:solidFill>
                          <a:latin typeface="Arial" panose="020B0604020202020204" pitchFamily="34" charset="0"/>
                        </a:defRPr>
                      </a:lvl9pPr>
                    </a:lstStyle>
                    <a:p>
                      <a:pPr marL="173038" marR="0" lvl="0" indent="-173038" algn="l" defTabSz="914400" rtl="0" eaLnBrk="0" fontAlgn="base" latinLnBrk="0" hangingPunct="0">
                        <a:lnSpc>
                          <a:spcPct val="100000"/>
                        </a:lnSpc>
                        <a:spcBef>
                          <a:spcPct val="0"/>
                        </a:spcBef>
                        <a:spcAft>
                          <a:spcPct val="0"/>
                        </a:spcAft>
                        <a:buClr>
                          <a:srgbClr val="53C9F3"/>
                        </a:buClr>
                        <a:buSzTx/>
                        <a:buFontTx/>
                        <a:buChar char="•"/>
                        <a:tabLst/>
                      </a:pPr>
                      <a:r>
                        <a:rPr kumimoji="0" lang="en-US" sz="1200" b="0" i="0" u="none" strike="noStrike" cap="none" normalizeH="0" baseline="0">
                          <a:ln>
                            <a:noFill/>
                          </a:ln>
                          <a:solidFill>
                            <a:schemeClr val="tx1"/>
                          </a:solidFill>
                          <a:effectLst/>
                          <a:latin typeface="Arial" panose="020B0604020202020204" pitchFamily="34" charset="0"/>
                        </a:rPr>
                        <a:t>Epilepsy affects more than     3 million people</a:t>
                      </a:r>
                      <a:r>
                        <a:rPr kumimoji="0" lang="en-US" sz="1200" b="0" i="0" u="none" strike="noStrike" cap="none" normalizeH="0" baseline="30000">
                          <a:ln>
                            <a:noFill/>
                          </a:ln>
                          <a:solidFill>
                            <a:schemeClr val="tx1"/>
                          </a:solidFill>
                          <a:effectLst/>
                          <a:latin typeface="Arial" panose="020B0604020202020204" pitchFamily="34" charset="0"/>
                        </a:rPr>
                        <a:t>2</a:t>
                      </a:r>
                    </a:p>
                    <a:p>
                      <a:pPr marL="173038" marR="0" lvl="0" indent="-173038" algn="l" defTabSz="914400" rtl="0" eaLnBrk="0" fontAlgn="base" latinLnBrk="0" hangingPunct="0">
                        <a:lnSpc>
                          <a:spcPct val="100000"/>
                        </a:lnSpc>
                        <a:spcBef>
                          <a:spcPct val="0"/>
                        </a:spcBef>
                        <a:spcAft>
                          <a:spcPct val="0"/>
                        </a:spcAft>
                        <a:buClr>
                          <a:srgbClr val="53C9F3"/>
                        </a:buClr>
                        <a:buSzTx/>
                        <a:buFontTx/>
                        <a:buChar char="•"/>
                        <a:tabLst/>
                      </a:pPr>
                      <a:endParaRPr kumimoji="0" lang="en-US" sz="1200" b="0" i="0" u="none" strike="noStrike" cap="none" normalizeH="0" baseline="30000">
                        <a:ln>
                          <a:noFill/>
                        </a:ln>
                        <a:solidFill>
                          <a:schemeClr val="tx1"/>
                        </a:solidFill>
                        <a:effectLst/>
                        <a:latin typeface="Arial" panose="020B0604020202020204" pitchFamily="34" charset="0"/>
                      </a:endParaRPr>
                    </a:p>
                  </a:txBody>
                  <a:tcPr marL="95900" marR="95900" marT="47951" marB="47951"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704775">
                <a:tc>
                  <a:txBody>
                    <a:bodyPr/>
                    <a:lstStyle>
                      <a:lvl1pPr marL="173038" indent="-173038">
                        <a:spcBef>
                          <a:spcPct val="20000"/>
                        </a:spcBef>
                        <a:defRPr sz="1900">
                          <a:solidFill>
                            <a:schemeClr val="tx1"/>
                          </a:solidFill>
                          <a:latin typeface="Arial" panose="020B0604020202020204" pitchFamily="34" charset="0"/>
                        </a:defRPr>
                      </a:lvl1pPr>
                      <a:lvl2pPr>
                        <a:spcBef>
                          <a:spcPct val="20000"/>
                        </a:spcBef>
                        <a:defRPr sz="1900">
                          <a:solidFill>
                            <a:schemeClr val="tx1"/>
                          </a:solidFill>
                          <a:latin typeface="Arial" panose="020B0604020202020204" pitchFamily="34" charset="0"/>
                        </a:defRPr>
                      </a:lvl2pPr>
                      <a:lvl3pPr>
                        <a:spcBef>
                          <a:spcPct val="20000"/>
                        </a:spcBef>
                        <a:defRPr sz="1500">
                          <a:solidFill>
                            <a:schemeClr val="tx1"/>
                          </a:solidFill>
                          <a:latin typeface="Arial" panose="020B0604020202020204" pitchFamily="34" charset="0"/>
                        </a:defRPr>
                      </a:lvl3pPr>
                      <a:lvl4pPr>
                        <a:spcBef>
                          <a:spcPct val="20000"/>
                        </a:spcBef>
                        <a:defRPr sz="1500">
                          <a:solidFill>
                            <a:schemeClr val="tx1"/>
                          </a:solidFill>
                          <a:latin typeface="Arial" panose="020B0604020202020204" pitchFamily="34" charset="0"/>
                        </a:defRPr>
                      </a:lvl4pPr>
                      <a:lvl5pPr>
                        <a:spcBef>
                          <a:spcPct val="20000"/>
                        </a:spcBef>
                        <a:defRPr sz="1500">
                          <a:solidFill>
                            <a:schemeClr val="tx1"/>
                          </a:solidFill>
                          <a:latin typeface="Arial" panose="020B0604020202020204" pitchFamily="34" charset="0"/>
                        </a:defRPr>
                      </a:lvl5pPr>
                      <a:lvl6pPr eaLnBrk="0" fontAlgn="base" hangingPunct="0">
                        <a:spcBef>
                          <a:spcPct val="20000"/>
                        </a:spcBef>
                        <a:spcAft>
                          <a:spcPct val="0"/>
                        </a:spcAft>
                        <a:defRPr sz="1500">
                          <a:solidFill>
                            <a:schemeClr val="tx1"/>
                          </a:solidFill>
                          <a:latin typeface="Arial" panose="020B0604020202020204" pitchFamily="34" charset="0"/>
                        </a:defRPr>
                      </a:lvl6pPr>
                      <a:lvl7pPr eaLnBrk="0" fontAlgn="base" hangingPunct="0">
                        <a:spcBef>
                          <a:spcPct val="20000"/>
                        </a:spcBef>
                        <a:spcAft>
                          <a:spcPct val="0"/>
                        </a:spcAft>
                        <a:defRPr sz="1500">
                          <a:solidFill>
                            <a:schemeClr val="tx1"/>
                          </a:solidFill>
                          <a:latin typeface="Arial" panose="020B0604020202020204" pitchFamily="34" charset="0"/>
                        </a:defRPr>
                      </a:lvl7pPr>
                      <a:lvl8pPr eaLnBrk="0" fontAlgn="base" hangingPunct="0">
                        <a:spcBef>
                          <a:spcPct val="20000"/>
                        </a:spcBef>
                        <a:spcAft>
                          <a:spcPct val="0"/>
                        </a:spcAft>
                        <a:defRPr sz="1500">
                          <a:solidFill>
                            <a:schemeClr val="tx1"/>
                          </a:solidFill>
                          <a:latin typeface="Arial" panose="020B0604020202020204" pitchFamily="34" charset="0"/>
                        </a:defRPr>
                      </a:lvl8pPr>
                      <a:lvl9pPr eaLnBrk="0" fontAlgn="base" hangingPunct="0">
                        <a:spcBef>
                          <a:spcPct val="20000"/>
                        </a:spcBef>
                        <a:spcAft>
                          <a:spcPct val="0"/>
                        </a:spcAft>
                        <a:defRPr sz="1500">
                          <a:solidFill>
                            <a:schemeClr val="tx1"/>
                          </a:solidFill>
                          <a:latin typeface="Arial" panose="020B0604020202020204" pitchFamily="34" charset="0"/>
                        </a:defRPr>
                      </a:lvl9pPr>
                    </a:lstStyle>
                    <a:p>
                      <a:pPr marL="173038" marR="0" lvl="0" indent="-173038" algn="l" defTabSz="914400" rtl="0" eaLnBrk="0" fontAlgn="base" latinLnBrk="0" hangingPunct="0">
                        <a:lnSpc>
                          <a:spcPct val="100000"/>
                        </a:lnSpc>
                        <a:spcBef>
                          <a:spcPct val="0"/>
                        </a:spcBef>
                        <a:spcAft>
                          <a:spcPct val="0"/>
                        </a:spcAft>
                        <a:buClr>
                          <a:srgbClr val="53C9F3"/>
                        </a:buClr>
                        <a:buSzTx/>
                        <a:buFontTx/>
                        <a:buChar char="•"/>
                        <a:tabLst/>
                      </a:pPr>
                      <a:r>
                        <a:rPr kumimoji="0" lang="en-US" sz="1200" b="0" i="0" u="none" strike="noStrike" cap="none" normalizeH="0" baseline="0">
                          <a:ln>
                            <a:noFill/>
                          </a:ln>
                          <a:solidFill>
                            <a:schemeClr val="tx1"/>
                          </a:solidFill>
                          <a:effectLst/>
                          <a:latin typeface="Arial" panose="020B0604020202020204" pitchFamily="34" charset="0"/>
                        </a:rPr>
                        <a:t>200,000 new cases of epilepsy diagnosed annually</a:t>
                      </a:r>
                      <a:r>
                        <a:rPr kumimoji="0" lang="en-US" sz="1200" b="0" i="0" u="none" strike="noStrike" cap="none" normalizeH="0" baseline="30000">
                          <a:ln>
                            <a:noFill/>
                          </a:ln>
                          <a:solidFill>
                            <a:schemeClr val="tx1"/>
                          </a:solidFill>
                          <a:effectLst/>
                          <a:latin typeface="Arial" panose="020B0604020202020204" pitchFamily="34" charset="0"/>
                        </a:rPr>
                        <a:t>2</a:t>
                      </a:r>
                    </a:p>
                  </a:txBody>
                  <a:tcPr marL="95900" marR="95900" marT="47951" marB="47951"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3315" name="Text Box 3">
            <a:extLst>
              <a:ext uri="{FF2B5EF4-FFF2-40B4-BE49-F238E27FC236}">
                <a16:creationId xmlns:a16="http://schemas.microsoft.com/office/drawing/2014/main" id="{A697E0E2-C8E6-49ED-B6E0-BC2600122797}"/>
              </a:ext>
            </a:extLst>
          </p:cNvPr>
          <p:cNvSpPr txBox="1">
            <a:spLocks noChangeArrowheads="1"/>
          </p:cNvSpPr>
          <p:nvPr/>
        </p:nvSpPr>
        <p:spPr bwMode="auto">
          <a:xfrm>
            <a:off x="1567243" y="6042864"/>
            <a:ext cx="9212412" cy="64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431" tIns="41214" rIns="82431" bIns="41214">
            <a:spAutoFit/>
          </a:bodyPr>
          <a:lstStyle>
            <a:lvl1pPr defTabSz="676275">
              <a:defRPr sz="2400">
                <a:solidFill>
                  <a:schemeClr val="tx1"/>
                </a:solidFill>
                <a:latin typeface="Times New Roman" panose="02020603050405020304" pitchFamily="18" charset="0"/>
              </a:defRPr>
            </a:lvl1pPr>
            <a:lvl2pPr marL="742950" indent="-285750" defTabSz="676275">
              <a:defRPr sz="2400">
                <a:solidFill>
                  <a:schemeClr val="tx1"/>
                </a:solidFill>
                <a:latin typeface="Times New Roman" panose="02020603050405020304" pitchFamily="18" charset="0"/>
              </a:defRPr>
            </a:lvl2pPr>
            <a:lvl3pPr marL="1143000" indent="-228600" defTabSz="676275">
              <a:defRPr sz="2400">
                <a:solidFill>
                  <a:schemeClr val="tx1"/>
                </a:solidFill>
                <a:latin typeface="Times New Roman" panose="02020603050405020304" pitchFamily="18" charset="0"/>
              </a:defRPr>
            </a:lvl3pPr>
            <a:lvl4pPr marL="1600200" indent="-228600" defTabSz="676275">
              <a:defRPr sz="2400">
                <a:solidFill>
                  <a:schemeClr val="tx1"/>
                </a:solidFill>
                <a:latin typeface="Times New Roman" panose="02020603050405020304" pitchFamily="18" charset="0"/>
              </a:defRPr>
            </a:lvl4pPr>
            <a:lvl5pPr marL="2057400" indent="-228600" defTabSz="676275">
              <a:defRPr sz="2400">
                <a:solidFill>
                  <a:schemeClr val="tx1"/>
                </a:solidFill>
                <a:latin typeface="Times New Roman" panose="02020603050405020304" pitchFamily="18" charset="0"/>
              </a:defRPr>
            </a:lvl5pPr>
            <a:lvl6pPr marL="2514600" indent="-228600" defTabSz="676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676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676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676275" eaLnBrk="0" fontAlgn="base" hangingPunct="0">
              <a:spcBef>
                <a:spcPct val="0"/>
              </a:spcBef>
              <a:spcAft>
                <a:spcPct val="0"/>
              </a:spcAft>
              <a:defRPr sz="2400">
                <a:solidFill>
                  <a:schemeClr val="tx1"/>
                </a:solidFill>
                <a:latin typeface="Times New Roman" panose="02020603050405020304" pitchFamily="18" charset="0"/>
              </a:defRPr>
            </a:lvl9pPr>
          </a:lstStyle>
          <a:p>
            <a:pPr>
              <a:buSzPct val="125000"/>
            </a:pPr>
            <a:r>
              <a:rPr lang="en-US" altLang="en-US" sz="1220" b="1">
                <a:latin typeface="Arial" panose="020B0604020202020204" pitchFamily="34" charset="0"/>
                <a:cs typeface="Arial" panose="020B0604020202020204" pitchFamily="34" charset="0"/>
              </a:rPr>
              <a:t>1. Hauser WA et al. </a:t>
            </a:r>
            <a:r>
              <a:rPr lang="en-US" altLang="en-US" sz="1220" b="1" i="1">
                <a:latin typeface="Arial" panose="020B0604020202020204" pitchFamily="34" charset="0"/>
                <a:cs typeface="Arial" panose="020B0604020202020204" pitchFamily="34" charset="0"/>
              </a:rPr>
              <a:t>Epilepsia.</a:t>
            </a:r>
            <a:r>
              <a:rPr lang="en-US" altLang="en-US" sz="1220" b="1">
                <a:latin typeface="Arial" panose="020B0604020202020204" pitchFamily="34" charset="0"/>
                <a:cs typeface="Arial" panose="020B0604020202020204" pitchFamily="34" charset="0"/>
              </a:rPr>
              <a:t> 1993;34:453–468. Adapted with permission of </a:t>
            </a:r>
            <a:r>
              <a:rPr lang="en-US" altLang="en-US" sz="1220" b="1" i="1">
                <a:latin typeface="Arial" panose="020B0604020202020204" pitchFamily="34" charset="0"/>
                <a:cs typeface="Arial" panose="020B0604020202020204" pitchFamily="34" charset="0"/>
              </a:rPr>
              <a:t>Epilepsia</a:t>
            </a:r>
            <a:r>
              <a:rPr lang="en-US" altLang="en-US" sz="1220" b="1">
                <a:latin typeface="Arial" panose="020B0604020202020204" pitchFamily="34" charset="0"/>
                <a:cs typeface="Arial" panose="020B0604020202020204" pitchFamily="34" charset="0"/>
              </a:rPr>
              <a:t>.</a:t>
            </a:r>
          </a:p>
          <a:p>
            <a:pPr>
              <a:buSzPct val="125000"/>
            </a:pPr>
            <a:r>
              <a:rPr lang="en-US" altLang="en-US" sz="1220" b="1">
                <a:latin typeface="Arial" panose="020B0604020202020204" pitchFamily="34" charset="0"/>
                <a:cs typeface="Arial" panose="020B0604020202020204" pitchFamily="34" charset="0"/>
              </a:rPr>
              <a:t>2. Epilepsy Foundation. Epilepsy Fact Sheet. http://www.epilepsyfoundation.org/about/factsfigures.cfm.            Accessed June 2, 2009.</a:t>
            </a:r>
          </a:p>
        </p:txBody>
      </p:sp>
      <p:graphicFrame>
        <p:nvGraphicFramePr>
          <p:cNvPr id="13316" name="Object 4">
            <a:extLst>
              <a:ext uri="{FF2B5EF4-FFF2-40B4-BE49-F238E27FC236}">
                <a16:creationId xmlns:a16="http://schemas.microsoft.com/office/drawing/2014/main" id="{1F027804-06C3-489A-88A7-E095AB2B616A}"/>
              </a:ext>
            </a:extLst>
          </p:cNvPr>
          <p:cNvGraphicFramePr>
            <a:graphicFrameLocks noChangeAspect="1"/>
          </p:cNvGraphicFramePr>
          <p:nvPr/>
        </p:nvGraphicFramePr>
        <p:xfrm>
          <a:off x="1758927" y="1698044"/>
          <a:ext cx="5750497" cy="3963389"/>
        </p:xfrm>
        <a:graphic>
          <a:graphicData uri="http://schemas.openxmlformats.org/presentationml/2006/ole">
            <mc:AlternateContent xmlns:mc="http://schemas.openxmlformats.org/markup-compatibility/2006">
              <mc:Choice xmlns:v="urn:schemas-microsoft-com:vml" Requires="v">
                <p:oleObj spid="_x0000_s1032" name="Chart" r:id="rId4" imgW="5267203" imgH="3943241" progId="MSGraph.Chart.8">
                  <p:embed followColorScheme="full"/>
                </p:oleObj>
              </mc:Choice>
              <mc:Fallback>
                <p:oleObj name="Chart" r:id="rId4" imgW="5267203" imgH="3943241" progId="MSGraph.Chart.8">
                  <p:embed followColorScheme="full"/>
                  <p:pic>
                    <p:nvPicPr>
                      <p:cNvPr id="13316" name="Object 4">
                        <a:extLst>
                          <a:ext uri="{FF2B5EF4-FFF2-40B4-BE49-F238E27FC236}">
                            <a16:creationId xmlns:a16="http://schemas.microsoft.com/office/drawing/2014/main" id="{1F027804-06C3-489A-88A7-E095AB2B616A}"/>
                          </a:ext>
                        </a:extLst>
                      </p:cNvPr>
                      <p:cNvPicPr>
                        <a:picLocks noChangeAspect="1" noChangeArrowheads="1"/>
                      </p:cNvPicPr>
                      <p:nvPr/>
                    </p:nvPicPr>
                    <p:blipFill>
                      <a:blip r:embed="rId5"/>
                      <a:srcRect/>
                      <a:stretch>
                        <a:fillRect/>
                      </a:stretch>
                    </p:blipFill>
                    <p:spPr bwMode="invGray">
                      <a:xfrm>
                        <a:off x="1758927" y="1698044"/>
                        <a:ext cx="5750497" cy="39633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7" name="Text Box 5">
            <a:extLst>
              <a:ext uri="{FF2B5EF4-FFF2-40B4-BE49-F238E27FC236}">
                <a16:creationId xmlns:a16="http://schemas.microsoft.com/office/drawing/2014/main" id="{152C4E40-400D-4B5F-BC22-7EF15696BDE8}"/>
              </a:ext>
            </a:extLst>
          </p:cNvPr>
          <p:cNvSpPr txBox="1">
            <a:spLocks noChangeArrowheads="1"/>
          </p:cNvSpPr>
          <p:nvPr/>
        </p:nvSpPr>
        <p:spPr bwMode="auto">
          <a:xfrm rot="16200000">
            <a:off x="27000" y="3182772"/>
            <a:ext cx="3678769" cy="608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431" tIns="41214" rIns="82431" bIns="41214">
            <a:spAutoFit/>
          </a:bodyPr>
          <a:lstStyle>
            <a:lvl1pPr defTabSz="676275">
              <a:defRPr sz="2400">
                <a:solidFill>
                  <a:schemeClr val="tx1"/>
                </a:solidFill>
                <a:latin typeface="Times New Roman" panose="02020603050405020304" pitchFamily="18" charset="0"/>
              </a:defRPr>
            </a:lvl1pPr>
            <a:lvl2pPr marL="742950" indent="-285750" defTabSz="676275">
              <a:defRPr sz="2400">
                <a:solidFill>
                  <a:schemeClr val="tx1"/>
                </a:solidFill>
                <a:latin typeface="Times New Roman" panose="02020603050405020304" pitchFamily="18" charset="0"/>
              </a:defRPr>
            </a:lvl2pPr>
            <a:lvl3pPr marL="1143000" indent="-228600" defTabSz="676275">
              <a:defRPr sz="2400">
                <a:solidFill>
                  <a:schemeClr val="tx1"/>
                </a:solidFill>
                <a:latin typeface="Times New Roman" panose="02020603050405020304" pitchFamily="18" charset="0"/>
              </a:defRPr>
            </a:lvl3pPr>
            <a:lvl4pPr marL="1600200" indent="-228600" defTabSz="676275">
              <a:defRPr sz="2400">
                <a:solidFill>
                  <a:schemeClr val="tx1"/>
                </a:solidFill>
                <a:latin typeface="Times New Roman" panose="02020603050405020304" pitchFamily="18" charset="0"/>
              </a:defRPr>
            </a:lvl4pPr>
            <a:lvl5pPr marL="2057400" indent="-228600" defTabSz="676275">
              <a:defRPr sz="2400">
                <a:solidFill>
                  <a:schemeClr val="tx1"/>
                </a:solidFill>
                <a:latin typeface="Times New Roman" panose="02020603050405020304" pitchFamily="18" charset="0"/>
              </a:defRPr>
            </a:lvl5pPr>
            <a:lvl6pPr marL="2514600" indent="-228600" defTabSz="676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676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676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676275"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707" b="1">
                <a:solidFill>
                  <a:schemeClr val="folHlink"/>
                </a:solidFill>
                <a:latin typeface="Arial" panose="020B0604020202020204" pitchFamily="34" charset="0"/>
                <a:cs typeface="Arial" panose="020B0604020202020204" pitchFamily="34" charset="0"/>
              </a:rPr>
              <a:t>Incidence per 100,000 person-y</a:t>
            </a:r>
          </a:p>
          <a:p>
            <a:pPr algn="ctr"/>
            <a:r>
              <a:rPr lang="en-US" altLang="en-US" sz="1707" b="1">
                <a:solidFill>
                  <a:schemeClr val="bg1"/>
                </a:solidFill>
                <a:latin typeface="Arial" panose="020B0604020202020204" pitchFamily="34" charset="0"/>
                <a:cs typeface="Arial" panose="020B0604020202020204" pitchFamily="34" charset="0"/>
              </a:rPr>
              <a:t>ears</a:t>
            </a:r>
          </a:p>
        </p:txBody>
      </p:sp>
      <p:sp>
        <p:nvSpPr>
          <p:cNvPr id="13318" name="Text Box 6">
            <a:extLst>
              <a:ext uri="{FF2B5EF4-FFF2-40B4-BE49-F238E27FC236}">
                <a16:creationId xmlns:a16="http://schemas.microsoft.com/office/drawing/2014/main" id="{50524AB6-BD33-4A98-A6F4-B649131B4246}"/>
              </a:ext>
            </a:extLst>
          </p:cNvPr>
          <p:cNvSpPr txBox="1">
            <a:spLocks noChangeArrowheads="1"/>
          </p:cNvSpPr>
          <p:nvPr/>
        </p:nvSpPr>
        <p:spPr bwMode="auto">
          <a:xfrm>
            <a:off x="3890676" y="5396175"/>
            <a:ext cx="1918769" cy="34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431" tIns="41214" rIns="82431" bIns="41214">
            <a:spAutoFit/>
          </a:bodyPr>
          <a:lstStyle>
            <a:lvl1pPr defTabSz="676275">
              <a:defRPr sz="2400">
                <a:solidFill>
                  <a:schemeClr val="tx1"/>
                </a:solidFill>
                <a:latin typeface="Times New Roman" panose="02020603050405020304" pitchFamily="18" charset="0"/>
              </a:defRPr>
            </a:lvl1pPr>
            <a:lvl2pPr marL="742950" indent="-285750" defTabSz="676275">
              <a:defRPr sz="2400">
                <a:solidFill>
                  <a:schemeClr val="tx1"/>
                </a:solidFill>
                <a:latin typeface="Times New Roman" panose="02020603050405020304" pitchFamily="18" charset="0"/>
              </a:defRPr>
            </a:lvl2pPr>
            <a:lvl3pPr marL="1143000" indent="-228600" defTabSz="676275">
              <a:defRPr sz="2400">
                <a:solidFill>
                  <a:schemeClr val="tx1"/>
                </a:solidFill>
                <a:latin typeface="Times New Roman" panose="02020603050405020304" pitchFamily="18" charset="0"/>
              </a:defRPr>
            </a:lvl3pPr>
            <a:lvl4pPr marL="1600200" indent="-228600" defTabSz="676275">
              <a:defRPr sz="2400">
                <a:solidFill>
                  <a:schemeClr val="tx1"/>
                </a:solidFill>
                <a:latin typeface="Times New Roman" panose="02020603050405020304" pitchFamily="18" charset="0"/>
              </a:defRPr>
            </a:lvl4pPr>
            <a:lvl5pPr marL="2057400" indent="-228600" defTabSz="676275">
              <a:defRPr sz="2400">
                <a:solidFill>
                  <a:schemeClr val="tx1"/>
                </a:solidFill>
                <a:latin typeface="Times New Roman" panose="02020603050405020304" pitchFamily="18" charset="0"/>
              </a:defRPr>
            </a:lvl5pPr>
            <a:lvl6pPr marL="2514600" indent="-228600" defTabSz="676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676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676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676275"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707" b="1">
                <a:solidFill>
                  <a:schemeClr val="folHlink"/>
                </a:solidFill>
                <a:latin typeface="Arial" panose="020B0604020202020204" pitchFamily="34" charset="0"/>
                <a:cs typeface="Arial" panose="020B0604020202020204" pitchFamily="34" charset="0"/>
              </a:rPr>
              <a:t>Age (years)</a:t>
            </a:r>
          </a:p>
        </p:txBody>
      </p:sp>
      <p:sp>
        <p:nvSpPr>
          <p:cNvPr id="13319" name="Freeform 7">
            <a:extLst>
              <a:ext uri="{FF2B5EF4-FFF2-40B4-BE49-F238E27FC236}">
                <a16:creationId xmlns:a16="http://schemas.microsoft.com/office/drawing/2014/main" id="{DF2C5985-207A-4326-9BD9-2C40A01821C6}"/>
              </a:ext>
            </a:extLst>
          </p:cNvPr>
          <p:cNvSpPr>
            <a:spLocks/>
          </p:cNvSpPr>
          <p:nvPr/>
        </p:nvSpPr>
        <p:spPr bwMode="black">
          <a:xfrm>
            <a:off x="2552766" y="3144381"/>
            <a:ext cx="4490034" cy="1715468"/>
          </a:xfrm>
          <a:custGeom>
            <a:avLst/>
            <a:gdLst>
              <a:gd name="T0" fmla="*/ 0 w 3648"/>
              <a:gd name="T1" fmla="*/ 2147483646 h 1344"/>
              <a:gd name="T2" fmla="*/ 2147483646 w 3648"/>
              <a:gd name="T3" fmla="*/ 2147483646 h 1344"/>
              <a:gd name="T4" fmla="*/ 2147483646 w 3648"/>
              <a:gd name="T5" fmla="*/ 2147483646 h 1344"/>
              <a:gd name="T6" fmla="*/ 2147483646 w 3648"/>
              <a:gd name="T7" fmla="*/ 2147483646 h 1344"/>
              <a:gd name="T8" fmla="*/ 2147483646 w 3648"/>
              <a:gd name="T9" fmla="*/ 2147483646 h 1344"/>
              <a:gd name="T10" fmla="*/ 2147483646 w 3648"/>
              <a:gd name="T11" fmla="*/ 2147483646 h 1344"/>
              <a:gd name="T12" fmla="*/ 2147483646 w 3648"/>
              <a:gd name="T13" fmla="*/ 2147483646 h 1344"/>
              <a:gd name="T14" fmla="*/ 2147483646 w 3648"/>
              <a:gd name="T15" fmla="*/ 2147483646 h 1344"/>
              <a:gd name="T16" fmla="*/ 2147483646 w 3648"/>
              <a:gd name="T17" fmla="*/ 2147483646 h 1344"/>
              <a:gd name="T18" fmla="*/ 2147483646 w 3648"/>
              <a:gd name="T19" fmla="*/ 0 h 13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48" h="1344">
                <a:moveTo>
                  <a:pt x="0" y="240"/>
                </a:moveTo>
                <a:lnTo>
                  <a:pt x="288" y="816"/>
                </a:lnTo>
                <a:lnTo>
                  <a:pt x="768" y="1152"/>
                </a:lnTo>
                <a:lnTo>
                  <a:pt x="960" y="1056"/>
                </a:lnTo>
                <a:lnTo>
                  <a:pt x="1440" y="1344"/>
                </a:lnTo>
                <a:lnTo>
                  <a:pt x="1872" y="1152"/>
                </a:lnTo>
                <a:lnTo>
                  <a:pt x="2352" y="1248"/>
                </a:lnTo>
                <a:lnTo>
                  <a:pt x="2736" y="1152"/>
                </a:lnTo>
                <a:lnTo>
                  <a:pt x="3216" y="864"/>
                </a:lnTo>
                <a:lnTo>
                  <a:pt x="3648" y="0"/>
                </a:lnTo>
              </a:path>
            </a:pathLst>
          </a:custGeom>
          <a:noFill/>
          <a:ln w="38100" cap="flat" cmpd="sng">
            <a:solidFill>
              <a:srgbClr val="FFFF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95"/>
          </a:p>
        </p:txBody>
      </p:sp>
      <p:sp>
        <p:nvSpPr>
          <p:cNvPr id="13320" name="Freeform 8">
            <a:extLst>
              <a:ext uri="{FF2B5EF4-FFF2-40B4-BE49-F238E27FC236}">
                <a16:creationId xmlns:a16="http://schemas.microsoft.com/office/drawing/2014/main" id="{ACCB7011-4F7C-4A7B-BE6E-CA22C9C274EF}"/>
              </a:ext>
            </a:extLst>
          </p:cNvPr>
          <p:cNvSpPr>
            <a:spLocks/>
          </p:cNvSpPr>
          <p:nvPr/>
        </p:nvSpPr>
        <p:spPr bwMode="grayWhite">
          <a:xfrm>
            <a:off x="2552766" y="2867505"/>
            <a:ext cx="4490034" cy="1897470"/>
          </a:xfrm>
          <a:custGeom>
            <a:avLst/>
            <a:gdLst>
              <a:gd name="T0" fmla="*/ 0 w 3648"/>
              <a:gd name="T1" fmla="*/ 2147483646 h 1488"/>
              <a:gd name="T2" fmla="*/ 2147483646 w 3648"/>
              <a:gd name="T3" fmla="*/ 2147483646 h 1488"/>
              <a:gd name="T4" fmla="*/ 2147483646 w 3648"/>
              <a:gd name="T5" fmla="*/ 2147483646 h 1488"/>
              <a:gd name="T6" fmla="*/ 2147483646 w 3648"/>
              <a:gd name="T7" fmla="*/ 2147483646 h 1488"/>
              <a:gd name="T8" fmla="*/ 2147483646 w 3648"/>
              <a:gd name="T9" fmla="*/ 2147483646 h 1488"/>
              <a:gd name="T10" fmla="*/ 2147483646 w 3648"/>
              <a:gd name="T11" fmla="*/ 2147483646 h 1488"/>
              <a:gd name="T12" fmla="*/ 2147483646 w 3648"/>
              <a:gd name="T13" fmla="*/ 2147483646 h 1488"/>
              <a:gd name="T14" fmla="*/ 2147483646 w 3648"/>
              <a:gd name="T15" fmla="*/ 2147483646 h 1488"/>
              <a:gd name="T16" fmla="*/ 2147483646 w 3648"/>
              <a:gd name="T17" fmla="*/ 2147483646 h 1488"/>
              <a:gd name="T18" fmla="*/ 2147483646 w 3648"/>
              <a:gd name="T19" fmla="*/ 0 h 14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48" h="1488">
                <a:moveTo>
                  <a:pt x="0" y="672"/>
                </a:moveTo>
                <a:lnTo>
                  <a:pt x="336" y="1056"/>
                </a:lnTo>
                <a:lnTo>
                  <a:pt x="768" y="1344"/>
                </a:lnTo>
                <a:lnTo>
                  <a:pt x="1008" y="1248"/>
                </a:lnTo>
                <a:lnTo>
                  <a:pt x="1440" y="1488"/>
                </a:lnTo>
                <a:lnTo>
                  <a:pt x="1920" y="1392"/>
                </a:lnTo>
                <a:lnTo>
                  <a:pt x="2304" y="1488"/>
                </a:lnTo>
                <a:lnTo>
                  <a:pt x="2832" y="1296"/>
                </a:lnTo>
                <a:lnTo>
                  <a:pt x="3264" y="816"/>
                </a:lnTo>
                <a:lnTo>
                  <a:pt x="3648" y="0"/>
                </a:lnTo>
              </a:path>
            </a:pathLst>
          </a:custGeom>
          <a:noFill/>
          <a:ln w="38100" cmpd="sng">
            <a:solidFill>
              <a:srgbClr val="99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95"/>
          </a:p>
        </p:txBody>
      </p:sp>
      <p:sp>
        <p:nvSpPr>
          <p:cNvPr id="13321" name="Freeform 9">
            <a:extLst>
              <a:ext uri="{FF2B5EF4-FFF2-40B4-BE49-F238E27FC236}">
                <a16:creationId xmlns:a16="http://schemas.microsoft.com/office/drawing/2014/main" id="{60FC5649-3CF9-4516-96FC-BE437759A9E1}"/>
              </a:ext>
            </a:extLst>
          </p:cNvPr>
          <p:cNvSpPr>
            <a:spLocks/>
          </p:cNvSpPr>
          <p:nvPr/>
        </p:nvSpPr>
        <p:spPr bwMode="black">
          <a:xfrm>
            <a:off x="2552766" y="2377647"/>
            <a:ext cx="4490034" cy="2325370"/>
          </a:xfrm>
          <a:custGeom>
            <a:avLst/>
            <a:gdLst>
              <a:gd name="T0" fmla="*/ 0 w 3648"/>
              <a:gd name="T1" fmla="*/ 2147483646 h 1824"/>
              <a:gd name="T2" fmla="*/ 2147483646 w 3648"/>
              <a:gd name="T3" fmla="*/ 2147483646 h 1824"/>
              <a:gd name="T4" fmla="*/ 2147483646 w 3648"/>
              <a:gd name="T5" fmla="*/ 2147483646 h 1824"/>
              <a:gd name="T6" fmla="*/ 2147483646 w 3648"/>
              <a:gd name="T7" fmla="*/ 2147483646 h 1824"/>
              <a:gd name="T8" fmla="*/ 2147483646 w 3648"/>
              <a:gd name="T9" fmla="*/ 2147483646 h 1824"/>
              <a:gd name="T10" fmla="*/ 2147483646 w 3648"/>
              <a:gd name="T11" fmla="*/ 2147483646 h 1824"/>
              <a:gd name="T12" fmla="*/ 2147483646 w 3648"/>
              <a:gd name="T13" fmla="*/ 2147483646 h 1824"/>
              <a:gd name="T14" fmla="*/ 2147483646 w 3648"/>
              <a:gd name="T15" fmla="*/ 2147483646 h 1824"/>
              <a:gd name="T16" fmla="*/ 2147483646 w 3648"/>
              <a:gd name="T17" fmla="*/ 2147483646 h 1824"/>
              <a:gd name="T18" fmla="*/ 2147483646 w 3648"/>
              <a:gd name="T19" fmla="*/ 2147483646 h 1824"/>
              <a:gd name="T20" fmla="*/ 2147483646 w 3648"/>
              <a:gd name="T21" fmla="*/ 0 h 18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48" h="1824">
                <a:moveTo>
                  <a:pt x="0" y="1152"/>
                </a:moveTo>
                <a:lnTo>
                  <a:pt x="336" y="1440"/>
                </a:lnTo>
                <a:lnTo>
                  <a:pt x="768" y="1728"/>
                </a:lnTo>
                <a:lnTo>
                  <a:pt x="960" y="1584"/>
                </a:lnTo>
                <a:lnTo>
                  <a:pt x="1440" y="1776"/>
                </a:lnTo>
                <a:lnTo>
                  <a:pt x="1920" y="1728"/>
                </a:lnTo>
                <a:lnTo>
                  <a:pt x="2304" y="1824"/>
                </a:lnTo>
                <a:lnTo>
                  <a:pt x="2736" y="1632"/>
                </a:lnTo>
                <a:lnTo>
                  <a:pt x="3168" y="1056"/>
                </a:lnTo>
                <a:lnTo>
                  <a:pt x="3264" y="864"/>
                </a:lnTo>
                <a:lnTo>
                  <a:pt x="3648" y="0"/>
                </a:lnTo>
              </a:path>
            </a:pathLst>
          </a:custGeom>
          <a:noFill/>
          <a:ln w="38100" cmpd="sng">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95"/>
          </a:p>
        </p:txBody>
      </p:sp>
      <p:sp>
        <p:nvSpPr>
          <p:cNvPr id="13322" name="Text Box 10">
            <a:extLst>
              <a:ext uri="{FF2B5EF4-FFF2-40B4-BE49-F238E27FC236}">
                <a16:creationId xmlns:a16="http://schemas.microsoft.com/office/drawing/2014/main" id="{5C627E26-CC1D-4E12-B6D6-68766764037D}"/>
              </a:ext>
            </a:extLst>
          </p:cNvPr>
          <p:cNvSpPr txBox="1">
            <a:spLocks noChangeArrowheads="1"/>
          </p:cNvSpPr>
          <p:nvPr/>
        </p:nvSpPr>
        <p:spPr bwMode="auto">
          <a:xfrm>
            <a:off x="3410500" y="2009771"/>
            <a:ext cx="947084" cy="101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900" tIns="47951" rIns="95900" bIns="47951">
            <a:spAutoFit/>
          </a:bodyPr>
          <a:lstStyle>
            <a:lvl1pPr defTabSz="785813">
              <a:spcBef>
                <a:spcPct val="20000"/>
              </a:spcBef>
              <a:buChar char="•"/>
              <a:defRPr sz="2100">
                <a:solidFill>
                  <a:schemeClr val="tx1"/>
                </a:solidFill>
                <a:latin typeface="Arial" panose="020B0604020202020204" pitchFamily="34" charset="0"/>
              </a:defRPr>
            </a:lvl1pPr>
            <a:lvl2pPr marL="393700" indent="-246063" defTabSz="785813">
              <a:spcBef>
                <a:spcPct val="20000"/>
              </a:spcBef>
              <a:buChar char="–"/>
              <a:defRPr sz="2100">
                <a:solidFill>
                  <a:schemeClr val="tx1"/>
                </a:solidFill>
                <a:latin typeface="Arial" panose="020B0604020202020204" pitchFamily="34" charset="0"/>
              </a:defRPr>
            </a:lvl2pPr>
            <a:lvl3pPr marL="785813" indent="-196850" defTabSz="785813">
              <a:spcBef>
                <a:spcPct val="20000"/>
              </a:spcBef>
              <a:buChar char="•"/>
              <a:defRPr sz="1700">
                <a:solidFill>
                  <a:schemeClr val="tx1"/>
                </a:solidFill>
                <a:latin typeface="Arial" panose="020B0604020202020204" pitchFamily="34" charset="0"/>
              </a:defRPr>
            </a:lvl3pPr>
            <a:lvl4pPr marL="1179513" indent="-196850" defTabSz="785813">
              <a:spcBef>
                <a:spcPct val="20000"/>
              </a:spcBef>
              <a:buChar char="–"/>
              <a:defRPr sz="1700">
                <a:solidFill>
                  <a:schemeClr val="tx1"/>
                </a:solidFill>
                <a:latin typeface="Arial" panose="020B0604020202020204" pitchFamily="34" charset="0"/>
              </a:defRPr>
            </a:lvl4pPr>
            <a:lvl5pPr marL="1573213" indent="-196850" defTabSz="785813">
              <a:spcBef>
                <a:spcPct val="20000"/>
              </a:spcBef>
              <a:buChar char="»"/>
              <a:defRPr sz="1700">
                <a:solidFill>
                  <a:schemeClr val="tx1"/>
                </a:solidFill>
                <a:latin typeface="Arial" panose="020B0604020202020204" pitchFamily="34" charset="0"/>
              </a:defRPr>
            </a:lvl5pPr>
            <a:lvl6pPr marL="2030413" indent="-196850" defTabSz="785813" eaLnBrk="0" fontAlgn="base" hangingPunct="0">
              <a:spcBef>
                <a:spcPct val="20000"/>
              </a:spcBef>
              <a:spcAft>
                <a:spcPct val="0"/>
              </a:spcAft>
              <a:buChar char="»"/>
              <a:defRPr sz="1700">
                <a:solidFill>
                  <a:schemeClr val="tx1"/>
                </a:solidFill>
                <a:latin typeface="Arial" panose="020B0604020202020204" pitchFamily="34" charset="0"/>
              </a:defRPr>
            </a:lvl6pPr>
            <a:lvl7pPr marL="2487613" indent="-196850" defTabSz="785813" eaLnBrk="0" fontAlgn="base" hangingPunct="0">
              <a:spcBef>
                <a:spcPct val="20000"/>
              </a:spcBef>
              <a:spcAft>
                <a:spcPct val="0"/>
              </a:spcAft>
              <a:buChar char="»"/>
              <a:defRPr sz="1700">
                <a:solidFill>
                  <a:schemeClr val="tx1"/>
                </a:solidFill>
                <a:latin typeface="Arial" panose="020B0604020202020204" pitchFamily="34" charset="0"/>
              </a:defRPr>
            </a:lvl7pPr>
            <a:lvl8pPr marL="2944813" indent="-196850" defTabSz="785813" eaLnBrk="0" fontAlgn="base" hangingPunct="0">
              <a:spcBef>
                <a:spcPct val="20000"/>
              </a:spcBef>
              <a:spcAft>
                <a:spcPct val="0"/>
              </a:spcAft>
              <a:buChar char="»"/>
              <a:defRPr sz="1700">
                <a:solidFill>
                  <a:schemeClr val="tx1"/>
                </a:solidFill>
                <a:latin typeface="Arial" panose="020B0604020202020204" pitchFamily="34" charset="0"/>
              </a:defRPr>
            </a:lvl8pPr>
            <a:lvl9pPr marL="3402013" indent="-196850" defTabSz="785813" eaLnBrk="0" fontAlgn="base" hangingPunct="0">
              <a:spcBef>
                <a:spcPct val="20000"/>
              </a:spcBef>
              <a:spcAft>
                <a:spcPct val="0"/>
              </a:spcAft>
              <a:buChar char="»"/>
              <a:defRPr sz="1700">
                <a:solidFill>
                  <a:schemeClr val="tx1"/>
                </a:solidFill>
                <a:latin typeface="Arial" panose="020B0604020202020204" pitchFamily="34" charset="0"/>
              </a:defRPr>
            </a:lvl9pPr>
          </a:lstStyle>
          <a:p>
            <a:pPr>
              <a:spcBef>
                <a:spcPct val="0"/>
              </a:spcBef>
              <a:spcAft>
                <a:spcPct val="25000"/>
              </a:spcAft>
              <a:buFontTx/>
              <a:buNone/>
            </a:pPr>
            <a:r>
              <a:rPr lang="en-US" altLang="en-US" sz="1707" b="1">
                <a:solidFill>
                  <a:schemeClr val="bg1"/>
                </a:solidFill>
                <a:cs typeface="Arial" panose="020B0604020202020204" pitchFamily="34" charset="0"/>
              </a:rPr>
              <a:t>Male</a:t>
            </a:r>
          </a:p>
          <a:p>
            <a:pPr>
              <a:spcBef>
                <a:spcPct val="0"/>
              </a:spcBef>
              <a:spcAft>
                <a:spcPct val="25000"/>
              </a:spcAft>
              <a:buFontTx/>
              <a:buNone/>
            </a:pPr>
            <a:r>
              <a:rPr lang="en-US" altLang="en-US" sz="1707" b="1">
                <a:solidFill>
                  <a:schemeClr val="bg1"/>
                </a:solidFill>
                <a:cs typeface="Arial" panose="020B0604020202020204" pitchFamily="34" charset="0"/>
              </a:rPr>
              <a:t>Female</a:t>
            </a:r>
          </a:p>
          <a:p>
            <a:pPr>
              <a:spcBef>
                <a:spcPct val="0"/>
              </a:spcBef>
              <a:spcAft>
                <a:spcPct val="25000"/>
              </a:spcAft>
              <a:buFontTx/>
              <a:buNone/>
            </a:pPr>
            <a:r>
              <a:rPr lang="en-US" altLang="en-US" sz="1707" b="1">
                <a:solidFill>
                  <a:schemeClr val="bg1"/>
                </a:solidFill>
                <a:cs typeface="Arial" panose="020B0604020202020204" pitchFamily="34" charset="0"/>
              </a:rPr>
              <a:t>Total</a:t>
            </a:r>
          </a:p>
        </p:txBody>
      </p:sp>
      <p:sp>
        <p:nvSpPr>
          <p:cNvPr id="13323" name="Line 11">
            <a:extLst>
              <a:ext uri="{FF2B5EF4-FFF2-40B4-BE49-F238E27FC236}">
                <a16:creationId xmlns:a16="http://schemas.microsoft.com/office/drawing/2014/main" id="{4900CA3D-D423-4951-ADFE-8AC6D50D9A3E}"/>
              </a:ext>
            </a:extLst>
          </p:cNvPr>
          <p:cNvSpPr>
            <a:spLocks noChangeShapeType="1"/>
          </p:cNvSpPr>
          <p:nvPr/>
        </p:nvSpPr>
        <p:spPr bwMode="black">
          <a:xfrm flipH="1">
            <a:off x="2868365" y="2191772"/>
            <a:ext cx="456942" cy="0"/>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95"/>
          </a:p>
        </p:txBody>
      </p:sp>
      <p:sp>
        <p:nvSpPr>
          <p:cNvPr id="13324" name="Line 12">
            <a:extLst>
              <a:ext uri="{FF2B5EF4-FFF2-40B4-BE49-F238E27FC236}">
                <a16:creationId xmlns:a16="http://schemas.microsoft.com/office/drawing/2014/main" id="{2A2BE3C9-2FF7-4BDD-BDC5-186A761C37F6}"/>
              </a:ext>
            </a:extLst>
          </p:cNvPr>
          <p:cNvSpPr>
            <a:spLocks noChangeShapeType="1"/>
          </p:cNvSpPr>
          <p:nvPr/>
        </p:nvSpPr>
        <p:spPr bwMode="black">
          <a:xfrm flipH="1">
            <a:off x="2868365" y="2495756"/>
            <a:ext cx="456942" cy="0"/>
          </a:xfrm>
          <a:prstGeom prst="line">
            <a:avLst/>
          </a:prstGeom>
          <a:noFill/>
          <a:ln w="38100">
            <a:solidFill>
              <a:srgbClr val="FF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95"/>
          </a:p>
        </p:txBody>
      </p:sp>
      <p:sp>
        <p:nvSpPr>
          <p:cNvPr id="13325" name="Line 13">
            <a:extLst>
              <a:ext uri="{FF2B5EF4-FFF2-40B4-BE49-F238E27FC236}">
                <a16:creationId xmlns:a16="http://schemas.microsoft.com/office/drawing/2014/main" id="{F7B0A735-3920-41D7-9C8D-AD0EBBC24A53}"/>
              </a:ext>
            </a:extLst>
          </p:cNvPr>
          <p:cNvSpPr>
            <a:spLocks noChangeShapeType="1"/>
          </p:cNvSpPr>
          <p:nvPr/>
        </p:nvSpPr>
        <p:spPr bwMode="grayWhite">
          <a:xfrm flipH="1">
            <a:off x="2868365" y="2799737"/>
            <a:ext cx="456942"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95"/>
          </a:p>
        </p:txBody>
      </p:sp>
      <p:sp>
        <p:nvSpPr>
          <p:cNvPr id="344078" name="Rectangle 14">
            <a:extLst>
              <a:ext uri="{FF2B5EF4-FFF2-40B4-BE49-F238E27FC236}">
                <a16:creationId xmlns:a16="http://schemas.microsoft.com/office/drawing/2014/main" id="{D7E383D7-B603-45D1-8D1C-E3F02CA4D110}"/>
              </a:ext>
            </a:extLst>
          </p:cNvPr>
          <p:cNvSpPr>
            <a:spLocks noChangeArrowheads="1"/>
          </p:cNvSpPr>
          <p:nvPr/>
        </p:nvSpPr>
        <p:spPr bwMode="auto">
          <a:xfrm>
            <a:off x="3128486" y="1324358"/>
            <a:ext cx="3394742" cy="65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900" tIns="47951" rIns="95900" bIns="47951">
            <a:spAutoFit/>
          </a:bodyPr>
          <a:lstStyle>
            <a:lvl1pPr defTabSz="785813">
              <a:defRPr sz="2400">
                <a:solidFill>
                  <a:schemeClr val="tx1"/>
                </a:solidFill>
                <a:latin typeface="Times New Roman" panose="02020603050405020304" pitchFamily="18" charset="0"/>
              </a:defRPr>
            </a:lvl1pPr>
            <a:lvl2pPr marL="393700" defTabSz="785813">
              <a:defRPr sz="2400">
                <a:solidFill>
                  <a:schemeClr val="tx1"/>
                </a:solidFill>
                <a:latin typeface="Times New Roman" panose="02020603050405020304" pitchFamily="18" charset="0"/>
              </a:defRPr>
            </a:lvl2pPr>
            <a:lvl3pPr marL="785813" defTabSz="785813">
              <a:defRPr sz="2400">
                <a:solidFill>
                  <a:schemeClr val="tx1"/>
                </a:solidFill>
                <a:latin typeface="Times New Roman" panose="02020603050405020304" pitchFamily="18" charset="0"/>
              </a:defRPr>
            </a:lvl3pPr>
            <a:lvl4pPr marL="1179513" defTabSz="785813">
              <a:defRPr sz="2400">
                <a:solidFill>
                  <a:schemeClr val="tx1"/>
                </a:solidFill>
                <a:latin typeface="Times New Roman" panose="02020603050405020304" pitchFamily="18" charset="0"/>
              </a:defRPr>
            </a:lvl4pPr>
            <a:lvl5pPr marL="1573213" defTabSz="785813">
              <a:defRPr sz="2400">
                <a:solidFill>
                  <a:schemeClr val="tx1"/>
                </a:solidFill>
                <a:latin typeface="Times New Roman" panose="02020603050405020304" pitchFamily="18" charset="0"/>
              </a:defRPr>
            </a:lvl5pPr>
            <a:lvl6pPr marL="2030413" defTabSz="785813" eaLnBrk="0" fontAlgn="base" hangingPunct="0">
              <a:spcBef>
                <a:spcPct val="0"/>
              </a:spcBef>
              <a:spcAft>
                <a:spcPct val="0"/>
              </a:spcAft>
              <a:defRPr sz="2400">
                <a:solidFill>
                  <a:schemeClr val="tx1"/>
                </a:solidFill>
                <a:latin typeface="Times New Roman" panose="02020603050405020304" pitchFamily="18" charset="0"/>
              </a:defRPr>
            </a:lvl6pPr>
            <a:lvl7pPr marL="2487613" defTabSz="785813" eaLnBrk="0" fontAlgn="base" hangingPunct="0">
              <a:spcBef>
                <a:spcPct val="0"/>
              </a:spcBef>
              <a:spcAft>
                <a:spcPct val="0"/>
              </a:spcAft>
              <a:defRPr sz="2400">
                <a:solidFill>
                  <a:schemeClr val="tx1"/>
                </a:solidFill>
                <a:latin typeface="Times New Roman" panose="02020603050405020304" pitchFamily="18" charset="0"/>
              </a:defRPr>
            </a:lvl7pPr>
            <a:lvl8pPr marL="2944813" defTabSz="785813" eaLnBrk="0" fontAlgn="base" hangingPunct="0">
              <a:spcBef>
                <a:spcPct val="0"/>
              </a:spcBef>
              <a:spcAft>
                <a:spcPct val="0"/>
              </a:spcAft>
              <a:defRPr sz="2400">
                <a:solidFill>
                  <a:schemeClr val="tx1"/>
                </a:solidFill>
                <a:latin typeface="Times New Roman" panose="02020603050405020304" pitchFamily="18" charset="0"/>
              </a:defRPr>
            </a:lvl8pPr>
            <a:lvl9pPr marL="3402013" defTabSz="785813"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1829" b="1" i="1">
                <a:solidFill>
                  <a:srgbClr val="FFFF66"/>
                </a:solidFill>
                <a:effectLst>
                  <a:outerShdw blurRad="38100" dist="38100" dir="2700000" algn="tl">
                    <a:srgbClr val="000000"/>
                  </a:outerShdw>
                </a:effectLst>
                <a:latin typeface="Arial" panose="020B0604020202020204" pitchFamily="34" charset="0"/>
                <a:cs typeface="Arial" panose="020B0604020202020204" pitchFamily="34" charset="0"/>
              </a:rPr>
              <a:t>Community incidence</a:t>
            </a:r>
            <a:r>
              <a:rPr lang="en-US" altLang="en-US" sz="1829" b="1" i="1" baseline="30000">
                <a:solidFill>
                  <a:srgbClr val="FFFF66"/>
                </a:solidFill>
                <a:effectLst>
                  <a:outerShdw blurRad="38100" dist="38100" dir="2700000" algn="tl">
                    <a:srgbClr val="000000"/>
                  </a:outerShdw>
                </a:effectLst>
                <a:latin typeface="Arial" panose="020B0604020202020204" pitchFamily="34" charset="0"/>
                <a:cs typeface="Arial" panose="020B0604020202020204" pitchFamily="34" charset="0"/>
              </a:rPr>
              <a:t>1</a:t>
            </a:r>
            <a:r>
              <a:rPr lang="en-US" altLang="en-US" sz="1829" b="1" i="1">
                <a:solidFill>
                  <a:srgbClr val="FFFF66"/>
                </a:solidFill>
                <a:effectLst>
                  <a:outerShdw blurRad="38100" dist="38100" dir="2700000" algn="tl">
                    <a:srgbClr val="000000"/>
                  </a:outerShdw>
                </a:effectLst>
                <a:latin typeface="Arial" panose="020B0604020202020204" pitchFamily="34" charset="0"/>
                <a:cs typeface="Arial" panose="020B0604020202020204" pitchFamily="34" charset="0"/>
              </a:rPr>
              <a:t>:</a:t>
            </a:r>
          </a:p>
          <a:p>
            <a:pPr algn="ctr" eaLnBrk="1" hangingPunct="1">
              <a:defRPr/>
            </a:pPr>
            <a:r>
              <a:rPr lang="en-US" altLang="en-US" sz="1829" b="1" i="1">
                <a:solidFill>
                  <a:srgbClr val="FFFF66"/>
                </a:solidFill>
                <a:effectLst>
                  <a:outerShdw blurRad="38100" dist="38100" dir="2700000" algn="tl">
                    <a:srgbClr val="000000"/>
                  </a:outerShdw>
                </a:effectLst>
                <a:latin typeface="Arial" panose="020B0604020202020204" pitchFamily="34" charset="0"/>
                <a:cs typeface="Arial" panose="020B0604020202020204" pitchFamily="34" charset="0"/>
              </a:rPr>
              <a:t>Rochester, Minn (1935–1984)</a:t>
            </a:r>
            <a:endParaRPr lang="en-US" sz="1829" b="1" i="1" baseline="30000">
              <a:solidFill>
                <a:srgbClr val="FFFF66"/>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pic>
        <p:nvPicPr>
          <p:cNvPr id="13330" name="Audio 2">
            <a:hlinkClick r:id="" action="ppaction://media"/>
            <a:extLst>
              <a:ext uri="{FF2B5EF4-FFF2-40B4-BE49-F238E27FC236}">
                <a16:creationId xmlns:a16="http://schemas.microsoft.com/office/drawing/2014/main" id="{ABCBD8D8-FF16-46C6-9513-74A1D45EEDC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29093" y="5928627"/>
            <a:ext cx="743499" cy="7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97213"/>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A1D2EFF-CAC8-47FC-8205-0699FD021564}"/>
              </a:ext>
            </a:extLst>
          </p:cNvPr>
          <p:cNvSpPr>
            <a:spLocks noGrp="1" noChangeArrowheads="1"/>
          </p:cNvSpPr>
          <p:nvPr>
            <p:ph type="title"/>
          </p:nvPr>
        </p:nvSpPr>
        <p:spPr>
          <a:xfrm>
            <a:off x="1877034" y="278813"/>
            <a:ext cx="8437935" cy="1144291"/>
          </a:xfrm>
        </p:spPr>
        <p:txBody>
          <a:bodyPr>
            <a:normAutofit fontScale="90000"/>
          </a:bodyPr>
          <a:lstStyle/>
          <a:p>
            <a:pPr defTabSz="1115202"/>
            <a:r>
              <a:rPr lang="en-US" altLang="en-US"/>
              <a:t>Risk for Epilepsy: </a:t>
            </a:r>
            <a:br>
              <a:rPr lang="en-US" altLang="en-US"/>
            </a:br>
            <a:r>
              <a:rPr lang="en-US" altLang="en-US"/>
              <a:t>Prenatal and Perinatal Factors</a:t>
            </a:r>
          </a:p>
        </p:txBody>
      </p:sp>
      <p:sp>
        <p:nvSpPr>
          <p:cNvPr id="15363" name="Text Box 3">
            <a:extLst>
              <a:ext uri="{FF2B5EF4-FFF2-40B4-BE49-F238E27FC236}">
                <a16:creationId xmlns:a16="http://schemas.microsoft.com/office/drawing/2014/main" id="{9614057D-EB67-4BFA-9115-D9F9B8A6EEFB}"/>
              </a:ext>
            </a:extLst>
          </p:cNvPr>
          <p:cNvSpPr txBox="1">
            <a:spLocks noChangeArrowheads="1"/>
          </p:cNvSpPr>
          <p:nvPr/>
        </p:nvSpPr>
        <p:spPr bwMode="auto">
          <a:xfrm>
            <a:off x="814062" y="6017647"/>
            <a:ext cx="9924933" cy="1018484"/>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0000"/>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7493" tIns="0" rIns="447493" bIns="313245" anchor="b">
            <a:spAutoFit/>
          </a:bodyPr>
          <a:lstStyle>
            <a:lvl1pPr defTabSz="733425">
              <a:defRPr sz="2400">
                <a:solidFill>
                  <a:schemeClr val="tx1"/>
                </a:solidFill>
                <a:latin typeface="Times New Roman" panose="02020603050405020304" pitchFamily="18" charset="0"/>
              </a:defRPr>
            </a:lvl1pPr>
            <a:lvl2pPr marL="742950" indent="-285750" defTabSz="733425">
              <a:defRPr sz="2400">
                <a:solidFill>
                  <a:schemeClr val="tx1"/>
                </a:solidFill>
                <a:latin typeface="Times New Roman" panose="02020603050405020304" pitchFamily="18" charset="0"/>
              </a:defRPr>
            </a:lvl2pPr>
            <a:lvl3pPr marL="1143000" indent="-228600" defTabSz="733425">
              <a:defRPr sz="2400">
                <a:solidFill>
                  <a:schemeClr val="tx1"/>
                </a:solidFill>
                <a:latin typeface="Times New Roman" panose="02020603050405020304" pitchFamily="18" charset="0"/>
              </a:defRPr>
            </a:lvl3pPr>
            <a:lvl4pPr marL="1600200" indent="-228600" defTabSz="733425">
              <a:defRPr sz="2400">
                <a:solidFill>
                  <a:schemeClr val="tx1"/>
                </a:solidFill>
                <a:latin typeface="Times New Roman" panose="02020603050405020304" pitchFamily="18" charset="0"/>
              </a:defRPr>
            </a:lvl4pPr>
            <a:lvl5pPr marL="2057400" indent="-228600" defTabSz="733425">
              <a:defRPr sz="2400">
                <a:solidFill>
                  <a:schemeClr val="tx1"/>
                </a:solidFill>
                <a:latin typeface="Times New Roman" panose="02020603050405020304" pitchFamily="18" charset="0"/>
              </a:defRPr>
            </a:lvl5pPr>
            <a:lvl6pPr marL="2514600" indent="-228600" defTabSz="7334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334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334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334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40000"/>
              </a:spcBef>
            </a:pPr>
            <a:r>
              <a:rPr lang="en-US" altLang="en-US" sz="1342">
                <a:latin typeface="Arial" panose="020B0604020202020204" pitchFamily="34" charset="0"/>
              </a:rPr>
              <a:t>*Not statistically significant.</a:t>
            </a:r>
          </a:p>
          <a:p>
            <a:pPr>
              <a:spcBef>
                <a:spcPct val="40000"/>
              </a:spcBef>
            </a:pPr>
            <a:r>
              <a:rPr lang="en-US" altLang="en-US" sz="1342">
                <a:latin typeface="Arial" panose="020B0604020202020204" pitchFamily="34" charset="0"/>
              </a:rPr>
              <a:t>Adapted </a:t>
            </a:r>
            <a:r>
              <a:rPr lang="en-US" altLang="en-US" sz="1342">
                <a:latin typeface="Arial" panose="020B0604020202020204" pitchFamily="34" charset="0"/>
                <a:sym typeface="Symbol" panose="05050102010706020507" pitchFamily="18" charset="2"/>
              </a:rPr>
              <a:t>with permission </a:t>
            </a:r>
            <a:r>
              <a:rPr lang="en-US" altLang="en-US" sz="1342">
                <a:latin typeface="Arial" panose="020B0604020202020204" pitchFamily="34" charset="0"/>
              </a:rPr>
              <a:t>from Hessdorffer DC, et al. </a:t>
            </a:r>
            <a:r>
              <a:rPr lang="en-US" altLang="en-US" sz="1342" i="1">
                <a:latin typeface="Arial" panose="020B0604020202020204" pitchFamily="34" charset="0"/>
              </a:rPr>
              <a:t>Epilepsy: A Comprehensive Textbook</a:t>
            </a:r>
            <a:r>
              <a:rPr lang="en-US" altLang="en-US" sz="1342">
                <a:latin typeface="Arial" panose="020B0604020202020204" pitchFamily="34" charset="0"/>
              </a:rPr>
              <a:t>. Philadelphia, Pa: Lippincott-Raven Publishers: 1997:59-67.</a:t>
            </a:r>
          </a:p>
        </p:txBody>
      </p:sp>
      <p:sp>
        <p:nvSpPr>
          <p:cNvPr id="315396" name="Text Box 4">
            <a:extLst>
              <a:ext uri="{FF2B5EF4-FFF2-40B4-BE49-F238E27FC236}">
                <a16:creationId xmlns:a16="http://schemas.microsoft.com/office/drawing/2014/main" id="{06D36A0F-7F41-4319-B5E0-8043DC1F7C73}"/>
              </a:ext>
            </a:extLst>
          </p:cNvPr>
          <p:cNvSpPr txBox="1">
            <a:spLocks noChangeArrowheads="1"/>
          </p:cNvSpPr>
          <p:nvPr/>
        </p:nvSpPr>
        <p:spPr bwMode="invGray">
          <a:xfrm>
            <a:off x="3717434" y="5369068"/>
            <a:ext cx="261290" cy="225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1">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sz="1464">
                <a:solidFill>
                  <a:srgbClr val="FFFFCC"/>
                </a:solidFill>
                <a:effectLst>
                  <a:outerShdw blurRad="38100" dist="38100" dir="2700000" algn="tl">
                    <a:srgbClr val="000000"/>
                  </a:outerShdw>
                </a:effectLst>
                <a:latin typeface="Arial" panose="020B0604020202020204" pitchFamily="34" charset="0"/>
              </a:rPr>
              <a:t>0.1</a:t>
            </a:r>
          </a:p>
        </p:txBody>
      </p:sp>
      <p:sp>
        <p:nvSpPr>
          <p:cNvPr id="315397" name="Text Box 5">
            <a:extLst>
              <a:ext uri="{FF2B5EF4-FFF2-40B4-BE49-F238E27FC236}">
                <a16:creationId xmlns:a16="http://schemas.microsoft.com/office/drawing/2014/main" id="{6D435545-1AF9-42EE-9DE2-D76F13E062B7}"/>
              </a:ext>
            </a:extLst>
          </p:cNvPr>
          <p:cNvSpPr txBox="1">
            <a:spLocks noChangeArrowheads="1"/>
          </p:cNvSpPr>
          <p:nvPr/>
        </p:nvSpPr>
        <p:spPr bwMode="invGray">
          <a:xfrm>
            <a:off x="5729272" y="5369068"/>
            <a:ext cx="104195" cy="225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1">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sz="1464">
                <a:solidFill>
                  <a:srgbClr val="FFFFCC"/>
                </a:solidFill>
                <a:effectLst>
                  <a:outerShdw blurRad="38100" dist="38100" dir="2700000" algn="tl">
                    <a:srgbClr val="000000"/>
                  </a:outerShdw>
                </a:effectLst>
                <a:latin typeface="Arial" panose="020B0604020202020204" pitchFamily="34" charset="0"/>
              </a:rPr>
              <a:t>1</a:t>
            </a:r>
          </a:p>
        </p:txBody>
      </p:sp>
      <p:sp>
        <p:nvSpPr>
          <p:cNvPr id="315398" name="Text Box 6">
            <a:extLst>
              <a:ext uri="{FF2B5EF4-FFF2-40B4-BE49-F238E27FC236}">
                <a16:creationId xmlns:a16="http://schemas.microsoft.com/office/drawing/2014/main" id="{B5C98292-3A01-4A3B-8BF3-14B0927AE0CB}"/>
              </a:ext>
            </a:extLst>
          </p:cNvPr>
          <p:cNvSpPr txBox="1">
            <a:spLocks noChangeArrowheads="1"/>
          </p:cNvSpPr>
          <p:nvPr/>
        </p:nvSpPr>
        <p:spPr bwMode="invGray">
          <a:xfrm>
            <a:off x="7593039" y="5369068"/>
            <a:ext cx="208390" cy="225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1">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sz="1464">
                <a:solidFill>
                  <a:srgbClr val="FFFFCC"/>
                </a:solidFill>
                <a:effectLst>
                  <a:outerShdw blurRad="38100" dist="38100" dir="2700000" algn="tl">
                    <a:srgbClr val="000000"/>
                  </a:outerShdw>
                </a:effectLst>
                <a:latin typeface="Arial" panose="020B0604020202020204" pitchFamily="34" charset="0"/>
              </a:rPr>
              <a:t>10</a:t>
            </a:r>
          </a:p>
        </p:txBody>
      </p:sp>
      <p:sp>
        <p:nvSpPr>
          <p:cNvPr id="315399" name="Text Box 7">
            <a:extLst>
              <a:ext uri="{FF2B5EF4-FFF2-40B4-BE49-F238E27FC236}">
                <a16:creationId xmlns:a16="http://schemas.microsoft.com/office/drawing/2014/main" id="{A4F41C47-DB60-455E-AAE5-84C4FB52FB67}"/>
              </a:ext>
            </a:extLst>
          </p:cNvPr>
          <p:cNvSpPr txBox="1">
            <a:spLocks noChangeArrowheads="1"/>
          </p:cNvSpPr>
          <p:nvPr/>
        </p:nvSpPr>
        <p:spPr bwMode="invGray">
          <a:xfrm>
            <a:off x="9445188" y="5369068"/>
            <a:ext cx="312586" cy="225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1">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sz="1464">
                <a:solidFill>
                  <a:srgbClr val="FFFFCC"/>
                </a:solidFill>
                <a:effectLst>
                  <a:outerShdw blurRad="38100" dist="38100" dir="2700000" algn="tl">
                    <a:srgbClr val="000000"/>
                  </a:outerShdw>
                </a:effectLst>
                <a:latin typeface="Arial" panose="020B0604020202020204" pitchFamily="34" charset="0"/>
              </a:rPr>
              <a:t>100</a:t>
            </a:r>
          </a:p>
        </p:txBody>
      </p:sp>
      <p:sp>
        <p:nvSpPr>
          <p:cNvPr id="315400" name="Text Box 8">
            <a:extLst>
              <a:ext uri="{FF2B5EF4-FFF2-40B4-BE49-F238E27FC236}">
                <a16:creationId xmlns:a16="http://schemas.microsoft.com/office/drawing/2014/main" id="{4CB6BFF2-6D59-4FC4-B2D0-997404E74ABE}"/>
              </a:ext>
            </a:extLst>
          </p:cNvPr>
          <p:cNvSpPr txBox="1">
            <a:spLocks noChangeArrowheads="1"/>
          </p:cNvSpPr>
          <p:nvPr/>
        </p:nvSpPr>
        <p:spPr bwMode="invGray">
          <a:xfrm>
            <a:off x="5196532" y="5601412"/>
            <a:ext cx="3072956" cy="26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1">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sz="1707" b="1">
                <a:solidFill>
                  <a:srgbClr val="FFFFCC"/>
                </a:solidFill>
                <a:effectLst>
                  <a:outerShdw blurRad="38100" dist="38100" dir="2700000" algn="tl">
                    <a:srgbClr val="000000"/>
                  </a:outerShdw>
                </a:effectLst>
                <a:latin typeface="Arial" panose="020B0604020202020204" pitchFamily="34" charset="0"/>
              </a:rPr>
              <a:t>Rate Ratio (logarithmic scale)</a:t>
            </a:r>
          </a:p>
        </p:txBody>
      </p:sp>
      <p:grpSp>
        <p:nvGrpSpPr>
          <p:cNvPr id="15369" name="Group 9">
            <a:extLst>
              <a:ext uri="{FF2B5EF4-FFF2-40B4-BE49-F238E27FC236}">
                <a16:creationId xmlns:a16="http://schemas.microsoft.com/office/drawing/2014/main" id="{3B4652E2-E55F-49D3-8D48-80ABAF9A8B76}"/>
              </a:ext>
            </a:extLst>
          </p:cNvPr>
          <p:cNvGrpSpPr>
            <a:grpSpLocks/>
          </p:cNvGrpSpPr>
          <p:nvPr/>
        </p:nvGrpSpPr>
        <p:grpSpPr bwMode="auto">
          <a:xfrm>
            <a:off x="1706767" y="1507989"/>
            <a:ext cx="7899554" cy="3886981"/>
            <a:chOff x="598" y="794"/>
            <a:chExt cx="5158" cy="2574"/>
          </a:xfrm>
        </p:grpSpPr>
        <p:sp>
          <p:nvSpPr>
            <p:cNvPr id="15371" name="Freeform 10">
              <a:extLst>
                <a:ext uri="{FF2B5EF4-FFF2-40B4-BE49-F238E27FC236}">
                  <a16:creationId xmlns:a16="http://schemas.microsoft.com/office/drawing/2014/main" id="{9E2A4127-467A-4877-9436-4805ACDBCCDB}"/>
                </a:ext>
              </a:extLst>
            </p:cNvPr>
            <p:cNvSpPr>
              <a:spLocks/>
            </p:cNvSpPr>
            <p:nvPr/>
          </p:nvSpPr>
          <p:spPr bwMode="invGray">
            <a:xfrm>
              <a:off x="2004" y="1970"/>
              <a:ext cx="3751" cy="224"/>
            </a:xfrm>
            <a:custGeom>
              <a:avLst/>
              <a:gdLst>
                <a:gd name="T0" fmla="*/ 0 w 3039"/>
                <a:gd name="T1" fmla="*/ 3121 h 2500"/>
                <a:gd name="T2" fmla="*/ 134367 w 3039"/>
                <a:gd name="T3" fmla="*/ 3121 h 2500"/>
                <a:gd name="T4" fmla="*/ 134367 w 3039"/>
                <a:gd name="T5" fmla="*/ 0 h 2500"/>
                <a:gd name="T6" fmla="*/ 0 w 3039"/>
                <a:gd name="T7" fmla="*/ 0 h 2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39" h="2500">
                  <a:moveTo>
                    <a:pt x="0" y="2500"/>
                  </a:moveTo>
                  <a:lnTo>
                    <a:pt x="3039" y="2500"/>
                  </a:lnTo>
                  <a:lnTo>
                    <a:pt x="3039" y="0"/>
                  </a:lnTo>
                  <a:lnTo>
                    <a:pt x="0" y="0"/>
                  </a:lnTo>
                  <a:lnTo>
                    <a:pt x="0" y="2500"/>
                  </a:lnTo>
                  <a:close/>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5372" name="Freeform 11">
              <a:extLst>
                <a:ext uri="{FF2B5EF4-FFF2-40B4-BE49-F238E27FC236}">
                  <a16:creationId xmlns:a16="http://schemas.microsoft.com/office/drawing/2014/main" id="{35E2E4ED-AFD0-4D98-BF76-071FD9C033EF}"/>
                </a:ext>
              </a:extLst>
            </p:cNvPr>
            <p:cNvSpPr>
              <a:spLocks/>
            </p:cNvSpPr>
            <p:nvPr/>
          </p:nvSpPr>
          <p:spPr bwMode="invGray">
            <a:xfrm>
              <a:off x="2004" y="3347"/>
              <a:ext cx="3752" cy="0"/>
            </a:xfrm>
            <a:custGeom>
              <a:avLst/>
              <a:gdLst>
                <a:gd name="T0" fmla="*/ 0 w 3039"/>
                <a:gd name="T1" fmla="*/ 134997 w 3039"/>
                <a:gd name="T2" fmla="*/ 134997 w 3039"/>
                <a:gd name="T3" fmla="*/ 0 w 3039"/>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3039">
                  <a:moveTo>
                    <a:pt x="0" y="0"/>
                  </a:moveTo>
                  <a:lnTo>
                    <a:pt x="3039" y="0"/>
                  </a:lnTo>
                  <a:lnTo>
                    <a:pt x="0" y="0"/>
                  </a:lnTo>
                  <a:close/>
                </a:path>
              </a:pathLst>
            </a:custGeom>
            <a:solidFill>
              <a:srgbClr val="000000"/>
            </a:solidFill>
            <a:ln w="12700">
              <a:solidFill>
                <a:srgbClr val="BFBFA7"/>
              </a:solidFill>
              <a:prstDash val="solid"/>
              <a:round/>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sz="2195"/>
            </a:p>
          </p:txBody>
        </p:sp>
        <p:sp>
          <p:nvSpPr>
            <p:cNvPr id="15373" name="Line 12">
              <a:extLst>
                <a:ext uri="{FF2B5EF4-FFF2-40B4-BE49-F238E27FC236}">
                  <a16:creationId xmlns:a16="http://schemas.microsoft.com/office/drawing/2014/main" id="{DDFE5F28-73E8-4778-A4A3-1D8AFD6CC865}"/>
                </a:ext>
              </a:extLst>
            </p:cNvPr>
            <p:cNvSpPr>
              <a:spLocks noChangeShapeType="1"/>
            </p:cNvSpPr>
            <p:nvPr/>
          </p:nvSpPr>
          <p:spPr bwMode="invGray">
            <a:xfrm flipV="1">
              <a:off x="2380" y="816"/>
              <a:ext cx="0" cy="2531"/>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5374" name="Line 13">
              <a:extLst>
                <a:ext uri="{FF2B5EF4-FFF2-40B4-BE49-F238E27FC236}">
                  <a16:creationId xmlns:a16="http://schemas.microsoft.com/office/drawing/2014/main" id="{5E273050-DC8C-4D8A-99D3-A0731F3BC5AB}"/>
                </a:ext>
              </a:extLst>
            </p:cNvPr>
            <p:cNvSpPr>
              <a:spLocks noChangeShapeType="1"/>
            </p:cNvSpPr>
            <p:nvPr/>
          </p:nvSpPr>
          <p:spPr bwMode="invGray">
            <a:xfrm flipV="1">
              <a:off x="2600" y="816"/>
              <a:ext cx="0" cy="2531"/>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5375" name="Line 14">
              <a:extLst>
                <a:ext uri="{FF2B5EF4-FFF2-40B4-BE49-F238E27FC236}">
                  <a16:creationId xmlns:a16="http://schemas.microsoft.com/office/drawing/2014/main" id="{D14D9609-8817-475C-82B2-4D4A4D9D3334}"/>
                </a:ext>
              </a:extLst>
            </p:cNvPr>
            <p:cNvSpPr>
              <a:spLocks noChangeShapeType="1"/>
            </p:cNvSpPr>
            <p:nvPr/>
          </p:nvSpPr>
          <p:spPr bwMode="invGray">
            <a:xfrm flipV="1">
              <a:off x="2757" y="816"/>
              <a:ext cx="0" cy="2531"/>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5376" name="Line 15">
              <a:extLst>
                <a:ext uri="{FF2B5EF4-FFF2-40B4-BE49-F238E27FC236}">
                  <a16:creationId xmlns:a16="http://schemas.microsoft.com/office/drawing/2014/main" id="{700F4DA8-B4BF-43EA-BB90-11D2C17C772F}"/>
                </a:ext>
              </a:extLst>
            </p:cNvPr>
            <p:cNvSpPr>
              <a:spLocks noChangeShapeType="1"/>
            </p:cNvSpPr>
            <p:nvPr/>
          </p:nvSpPr>
          <p:spPr bwMode="invGray">
            <a:xfrm flipV="1">
              <a:off x="2878" y="816"/>
              <a:ext cx="0" cy="2531"/>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5377" name="Line 16">
              <a:extLst>
                <a:ext uri="{FF2B5EF4-FFF2-40B4-BE49-F238E27FC236}">
                  <a16:creationId xmlns:a16="http://schemas.microsoft.com/office/drawing/2014/main" id="{94551CA0-7923-4607-B590-002771087E35}"/>
                </a:ext>
              </a:extLst>
            </p:cNvPr>
            <p:cNvSpPr>
              <a:spLocks noChangeShapeType="1"/>
            </p:cNvSpPr>
            <p:nvPr/>
          </p:nvSpPr>
          <p:spPr bwMode="invGray">
            <a:xfrm flipV="1">
              <a:off x="2977" y="816"/>
              <a:ext cx="0" cy="2531"/>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5378" name="Line 17">
              <a:extLst>
                <a:ext uri="{FF2B5EF4-FFF2-40B4-BE49-F238E27FC236}">
                  <a16:creationId xmlns:a16="http://schemas.microsoft.com/office/drawing/2014/main" id="{982BC351-B3A0-4B8A-B1EB-5AB3B83E5F32}"/>
                </a:ext>
              </a:extLst>
            </p:cNvPr>
            <p:cNvSpPr>
              <a:spLocks noChangeShapeType="1"/>
            </p:cNvSpPr>
            <p:nvPr/>
          </p:nvSpPr>
          <p:spPr bwMode="invGray">
            <a:xfrm flipV="1">
              <a:off x="3061" y="816"/>
              <a:ext cx="0" cy="2531"/>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5379" name="Line 18">
              <a:extLst>
                <a:ext uri="{FF2B5EF4-FFF2-40B4-BE49-F238E27FC236}">
                  <a16:creationId xmlns:a16="http://schemas.microsoft.com/office/drawing/2014/main" id="{C2510E01-054E-4989-8DA3-7E17EC8CB878}"/>
                </a:ext>
              </a:extLst>
            </p:cNvPr>
            <p:cNvSpPr>
              <a:spLocks noChangeShapeType="1"/>
            </p:cNvSpPr>
            <p:nvPr/>
          </p:nvSpPr>
          <p:spPr bwMode="invGray">
            <a:xfrm flipV="1">
              <a:off x="3134" y="816"/>
              <a:ext cx="0" cy="2531"/>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5380" name="Line 19">
              <a:extLst>
                <a:ext uri="{FF2B5EF4-FFF2-40B4-BE49-F238E27FC236}">
                  <a16:creationId xmlns:a16="http://schemas.microsoft.com/office/drawing/2014/main" id="{CFC3FEAC-1663-42DC-9A93-54CC05F9B22F}"/>
                </a:ext>
              </a:extLst>
            </p:cNvPr>
            <p:cNvSpPr>
              <a:spLocks noChangeShapeType="1"/>
            </p:cNvSpPr>
            <p:nvPr/>
          </p:nvSpPr>
          <p:spPr bwMode="invGray">
            <a:xfrm flipV="1">
              <a:off x="3196" y="816"/>
              <a:ext cx="0" cy="2531"/>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5381" name="Line 20">
              <a:extLst>
                <a:ext uri="{FF2B5EF4-FFF2-40B4-BE49-F238E27FC236}">
                  <a16:creationId xmlns:a16="http://schemas.microsoft.com/office/drawing/2014/main" id="{F6564327-BBD7-46A2-AB9C-AA55EF896641}"/>
                </a:ext>
              </a:extLst>
            </p:cNvPr>
            <p:cNvSpPr>
              <a:spLocks noChangeShapeType="1"/>
            </p:cNvSpPr>
            <p:nvPr/>
          </p:nvSpPr>
          <p:spPr bwMode="invGray">
            <a:xfrm flipV="1">
              <a:off x="3255" y="816"/>
              <a:ext cx="0" cy="2531"/>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5382" name="Line 21">
              <a:extLst>
                <a:ext uri="{FF2B5EF4-FFF2-40B4-BE49-F238E27FC236}">
                  <a16:creationId xmlns:a16="http://schemas.microsoft.com/office/drawing/2014/main" id="{2AAF5C61-674E-4E25-9D04-8848B4267482}"/>
                </a:ext>
              </a:extLst>
            </p:cNvPr>
            <p:cNvSpPr>
              <a:spLocks noChangeShapeType="1"/>
            </p:cNvSpPr>
            <p:nvPr/>
          </p:nvSpPr>
          <p:spPr bwMode="invGray">
            <a:xfrm flipV="1">
              <a:off x="3255" y="816"/>
              <a:ext cx="0" cy="2531"/>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5383" name="Line 22">
              <a:extLst>
                <a:ext uri="{FF2B5EF4-FFF2-40B4-BE49-F238E27FC236}">
                  <a16:creationId xmlns:a16="http://schemas.microsoft.com/office/drawing/2014/main" id="{8E251131-955B-4383-BFAC-2B912609DEBA}"/>
                </a:ext>
              </a:extLst>
            </p:cNvPr>
            <p:cNvSpPr>
              <a:spLocks noChangeShapeType="1"/>
            </p:cNvSpPr>
            <p:nvPr/>
          </p:nvSpPr>
          <p:spPr bwMode="invGray">
            <a:xfrm flipV="1">
              <a:off x="3631" y="816"/>
              <a:ext cx="0" cy="2531"/>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5384" name="Line 23">
              <a:extLst>
                <a:ext uri="{FF2B5EF4-FFF2-40B4-BE49-F238E27FC236}">
                  <a16:creationId xmlns:a16="http://schemas.microsoft.com/office/drawing/2014/main" id="{28BC8A77-A008-4CCE-BB5F-88A2A3D19DDB}"/>
                </a:ext>
              </a:extLst>
            </p:cNvPr>
            <p:cNvSpPr>
              <a:spLocks noChangeShapeType="1"/>
            </p:cNvSpPr>
            <p:nvPr/>
          </p:nvSpPr>
          <p:spPr bwMode="invGray">
            <a:xfrm flipV="1">
              <a:off x="3850" y="816"/>
              <a:ext cx="0" cy="2531"/>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5385" name="Line 24">
              <a:extLst>
                <a:ext uri="{FF2B5EF4-FFF2-40B4-BE49-F238E27FC236}">
                  <a16:creationId xmlns:a16="http://schemas.microsoft.com/office/drawing/2014/main" id="{563EDF35-B08D-4DE7-9C72-A0D4A0BB604F}"/>
                </a:ext>
              </a:extLst>
            </p:cNvPr>
            <p:cNvSpPr>
              <a:spLocks noChangeShapeType="1"/>
            </p:cNvSpPr>
            <p:nvPr/>
          </p:nvSpPr>
          <p:spPr bwMode="invGray">
            <a:xfrm flipV="1">
              <a:off x="4007" y="816"/>
              <a:ext cx="0" cy="2531"/>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5386" name="Line 25">
              <a:extLst>
                <a:ext uri="{FF2B5EF4-FFF2-40B4-BE49-F238E27FC236}">
                  <a16:creationId xmlns:a16="http://schemas.microsoft.com/office/drawing/2014/main" id="{55625E7C-DA90-4817-801E-2D5346AA8C56}"/>
                </a:ext>
              </a:extLst>
            </p:cNvPr>
            <p:cNvSpPr>
              <a:spLocks noChangeShapeType="1"/>
            </p:cNvSpPr>
            <p:nvPr/>
          </p:nvSpPr>
          <p:spPr bwMode="invGray">
            <a:xfrm flipV="1">
              <a:off x="4128" y="816"/>
              <a:ext cx="0" cy="2531"/>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5387" name="Line 26">
              <a:extLst>
                <a:ext uri="{FF2B5EF4-FFF2-40B4-BE49-F238E27FC236}">
                  <a16:creationId xmlns:a16="http://schemas.microsoft.com/office/drawing/2014/main" id="{80CB728A-DFD4-4A3A-8207-86E0DC6B9006}"/>
                </a:ext>
              </a:extLst>
            </p:cNvPr>
            <p:cNvSpPr>
              <a:spLocks noChangeShapeType="1"/>
            </p:cNvSpPr>
            <p:nvPr/>
          </p:nvSpPr>
          <p:spPr bwMode="invGray">
            <a:xfrm flipV="1">
              <a:off x="4228" y="816"/>
              <a:ext cx="0" cy="2531"/>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5388" name="Line 27">
              <a:extLst>
                <a:ext uri="{FF2B5EF4-FFF2-40B4-BE49-F238E27FC236}">
                  <a16:creationId xmlns:a16="http://schemas.microsoft.com/office/drawing/2014/main" id="{63A21CA3-7D1C-44D8-8E43-4CA5985D9C08}"/>
                </a:ext>
              </a:extLst>
            </p:cNvPr>
            <p:cNvSpPr>
              <a:spLocks noChangeShapeType="1"/>
            </p:cNvSpPr>
            <p:nvPr/>
          </p:nvSpPr>
          <p:spPr bwMode="invGray">
            <a:xfrm flipV="1">
              <a:off x="4311" y="816"/>
              <a:ext cx="0" cy="2531"/>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5389" name="Line 28">
              <a:extLst>
                <a:ext uri="{FF2B5EF4-FFF2-40B4-BE49-F238E27FC236}">
                  <a16:creationId xmlns:a16="http://schemas.microsoft.com/office/drawing/2014/main" id="{33AF0BCF-27AC-4BB9-91C5-5B139BCF0502}"/>
                </a:ext>
              </a:extLst>
            </p:cNvPr>
            <p:cNvSpPr>
              <a:spLocks noChangeShapeType="1"/>
            </p:cNvSpPr>
            <p:nvPr/>
          </p:nvSpPr>
          <p:spPr bwMode="invGray">
            <a:xfrm flipV="1">
              <a:off x="4384" y="816"/>
              <a:ext cx="0" cy="2531"/>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5390" name="Line 29">
              <a:extLst>
                <a:ext uri="{FF2B5EF4-FFF2-40B4-BE49-F238E27FC236}">
                  <a16:creationId xmlns:a16="http://schemas.microsoft.com/office/drawing/2014/main" id="{04B0463C-E69C-47B0-B1E9-74C3FD5D322C}"/>
                </a:ext>
              </a:extLst>
            </p:cNvPr>
            <p:cNvSpPr>
              <a:spLocks noChangeShapeType="1"/>
            </p:cNvSpPr>
            <p:nvPr/>
          </p:nvSpPr>
          <p:spPr bwMode="invGray">
            <a:xfrm flipV="1">
              <a:off x="4447" y="816"/>
              <a:ext cx="0" cy="2531"/>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5391" name="Line 30">
              <a:extLst>
                <a:ext uri="{FF2B5EF4-FFF2-40B4-BE49-F238E27FC236}">
                  <a16:creationId xmlns:a16="http://schemas.microsoft.com/office/drawing/2014/main" id="{E6253314-18B1-4919-9857-55EAB6B3F31D}"/>
                </a:ext>
              </a:extLst>
            </p:cNvPr>
            <p:cNvSpPr>
              <a:spLocks noChangeShapeType="1"/>
            </p:cNvSpPr>
            <p:nvPr/>
          </p:nvSpPr>
          <p:spPr bwMode="invGray">
            <a:xfrm flipV="1">
              <a:off x="4505" y="816"/>
              <a:ext cx="0" cy="2531"/>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5392" name="Line 31">
              <a:extLst>
                <a:ext uri="{FF2B5EF4-FFF2-40B4-BE49-F238E27FC236}">
                  <a16:creationId xmlns:a16="http://schemas.microsoft.com/office/drawing/2014/main" id="{9C053F45-A2DC-4D96-8FE7-DB8B62F59DB1}"/>
                </a:ext>
              </a:extLst>
            </p:cNvPr>
            <p:cNvSpPr>
              <a:spLocks noChangeShapeType="1"/>
            </p:cNvSpPr>
            <p:nvPr/>
          </p:nvSpPr>
          <p:spPr bwMode="invGray">
            <a:xfrm flipV="1">
              <a:off x="4881" y="816"/>
              <a:ext cx="0" cy="2531"/>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5393" name="Line 32">
              <a:extLst>
                <a:ext uri="{FF2B5EF4-FFF2-40B4-BE49-F238E27FC236}">
                  <a16:creationId xmlns:a16="http://schemas.microsoft.com/office/drawing/2014/main" id="{31929899-8C2C-4DDC-9C04-1FF44F193D32}"/>
                </a:ext>
              </a:extLst>
            </p:cNvPr>
            <p:cNvSpPr>
              <a:spLocks noChangeShapeType="1"/>
            </p:cNvSpPr>
            <p:nvPr/>
          </p:nvSpPr>
          <p:spPr bwMode="invGray">
            <a:xfrm flipV="1">
              <a:off x="5101" y="816"/>
              <a:ext cx="0" cy="2531"/>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5394" name="Line 33">
              <a:extLst>
                <a:ext uri="{FF2B5EF4-FFF2-40B4-BE49-F238E27FC236}">
                  <a16:creationId xmlns:a16="http://schemas.microsoft.com/office/drawing/2014/main" id="{F5A1B04B-0D45-4A71-B960-E82EA8DE4AE3}"/>
                </a:ext>
              </a:extLst>
            </p:cNvPr>
            <p:cNvSpPr>
              <a:spLocks noChangeShapeType="1"/>
            </p:cNvSpPr>
            <p:nvPr/>
          </p:nvSpPr>
          <p:spPr bwMode="invGray">
            <a:xfrm flipV="1">
              <a:off x="5258" y="816"/>
              <a:ext cx="0" cy="2531"/>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5395" name="Line 34">
              <a:extLst>
                <a:ext uri="{FF2B5EF4-FFF2-40B4-BE49-F238E27FC236}">
                  <a16:creationId xmlns:a16="http://schemas.microsoft.com/office/drawing/2014/main" id="{3F255780-798B-4DAD-829A-50C3B6D1C951}"/>
                </a:ext>
              </a:extLst>
            </p:cNvPr>
            <p:cNvSpPr>
              <a:spLocks noChangeShapeType="1"/>
            </p:cNvSpPr>
            <p:nvPr/>
          </p:nvSpPr>
          <p:spPr bwMode="invGray">
            <a:xfrm flipV="1">
              <a:off x="5379" y="816"/>
              <a:ext cx="0" cy="2531"/>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5396" name="Line 35">
              <a:extLst>
                <a:ext uri="{FF2B5EF4-FFF2-40B4-BE49-F238E27FC236}">
                  <a16:creationId xmlns:a16="http://schemas.microsoft.com/office/drawing/2014/main" id="{12A1E125-085F-4FAF-B91F-5867CBE09F92}"/>
                </a:ext>
              </a:extLst>
            </p:cNvPr>
            <p:cNvSpPr>
              <a:spLocks noChangeShapeType="1"/>
            </p:cNvSpPr>
            <p:nvPr/>
          </p:nvSpPr>
          <p:spPr bwMode="invGray">
            <a:xfrm flipV="1">
              <a:off x="5477" y="816"/>
              <a:ext cx="0" cy="2531"/>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5397" name="Line 36">
              <a:extLst>
                <a:ext uri="{FF2B5EF4-FFF2-40B4-BE49-F238E27FC236}">
                  <a16:creationId xmlns:a16="http://schemas.microsoft.com/office/drawing/2014/main" id="{DB5ADCCD-65D3-4D5C-960E-C2AD244EBEE9}"/>
                </a:ext>
              </a:extLst>
            </p:cNvPr>
            <p:cNvSpPr>
              <a:spLocks noChangeShapeType="1"/>
            </p:cNvSpPr>
            <p:nvPr/>
          </p:nvSpPr>
          <p:spPr bwMode="invGray">
            <a:xfrm flipV="1">
              <a:off x="5561" y="816"/>
              <a:ext cx="0" cy="2531"/>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5398" name="Line 37">
              <a:extLst>
                <a:ext uri="{FF2B5EF4-FFF2-40B4-BE49-F238E27FC236}">
                  <a16:creationId xmlns:a16="http://schemas.microsoft.com/office/drawing/2014/main" id="{9BEDFEA2-5C2B-467D-9E6A-7FABF0803D4D}"/>
                </a:ext>
              </a:extLst>
            </p:cNvPr>
            <p:cNvSpPr>
              <a:spLocks noChangeShapeType="1"/>
            </p:cNvSpPr>
            <p:nvPr/>
          </p:nvSpPr>
          <p:spPr bwMode="invGray">
            <a:xfrm flipV="1">
              <a:off x="5634" y="816"/>
              <a:ext cx="0" cy="2531"/>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5399" name="Line 38">
              <a:extLst>
                <a:ext uri="{FF2B5EF4-FFF2-40B4-BE49-F238E27FC236}">
                  <a16:creationId xmlns:a16="http://schemas.microsoft.com/office/drawing/2014/main" id="{15693156-DB15-4EEA-A225-76B77AB073E5}"/>
                </a:ext>
              </a:extLst>
            </p:cNvPr>
            <p:cNvSpPr>
              <a:spLocks noChangeShapeType="1"/>
            </p:cNvSpPr>
            <p:nvPr/>
          </p:nvSpPr>
          <p:spPr bwMode="invGray">
            <a:xfrm flipV="1">
              <a:off x="5697" y="816"/>
              <a:ext cx="0" cy="2531"/>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5400" name="Freeform 39">
              <a:extLst>
                <a:ext uri="{FF2B5EF4-FFF2-40B4-BE49-F238E27FC236}">
                  <a16:creationId xmlns:a16="http://schemas.microsoft.com/office/drawing/2014/main" id="{6BA8B920-3EDA-43CC-AB2D-51012E203610}"/>
                </a:ext>
              </a:extLst>
            </p:cNvPr>
            <p:cNvSpPr>
              <a:spLocks/>
            </p:cNvSpPr>
            <p:nvPr/>
          </p:nvSpPr>
          <p:spPr bwMode="invGray">
            <a:xfrm>
              <a:off x="2004" y="794"/>
              <a:ext cx="1251" cy="224"/>
            </a:xfrm>
            <a:custGeom>
              <a:avLst/>
              <a:gdLst>
                <a:gd name="T0" fmla="*/ 0 w 1013"/>
                <a:gd name="T1" fmla="*/ 0 h 152"/>
                <a:gd name="T2" fmla="*/ 45220 w 1013"/>
                <a:gd name="T3" fmla="*/ 0 h 152"/>
                <a:gd name="T4" fmla="*/ 45220 w 1013"/>
                <a:gd name="T5" fmla="*/ 2 h 152"/>
                <a:gd name="T6" fmla="*/ 0 w 1013"/>
                <a:gd name="T7" fmla="*/ 2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3" h="152">
                  <a:moveTo>
                    <a:pt x="0" y="0"/>
                  </a:moveTo>
                  <a:lnTo>
                    <a:pt x="1013" y="0"/>
                  </a:lnTo>
                  <a:lnTo>
                    <a:pt x="1013" y="152"/>
                  </a:lnTo>
                  <a:lnTo>
                    <a:pt x="0" y="152"/>
                  </a:lnTo>
                  <a:lnTo>
                    <a:pt x="0" y="0"/>
                  </a:lnTo>
                  <a:close/>
                </a:path>
              </a:pathLst>
            </a:custGeom>
            <a:gradFill rotWithShape="0">
              <a:gsLst>
                <a:gs pos="0">
                  <a:srgbClr val="CC3300"/>
                </a:gs>
                <a:gs pos="100000">
                  <a:srgbClr val="FF6600"/>
                </a:gs>
              </a:gsLst>
              <a:lin ang="0" scaled="1"/>
            </a:gradFill>
            <a:ln w="12700" cap="flat" cmpd="sng">
              <a:solidFill>
                <a:srgbClr val="FFCC9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5401" name="Freeform 40">
              <a:extLst>
                <a:ext uri="{FF2B5EF4-FFF2-40B4-BE49-F238E27FC236}">
                  <a16:creationId xmlns:a16="http://schemas.microsoft.com/office/drawing/2014/main" id="{B37C6273-AEF7-4ABC-A88F-4722FFC5E96A}"/>
                </a:ext>
              </a:extLst>
            </p:cNvPr>
            <p:cNvSpPr>
              <a:spLocks/>
            </p:cNvSpPr>
            <p:nvPr/>
          </p:nvSpPr>
          <p:spPr bwMode="invGray">
            <a:xfrm>
              <a:off x="2004" y="975"/>
              <a:ext cx="1303" cy="224"/>
            </a:xfrm>
            <a:custGeom>
              <a:avLst/>
              <a:gdLst>
                <a:gd name="T0" fmla="*/ 0 w 1055"/>
                <a:gd name="T1" fmla="*/ 0 h 152"/>
                <a:gd name="T2" fmla="*/ 47165 w 1055"/>
                <a:gd name="T3" fmla="*/ 0 h 152"/>
                <a:gd name="T4" fmla="*/ 47165 w 1055"/>
                <a:gd name="T5" fmla="*/ 2 h 152"/>
                <a:gd name="T6" fmla="*/ 0 w 1055"/>
                <a:gd name="T7" fmla="*/ 2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5" h="152">
                  <a:moveTo>
                    <a:pt x="0" y="0"/>
                  </a:moveTo>
                  <a:lnTo>
                    <a:pt x="1055" y="0"/>
                  </a:lnTo>
                  <a:lnTo>
                    <a:pt x="1055" y="152"/>
                  </a:lnTo>
                  <a:lnTo>
                    <a:pt x="0" y="152"/>
                  </a:lnTo>
                  <a:lnTo>
                    <a:pt x="0" y="0"/>
                  </a:lnTo>
                  <a:close/>
                </a:path>
              </a:pathLst>
            </a:custGeom>
            <a:gradFill rotWithShape="0">
              <a:gsLst>
                <a:gs pos="0">
                  <a:srgbClr val="CC3300"/>
                </a:gs>
                <a:gs pos="100000">
                  <a:srgbClr val="FF6600"/>
                </a:gs>
              </a:gsLst>
              <a:lin ang="0" scaled="1"/>
            </a:gradFill>
            <a:ln w="12700" cap="flat" cmpd="sng">
              <a:solidFill>
                <a:srgbClr val="FFCC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5402" name="Freeform 41">
              <a:extLst>
                <a:ext uri="{FF2B5EF4-FFF2-40B4-BE49-F238E27FC236}">
                  <a16:creationId xmlns:a16="http://schemas.microsoft.com/office/drawing/2014/main" id="{5CD21303-B324-42C5-99D5-5C7581B60B87}"/>
                </a:ext>
              </a:extLst>
            </p:cNvPr>
            <p:cNvSpPr>
              <a:spLocks/>
            </p:cNvSpPr>
            <p:nvPr/>
          </p:nvSpPr>
          <p:spPr bwMode="invGray">
            <a:xfrm>
              <a:off x="2004" y="1157"/>
              <a:ext cx="1251" cy="224"/>
            </a:xfrm>
            <a:custGeom>
              <a:avLst/>
              <a:gdLst>
                <a:gd name="T0" fmla="*/ 0 w 1013"/>
                <a:gd name="T1" fmla="*/ 0 h 152"/>
                <a:gd name="T2" fmla="*/ 45220 w 1013"/>
                <a:gd name="T3" fmla="*/ 0 h 152"/>
                <a:gd name="T4" fmla="*/ 45220 w 1013"/>
                <a:gd name="T5" fmla="*/ 3 h 152"/>
                <a:gd name="T6" fmla="*/ 0 w 1013"/>
                <a:gd name="T7" fmla="*/ 3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3" h="152">
                  <a:moveTo>
                    <a:pt x="0" y="0"/>
                  </a:moveTo>
                  <a:lnTo>
                    <a:pt x="1013" y="0"/>
                  </a:lnTo>
                  <a:lnTo>
                    <a:pt x="1013" y="152"/>
                  </a:lnTo>
                  <a:lnTo>
                    <a:pt x="0" y="152"/>
                  </a:lnTo>
                  <a:lnTo>
                    <a:pt x="0" y="0"/>
                  </a:lnTo>
                  <a:close/>
                </a:path>
              </a:pathLst>
            </a:custGeom>
            <a:gradFill rotWithShape="0">
              <a:gsLst>
                <a:gs pos="0">
                  <a:srgbClr val="CC3300"/>
                </a:gs>
                <a:gs pos="100000">
                  <a:srgbClr val="FF6600"/>
                </a:gs>
              </a:gsLst>
              <a:lin ang="0" scaled="1"/>
            </a:gradFill>
            <a:ln w="12700" cap="flat" cmpd="sng">
              <a:solidFill>
                <a:srgbClr val="FFCC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5403" name="Freeform 42">
              <a:extLst>
                <a:ext uri="{FF2B5EF4-FFF2-40B4-BE49-F238E27FC236}">
                  <a16:creationId xmlns:a16="http://schemas.microsoft.com/office/drawing/2014/main" id="{53D00666-AA8B-4D76-9CBD-A543701FD300}"/>
                </a:ext>
              </a:extLst>
            </p:cNvPr>
            <p:cNvSpPr>
              <a:spLocks/>
            </p:cNvSpPr>
            <p:nvPr/>
          </p:nvSpPr>
          <p:spPr bwMode="invGray">
            <a:xfrm>
              <a:off x="2004" y="1337"/>
              <a:ext cx="1303" cy="224"/>
            </a:xfrm>
            <a:custGeom>
              <a:avLst/>
              <a:gdLst>
                <a:gd name="T0" fmla="*/ 0 w 1055"/>
                <a:gd name="T1" fmla="*/ 0 h 152"/>
                <a:gd name="T2" fmla="*/ 47165 w 1055"/>
                <a:gd name="T3" fmla="*/ 0 h 152"/>
                <a:gd name="T4" fmla="*/ 47165 w 1055"/>
                <a:gd name="T5" fmla="*/ 3 h 152"/>
                <a:gd name="T6" fmla="*/ 0 w 1055"/>
                <a:gd name="T7" fmla="*/ 3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5" h="152">
                  <a:moveTo>
                    <a:pt x="0" y="0"/>
                  </a:moveTo>
                  <a:lnTo>
                    <a:pt x="1055" y="0"/>
                  </a:lnTo>
                  <a:lnTo>
                    <a:pt x="1055" y="152"/>
                  </a:lnTo>
                  <a:lnTo>
                    <a:pt x="0" y="152"/>
                  </a:lnTo>
                  <a:lnTo>
                    <a:pt x="0" y="0"/>
                  </a:lnTo>
                  <a:close/>
                </a:path>
              </a:pathLst>
            </a:custGeom>
            <a:gradFill rotWithShape="0">
              <a:gsLst>
                <a:gs pos="0">
                  <a:srgbClr val="CC3300"/>
                </a:gs>
                <a:gs pos="100000">
                  <a:srgbClr val="FF6600"/>
                </a:gs>
              </a:gsLst>
              <a:lin ang="0" scaled="1"/>
            </a:gradFill>
            <a:ln w="12700" cap="flat" cmpd="sng">
              <a:solidFill>
                <a:srgbClr val="FFCC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5404" name="Freeform 43">
              <a:extLst>
                <a:ext uri="{FF2B5EF4-FFF2-40B4-BE49-F238E27FC236}">
                  <a16:creationId xmlns:a16="http://schemas.microsoft.com/office/drawing/2014/main" id="{26D93F02-BF6B-4682-99E7-AF62725943A8}"/>
                </a:ext>
              </a:extLst>
            </p:cNvPr>
            <p:cNvSpPr>
              <a:spLocks/>
            </p:cNvSpPr>
            <p:nvPr/>
          </p:nvSpPr>
          <p:spPr bwMode="invGray">
            <a:xfrm>
              <a:off x="2004" y="1518"/>
              <a:ext cx="1945" cy="224"/>
            </a:xfrm>
            <a:custGeom>
              <a:avLst/>
              <a:gdLst>
                <a:gd name="T0" fmla="*/ 0 w 1576"/>
                <a:gd name="T1" fmla="*/ 0 h 151"/>
                <a:gd name="T2" fmla="*/ 69523 w 1576"/>
                <a:gd name="T3" fmla="*/ 0 h 151"/>
                <a:gd name="T4" fmla="*/ 69523 w 1576"/>
                <a:gd name="T5" fmla="*/ 3 h 151"/>
                <a:gd name="T6" fmla="*/ 0 w 1576"/>
                <a:gd name="T7" fmla="*/ 3 h 1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76" h="151">
                  <a:moveTo>
                    <a:pt x="0" y="0"/>
                  </a:moveTo>
                  <a:lnTo>
                    <a:pt x="1576" y="0"/>
                  </a:lnTo>
                  <a:lnTo>
                    <a:pt x="1576" y="151"/>
                  </a:lnTo>
                  <a:lnTo>
                    <a:pt x="0" y="151"/>
                  </a:lnTo>
                  <a:lnTo>
                    <a:pt x="0" y="0"/>
                  </a:lnTo>
                  <a:close/>
                </a:path>
              </a:pathLst>
            </a:custGeom>
            <a:gradFill rotWithShape="0">
              <a:gsLst>
                <a:gs pos="0">
                  <a:srgbClr val="CC3300"/>
                </a:gs>
                <a:gs pos="100000">
                  <a:srgbClr val="FF6600"/>
                </a:gs>
              </a:gsLst>
              <a:lin ang="0" scaled="1"/>
            </a:gradFill>
            <a:ln w="12700" cap="flat" cmpd="sng">
              <a:solidFill>
                <a:srgbClr val="FFCC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5405" name="Freeform 44">
              <a:extLst>
                <a:ext uri="{FF2B5EF4-FFF2-40B4-BE49-F238E27FC236}">
                  <a16:creationId xmlns:a16="http://schemas.microsoft.com/office/drawing/2014/main" id="{7C6FCB99-BEFB-4EED-980B-139F5C3F4324}"/>
                </a:ext>
              </a:extLst>
            </p:cNvPr>
            <p:cNvSpPr>
              <a:spLocks/>
            </p:cNvSpPr>
            <p:nvPr/>
          </p:nvSpPr>
          <p:spPr bwMode="invGray">
            <a:xfrm>
              <a:off x="2004" y="1698"/>
              <a:ext cx="1571" cy="224"/>
            </a:xfrm>
            <a:custGeom>
              <a:avLst/>
              <a:gdLst>
                <a:gd name="T0" fmla="*/ 0 w 1272"/>
                <a:gd name="T1" fmla="*/ 0 h 152"/>
                <a:gd name="T2" fmla="*/ 56859 w 1272"/>
                <a:gd name="T3" fmla="*/ 0 h 152"/>
                <a:gd name="T4" fmla="*/ 56859 w 1272"/>
                <a:gd name="T5" fmla="*/ 3 h 152"/>
                <a:gd name="T6" fmla="*/ 0 w 1272"/>
                <a:gd name="T7" fmla="*/ 3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2" h="152">
                  <a:moveTo>
                    <a:pt x="0" y="0"/>
                  </a:moveTo>
                  <a:lnTo>
                    <a:pt x="1272" y="0"/>
                  </a:lnTo>
                  <a:lnTo>
                    <a:pt x="1272" y="152"/>
                  </a:lnTo>
                  <a:lnTo>
                    <a:pt x="0" y="152"/>
                  </a:lnTo>
                  <a:lnTo>
                    <a:pt x="0" y="0"/>
                  </a:lnTo>
                  <a:close/>
                </a:path>
              </a:pathLst>
            </a:custGeom>
            <a:gradFill rotWithShape="0">
              <a:gsLst>
                <a:gs pos="0">
                  <a:srgbClr val="CC3300"/>
                </a:gs>
                <a:gs pos="100000">
                  <a:srgbClr val="FF6600"/>
                </a:gs>
              </a:gsLst>
              <a:lin ang="0" scaled="1"/>
            </a:gradFill>
            <a:ln w="12700" cap="flat" cmpd="sng">
              <a:solidFill>
                <a:srgbClr val="FFCC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5406" name="Freeform 45">
              <a:extLst>
                <a:ext uri="{FF2B5EF4-FFF2-40B4-BE49-F238E27FC236}">
                  <a16:creationId xmlns:a16="http://schemas.microsoft.com/office/drawing/2014/main" id="{B1BB6584-364A-4019-B83B-EA003529071D}"/>
                </a:ext>
              </a:extLst>
            </p:cNvPr>
            <p:cNvSpPr>
              <a:spLocks/>
            </p:cNvSpPr>
            <p:nvPr/>
          </p:nvSpPr>
          <p:spPr bwMode="invGray">
            <a:xfrm>
              <a:off x="2004" y="1880"/>
              <a:ext cx="1433" cy="224"/>
            </a:xfrm>
            <a:custGeom>
              <a:avLst/>
              <a:gdLst>
                <a:gd name="T0" fmla="*/ 0 w 1161"/>
                <a:gd name="T1" fmla="*/ 0 h 152"/>
                <a:gd name="T2" fmla="*/ 51308 w 1161"/>
                <a:gd name="T3" fmla="*/ 0 h 152"/>
                <a:gd name="T4" fmla="*/ 51308 w 1161"/>
                <a:gd name="T5" fmla="*/ 2 h 152"/>
                <a:gd name="T6" fmla="*/ 0 w 1161"/>
                <a:gd name="T7" fmla="*/ 2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1" h="152">
                  <a:moveTo>
                    <a:pt x="0" y="0"/>
                  </a:moveTo>
                  <a:lnTo>
                    <a:pt x="1161" y="0"/>
                  </a:lnTo>
                  <a:lnTo>
                    <a:pt x="1161" y="152"/>
                  </a:lnTo>
                  <a:lnTo>
                    <a:pt x="0" y="152"/>
                  </a:lnTo>
                  <a:lnTo>
                    <a:pt x="0" y="0"/>
                  </a:lnTo>
                  <a:close/>
                </a:path>
              </a:pathLst>
            </a:custGeom>
            <a:gradFill rotWithShape="0">
              <a:gsLst>
                <a:gs pos="0">
                  <a:srgbClr val="CC3300"/>
                </a:gs>
                <a:gs pos="100000">
                  <a:srgbClr val="FF6600"/>
                </a:gs>
              </a:gsLst>
              <a:lin ang="0" scaled="1"/>
            </a:gradFill>
            <a:ln w="12700" cap="flat" cmpd="sng">
              <a:solidFill>
                <a:srgbClr val="FFCC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5407" name="Freeform 46">
              <a:extLst>
                <a:ext uri="{FF2B5EF4-FFF2-40B4-BE49-F238E27FC236}">
                  <a16:creationId xmlns:a16="http://schemas.microsoft.com/office/drawing/2014/main" id="{45E53C47-5A39-4FB9-82AC-507335AEE750}"/>
                </a:ext>
              </a:extLst>
            </p:cNvPr>
            <p:cNvSpPr>
              <a:spLocks/>
            </p:cNvSpPr>
            <p:nvPr/>
          </p:nvSpPr>
          <p:spPr bwMode="invGray">
            <a:xfrm>
              <a:off x="2004" y="2060"/>
              <a:ext cx="1433" cy="224"/>
            </a:xfrm>
            <a:custGeom>
              <a:avLst/>
              <a:gdLst>
                <a:gd name="T0" fmla="*/ 0 w 1161"/>
                <a:gd name="T1" fmla="*/ 0 h 152"/>
                <a:gd name="T2" fmla="*/ 51308 w 1161"/>
                <a:gd name="T3" fmla="*/ 0 h 152"/>
                <a:gd name="T4" fmla="*/ 51308 w 1161"/>
                <a:gd name="T5" fmla="*/ 2 h 152"/>
                <a:gd name="T6" fmla="*/ 0 w 1161"/>
                <a:gd name="T7" fmla="*/ 2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1" h="152">
                  <a:moveTo>
                    <a:pt x="0" y="0"/>
                  </a:moveTo>
                  <a:lnTo>
                    <a:pt x="1161" y="0"/>
                  </a:lnTo>
                  <a:lnTo>
                    <a:pt x="1161" y="152"/>
                  </a:lnTo>
                  <a:lnTo>
                    <a:pt x="0" y="152"/>
                  </a:lnTo>
                  <a:lnTo>
                    <a:pt x="0" y="0"/>
                  </a:lnTo>
                  <a:close/>
                </a:path>
              </a:pathLst>
            </a:custGeom>
            <a:gradFill rotWithShape="0">
              <a:gsLst>
                <a:gs pos="0">
                  <a:srgbClr val="CC3300"/>
                </a:gs>
                <a:gs pos="100000">
                  <a:srgbClr val="FF6600"/>
                </a:gs>
              </a:gsLst>
              <a:lin ang="0" scaled="1"/>
            </a:gradFill>
            <a:ln w="12700" cap="flat" cmpd="sng">
              <a:solidFill>
                <a:srgbClr val="FFCC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5408" name="Freeform 47">
              <a:extLst>
                <a:ext uri="{FF2B5EF4-FFF2-40B4-BE49-F238E27FC236}">
                  <a16:creationId xmlns:a16="http://schemas.microsoft.com/office/drawing/2014/main" id="{A5018EA9-0556-4945-AF6E-18CE0F64F1B4}"/>
                </a:ext>
              </a:extLst>
            </p:cNvPr>
            <p:cNvSpPr>
              <a:spLocks/>
            </p:cNvSpPr>
            <p:nvPr/>
          </p:nvSpPr>
          <p:spPr bwMode="invGray">
            <a:xfrm>
              <a:off x="2004" y="2241"/>
              <a:ext cx="1846" cy="224"/>
            </a:xfrm>
            <a:custGeom>
              <a:avLst/>
              <a:gdLst>
                <a:gd name="T0" fmla="*/ 0 w 1496"/>
                <a:gd name="T1" fmla="*/ 0 h 151"/>
                <a:gd name="T2" fmla="*/ 65838 w 1496"/>
                <a:gd name="T3" fmla="*/ 0 h 151"/>
                <a:gd name="T4" fmla="*/ 65838 w 1496"/>
                <a:gd name="T5" fmla="*/ 2 h 151"/>
                <a:gd name="T6" fmla="*/ 0 w 1496"/>
                <a:gd name="T7" fmla="*/ 2 h 1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6" h="151">
                  <a:moveTo>
                    <a:pt x="0" y="0"/>
                  </a:moveTo>
                  <a:lnTo>
                    <a:pt x="1496" y="0"/>
                  </a:lnTo>
                  <a:lnTo>
                    <a:pt x="1496" y="151"/>
                  </a:lnTo>
                  <a:lnTo>
                    <a:pt x="0" y="151"/>
                  </a:lnTo>
                  <a:lnTo>
                    <a:pt x="0" y="0"/>
                  </a:lnTo>
                  <a:close/>
                </a:path>
              </a:pathLst>
            </a:custGeom>
            <a:gradFill rotWithShape="0">
              <a:gsLst>
                <a:gs pos="0">
                  <a:srgbClr val="CC3300"/>
                </a:gs>
                <a:gs pos="100000">
                  <a:srgbClr val="FF6600"/>
                </a:gs>
              </a:gsLst>
              <a:lin ang="0" scaled="1"/>
            </a:gradFill>
            <a:ln w="12700" cap="flat" cmpd="sng">
              <a:solidFill>
                <a:srgbClr val="FFCC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5409" name="Freeform 48">
              <a:extLst>
                <a:ext uri="{FF2B5EF4-FFF2-40B4-BE49-F238E27FC236}">
                  <a16:creationId xmlns:a16="http://schemas.microsoft.com/office/drawing/2014/main" id="{4378BA06-8A62-44CB-A490-9211BED6631B}"/>
                </a:ext>
              </a:extLst>
            </p:cNvPr>
            <p:cNvSpPr>
              <a:spLocks/>
            </p:cNvSpPr>
            <p:nvPr/>
          </p:nvSpPr>
          <p:spPr bwMode="invGray">
            <a:xfrm>
              <a:off x="2004" y="2421"/>
              <a:ext cx="1769" cy="224"/>
            </a:xfrm>
            <a:custGeom>
              <a:avLst/>
              <a:gdLst>
                <a:gd name="T0" fmla="*/ 0 w 1433"/>
                <a:gd name="T1" fmla="*/ 0 h 152"/>
                <a:gd name="T2" fmla="*/ 63517 w 1433"/>
                <a:gd name="T3" fmla="*/ 0 h 152"/>
                <a:gd name="T4" fmla="*/ 63517 w 1433"/>
                <a:gd name="T5" fmla="*/ 3 h 152"/>
                <a:gd name="T6" fmla="*/ 0 w 1433"/>
                <a:gd name="T7" fmla="*/ 3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3" h="152">
                  <a:moveTo>
                    <a:pt x="0" y="0"/>
                  </a:moveTo>
                  <a:lnTo>
                    <a:pt x="1433" y="0"/>
                  </a:lnTo>
                  <a:lnTo>
                    <a:pt x="1433" y="152"/>
                  </a:lnTo>
                  <a:lnTo>
                    <a:pt x="0" y="152"/>
                  </a:lnTo>
                  <a:lnTo>
                    <a:pt x="0" y="0"/>
                  </a:lnTo>
                  <a:close/>
                </a:path>
              </a:pathLst>
            </a:custGeom>
            <a:gradFill rotWithShape="0">
              <a:gsLst>
                <a:gs pos="0">
                  <a:srgbClr val="CC3300"/>
                </a:gs>
                <a:gs pos="100000">
                  <a:srgbClr val="FF6600"/>
                </a:gs>
              </a:gsLst>
              <a:lin ang="0" scaled="1"/>
            </a:gradFill>
            <a:ln w="12700" cap="flat" cmpd="sng">
              <a:solidFill>
                <a:srgbClr val="FFCC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5410" name="Freeform 49">
              <a:extLst>
                <a:ext uri="{FF2B5EF4-FFF2-40B4-BE49-F238E27FC236}">
                  <a16:creationId xmlns:a16="http://schemas.microsoft.com/office/drawing/2014/main" id="{9EC38591-6FFA-4EEA-8964-F13B2CD7EF22}"/>
                </a:ext>
              </a:extLst>
            </p:cNvPr>
            <p:cNvSpPr>
              <a:spLocks/>
            </p:cNvSpPr>
            <p:nvPr/>
          </p:nvSpPr>
          <p:spPr bwMode="invGray">
            <a:xfrm>
              <a:off x="2004" y="2603"/>
              <a:ext cx="2134" cy="224"/>
            </a:xfrm>
            <a:custGeom>
              <a:avLst/>
              <a:gdLst>
                <a:gd name="T0" fmla="*/ 0 w 1729"/>
                <a:gd name="T1" fmla="*/ 0 h 152"/>
                <a:gd name="T2" fmla="*/ 76390 w 1729"/>
                <a:gd name="T3" fmla="*/ 0 h 152"/>
                <a:gd name="T4" fmla="*/ 76390 w 1729"/>
                <a:gd name="T5" fmla="*/ 3 h 152"/>
                <a:gd name="T6" fmla="*/ 0 w 1729"/>
                <a:gd name="T7" fmla="*/ 3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9" h="152">
                  <a:moveTo>
                    <a:pt x="0" y="0"/>
                  </a:moveTo>
                  <a:lnTo>
                    <a:pt x="1729" y="0"/>
                  </a:lnTo>
                  <a:lnTo>
                    <a:pt x="1729" y="152"/>
                  </a:lnTo>
                  <a:lnTo>
                    <a:pt x="0" y="152"/>
                  </a:lnTo>
                  <a:lnTo>
                    <a:pt x="0" y="0"/>
                  </a:lnTo>
                  <a:close/>
                </a:path>
              </a:pathLst>
            </a:custGeom>
            <a:gradFill rotWithShape="0">
              <a:gsLst>
                <a:gs pos="0">
                  <a:srgbClr val="CC3300"/>
                </a:gs>
                <a:gs pos="100000">
                  <a:srgbClr val="FF6600"/>
                </a:gs>
              </a:gsLst>
              <a:lin ang="0" scaled="1"/>
            </a:gradFill>
            <a:ln w="12700" cap="flat" cmpd="sng">
              <a:solidFill>
                <a:srgbClr val="FFCC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5411" name="Freeform 50">
              <a:extLst>
                <a:ext uri="{FF2B5EF4-FFF2-40B4-BE49-F238E27FC236}">
                  <a16:creationId xmlns:a16="http://schemas.microsoft.com/office/drawing/2014/main" id="{97A7A28F-10C8-4185-A54C-C24FC8891F97}"/>
                </a:ext>
              </a:extLst>
            </p:cNvPr>
            <p:cNvSpPr>
              <a:spLocks/>
            </p:cNvSpPr>
            <p:nvPr/>
          </p:nvSpPr>
          <p:spPr bwMode="invGray">
            <a:xfrm>
              <a:off x="2004" y="2784"/>
              <a:ext cx="2443" cy="224"/>
            </a:xfrm>
            <a:custGeom>
              <a:avLst/>
              <a:gdLst>
                <a:gd name="T0" fmla="*/ 0 w 1979"/>
                <a:gd name="T1" fmla="*/ 0 h 151"/>
                <a:gd name="T2" fmla="*/ 87706 w 1979"/>
                <a:gd name="T3" fmla="*/ 0 h 151"/>
                <a:gd name="T4" fmla="*/ 87706 w 1979"/>
                <a:gd name="T5" fmla="*/ 3 h 151"/>
                <a:gd name="T6" fmla="*/ 0 w 1979"/>
                <a:gd name="T7" fmla="*/ 3 h 1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9" h="151">
                  <a:moveTo>
                    <a:pt x="0" y="0"/>
                  </a:moveTo>
                  <a:lnTo>
                    <a:pt x="1979" y="0"/>
                  </a:lnTo>
                  <a:lnTo>
                    <a:pt x="1979" y="151"/>
                  </a:lnTo>
                  <a:lnTo>
                    <a:pt x="0" y="151"/>
                  </a:lnTo>
                  <a:lnTo>
                    <a:pt x="0" y="0"/>
                  </a:lnTo>
                  <a:close/>
                </a:path>
              </a:pathLst>
            </a:custGeom>
            <a:gradFill rotWithShape="0">
              <a:gsLst>
                <a:gs pos="0">
                  <a:srgbClr val="CC3300"/>
                </a:gs>
                <a:gs pos="100000">
                  <a:srgbClr val="FF6600"/>
                </a:gs>
              </a:gsLst>
              <a:lin ang="0" scaled="1"/>
            </a:gradFill>
            <a:ln w="12700" cap="flat" cmpd="sng">
              <a:solidFill>
                <a:srgbClr val="FFCC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5412" name="Freeform 51">
              <a:extLst>
                <a:ext uri="{FF2B5EF4-FFF2-40B4-BE49-F238E27FC236}">
                  <a16:creationId xmlns:a16="http://schemas.microsoft.com/office/drawing/2014/main" id="{8F294ABC-2DFF-4033-A315-46D3B94248FD}"/>
                </a:ext>
              </a:extLst>
            </p:cNvPr>
            <p:cNvSpPr>
              <a:spLocks/>
            </p:cNvSpPr>
            <p:nvPr/>
          </p:nvSpPr>
          <p:spPr bwMode="invGray">
            <a:xfrm>
              <a:off x="2004" y="2964"/>
              <a:ext cx="2600" cy="224"/>
            </a:xfrm>
            <a:custGeom>
              <a:avLst/>
              <a:gdLst>
                <a:gd name="T0" fmla="*/ 0 w 2106"/>
                <a:gd name="T1" fmla="*/ 0 h 152"/>
                <a:gd name="T2" fmla="*/ 93496 w 2106"/>
                <a:gd name="T3" fmla="*/ 0 h 152"/>
                <a:gd name="T4" fmla="*/ 93496 w 2106"/>
                <a:gd name="T5" fmla="*/ 3 h 152"/>
                <a:gd name="T6" fmla="*/ 0 w 2106"/>
                <a:gd name="T7" fmla="*/ 3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6" h="152">
                  <a:moveTo>
                    <a:pt x="0" y="0"/>
                  </a:moveTo>
                  <a:lnTo>
                    <a:pt x="2106" y="0"/>
                  </a:lnTo>
                  <a:lnTo>
                    <a:pt x="2106" y="152"/>
                  </a:lnTo>
                  <a:lnTo>
                    <a:pt x="0" y="152"/>
                  </a:lnTo>
                  <a:lnTo>
                    <a:pt x="0" y="0"/>
                  </a:lnTo>
                  <a:close/>
                </a:path>
              </a:pathLst>
            </a:custGeom>
            <a:gradFill rotWithShape="0">
              <a:gsLst>
                <a:gs pos="0">
                  <a:srgbClr val="CC3300"/>
                </a:gs>
                <a:gs pos="100000">
                  <a:srgbClr val="FF6600"/>
                </a:gs>
              </a:gsLst>
              <a:lin ang="0" scaled="1"/>
            </a:gradFill>
            <a:ln w="12700" cap="flat" cmpd="sng">
              <a:solidFill>
                <a:srgbClr val="FFCC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5413" name="Freeform 52">
              <a:extLst>
                <a:ext uri="{FF2B5EF4-FFF2-40B4-BE49-F238E27FC236}">
                  <a16:creationId xmlns:a16="http://schemas.microsoft.com/office/drawing/2014/main" id="{230407A5-5283-4F74-8D0E-293C79821712}"/>
                </a:ext>
              </a:extLst>
            </p:cNvPr>
            <p:cNvSpPr>
              <a:spLocks/>
            </p:cNvSpPr>
            <p:nvPr/>
          </p:nvSpPr>
          <p:spPr bwMode="invGray">
            <a:xfrm>
              <a:off x="2004" y="3144"/>
              <a:ext cx="3375" cy="224"/>
            </a:xfrm>
            <a:custGeom>
              <a:avLst/>
              <a:gdLst>
                <a:gd name="T0" fmla="*/ 0 w 2734"/>
                <a:gd name="T1" fmla="*/ 0 h 151"/>
                <a:gd name="T2" fmla="*/ 121178 w 2734"/>
                <a:gd name="T3" fmla="*/ 0 h 151"/>
                <a:gd name="T4" fmla="*/ 121178 w 2734"/>
                <a:gd name="T5" fmla="*/ 2 h 151"/>
                <a:gd name="T6" fmla="*/ 0 w 2734"/>
                <a:gd name="T7" fmla="*/ 2 h 1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4" h="151">
                  <a:moveTo>
                    <a:pt x="0" y="0"/>
                  </a:moveTo>
                  <a:lnTo>
                    <a:pt x="2734" y="0"/>
                  </a:lnTo>
                  <a:lnTo>
                    <a:pt x="2734" y="151"/>
                  </a:lnTo>
                  <a:lnTo>
                    <a:pt x="0" y="151"/>
                  </a:lnTo>
                  <a:lnTo>
                    <a:pt x="0" y="0"/>
                  </a:lnTo>
                  <a:close/>
                </a:path>
              </a:pathLst>
            </a:custGeom>
            <a:gradFill rotWithShape="0">
              <a:gsLst>
                <a:gs pos="0">
                  <a:srgbClr val="CC3300"/>
                </a:gs>
                <a:gs pos="100000">
                  <a:srgbClr val="FF6600"/>
                </a:gs>
              </a:gsLst>
              <a:lin ang="0" scaled="1"/>
            </a:gradFill>
            <a:ln w="12700" cap="flat" cmpd="sng">
              <a:solidFill>
                <a:srgbClr val="FFCC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315445" name="Text Box 53">
              <a:extLst>
                <a:ext uri="{FF2B5EF4-FFF2-40B4-BE49-F238E27FC236}">
                  <a16:creationId xmlns:a16="http://schemas.microsoft.com/office/drawing/2014/main" id="{75330235-CA32-4F14-B82A-11D58FE71683}"/>
                </a:ext>
              </a:extLst>
            </p:cNvPr>
            <p:cNvSpPr txBox="1">
              <a:spLocks noChangeArrowheads="1"/>
            </p:cNvSpPr>
            <p:nvPr/>
          </p:nvSpPr>
          <p:spPr bwMode="invGray">
            <a:xfrm>
              <a:off x="1479" y="831"/>
              <a:ext cx="470" cy="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464">
                  <a:solidFill>
                    <a:srgbClr val="FFFFCC"/>
                  </a:solidFill>
                  <a:effectLst>
                    <a:outerShdw blurRad="38100" dist="38100" dir="2700000" algn="tl">
                      <a:srgbClr val="000000"/>
                    </a:outerShdw>
                  </a:effectLst>
                  <a:latin typeface="Arial" panose="020B0604020202020204" pitchFamily="34" charset="0"/>
                </a:rPr>
                <a:t>Baseline</a:t>
              </a:r>
            </a:p>
          </p:txBody>
        </p:sp>
        <p:sp>
          <p:nvSpPr>
            <p:cNvPr id="315446" name="Text Box 54">
              <a:extLst>
                <a:ext uri="{FF2B5EF4-FFF2-40B4-BE49-F238E27FC236}">
                  <a16:creationId xmlns:a16="http://schemas.microsoft.com/office/drawing/2014/main" id="{74DE7352-E9B3-4B12-B997-BDE7C74D33D3}"/>
                </a:ext>
              </a:extLst>
            </p:cNvPr>
            <p:cNvSpPr txBox="1">
              <a:spLocks noChangeArrowheads="1"/>
            </p:cNvSpPr>
            <p:nvPr/>
          </p:nvSpPr>
          <p:spPr bwMode="invGray">
            <a:xfrm>
              <a:off x="870" y="1011"/>
              <a:ext cx="1079" cy="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464">
                  <a:solidFill>
                    <a:srgbClr val="FFFFCC"/>
                  </a:solidFill>
                  <a:effectLst>
                    <a:outerShdw blurRad="38100" dist="38100" dir="2700000" algn="tl">
                      <a:srgbClr val="000000"/>
                    </a:outerShdw>
                  </a:effectLst>
                  <a:latin typeface="Arial" panose="020B0604020202020204" pitchFamily="34" charset="0"/>
                </a:rPr>
                <a:t>Obstetric problems*</a:t>
              </a:r>
            </a:p>
          </p:txBody>
        </p:sp>
        <p:sp>
          <p:nvSpPr>
            <p:cNvPr id="315447" name="Text Box 55">
              <a:extLst>
                <a:ext uri="{FF2B5EF4-FFF2-40B4-BE49-F238E27FC236}">
                  <a16:creationId xmlns:a16="http://schemas.microsoft.com/office/drawing/2014/main" id="{A37CBEDB-F479-488C-A199-DD8413DB6F74}"/>
                </a:ext>
              </a:extLst>
            </p:cNvPr>
            <p:cNvSpPr txBox="1">
              <a:spLocks noChangeArrowheads="1"/>
            </p:cNvSpPr>
            <p:nvPr/>
          </p:nvSpPr>
          <p:spPr bwMode="invGray">
            <a:xfrm>
              <a:off x="1443" y="1194"/>
              <a:ext cx="506" cy="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464">
                  <a:solidFill>
                    <a:srgbClr val="FFFFCC"/>
                  </a:solidFill>
                  <a:effectLst>
                    <a:outerShdw blurRad="38100" dist="38100" dir="2700000" algn="tl">
                      <a:srgbClr val="000000"/>
                    </a:outerShdw>
                  </a:effectLst>
                  <a:latin typeface="Arial" panose="020B0604020202020204" pitchFamily="34" charset="0"/>
                </a:rPr>
                <a:t>Toxemia*</a:t>
              </a:r>
            </a:p>
          </p:txBody>
        </p:sp>
        <p:sp>
          <p:nvSpPr>
            <p:cNvPr id="315448" name="Text Box 56">
              <a:extLst>
                <a:ext uri="{FF2B5EF4-FFF2-40B4-BE49-F238E27FC236}">
                  <a16:creationId xmlns:a16="http://schemas.microsoft.com/office/drawing/2014/main" id="{63B68CA2-54D5-4960-84D5-B8C24F7B0CA7}"/>
                </a:ext>
              </a:extLst>
            </p:cNvPr>
            <p:cNvSpPr txBox="1">
              <a:spLocks noChangeArrowheads="1"/>
            </p:cNvSpPr>
            <p:nvPr/>
          </p:nvSpPr>
          <p:spPr bwMode="invGray">
            <a:xfrm>
              <a:off x="919" y="1372"/>
              <a:ext cx="1031" cy="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464">
                  <a:solidFill>
                    <a:srgbClr val="FFFFCC"/>
                  </a:solidFill>
                  <a:effectLst>
                    <a:outerShdw blurRad="38100" dist="38100" dir="2700000" algn="tl">
                      <a:srgbClr val="000000"/>
                    </a:outerShdw>
                  </a:effectLst>
                  <a:latin typeface="Arial" panose="020B0604020202020204" pitchFamily="34" charset="0"/>
                </a:rPr>
                <a:t>Delivery problems*</a:t>
              </a:r>
            </a:p>
          </p:txBody>
        </p:sp>
        <p:sp>
          <p:nvSpPr>
            <p:cNvPr id="315449" name="Text Box 57">
              <a:extLst>
                <a:ext uri="{FF2B5EF4-FFF2-40B4-BE49-F238E27FC236}">
                  <a16:creationId xmlns:a16="http://schemas.microsoft.com/office/drawing/2014/main" id="{21EE5F20-F7E1-433C-BC7B-1837CDF365B5}"/>
                </a:ext>
              </a:extLst>
            </p:cNvPr>
            <p:cNvSpPr txBox="1">
              <a:spLocks noChangeArrowheads="1"/>
            </p:cNvSpPr>
            <p:nvPr/>
          </p:nvSpPr>
          <p:spPr bwMode="invGray">
            <a:xfrm>
              <a:off x="777" y="1554"/>
              <a:ext cx="1172" cy="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464">
                  <a:solidFill>
                    <a:srgbClr val="FFFFCC"/>
                  </a:solidFill>
                  <a:effectLst>
                    <a:outerShdw blurRad="38100" dist="38100" dir="2700000" algn="tl">
                      <a:srgbClr val="000000"/>
                    </a:outerShdw>
                  </a:effectLst>
                  <a:latin typeface="Arial" panose="020B0604020202020204" pitchFamily="34" charset="0"/>
                </a:rPr>
                <a:t>Maternal hemorrhage</a:t>
              </a:r>
            </a:p>
          </p:txBody>
        </p:sp>
        <p:sp>
          <p:nvSpPr>
            <p:cNvPr id="315450" name="Text Box 58">
              <a:extLst>
                <a:ext uri="{FF2B5EF4-FFF2-40B4-BE49-F238E27FC236}">
                  <a16:creationId xmlns:a16="http://schemas.microsoft.com/office/drawing/2014/main" id="{492150C9-7E50-4AF8-B25F-9AD67CA8293E}"/>
                </a:ext>
              </a:extLst>
            </p:cNvPr>
            <p:cNvSpPr txBox="1">
              <a:spLocks noChangeArrowheads="1"/>
            </p:cNvSpPr>
            <p:nvPr/>
          </p:nvSpPr>
          <p:spPr bwMode="invGray">
            <a:xfrm>
              <a:off x="927" y="1734"/>
              <a:ext cx="1023" cy="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464">
                  <a:solidFill>
                    <a:srgbClr val="FFFFCC"/>
                  </a:solidFill>
                  <a:effectLst>
                    <a:outerShdw blurRad="38100" dist="38100" dir="2700000" algn="tl">
                      <a:srgbClr val="000000"/>
                    </a:outerShdw>
                  </a:effectLst>
                  <a:latin typeface="Arial" panose="020B0604020202020204" pitchFamily="34" charset="0"/>
                </a:rPr>
                <a:t>Perinatal problems</a:t>
              </a:r>
            </a:p>
          </p:txBody>
        </p:sp>
        <p:sp>
          <p:nvSpPr>
            <p:cNvPr id="315451" name="Text Box 59">
              <a:extLst>
                <a:ext uri="{FF2B5EF4-FFF2-40B4-BE49-F238E27FC236}">
                  <a16:creationId xmlns:a16="http://schemas.microsoft.com/office/drawing/2014/main" id="{3BA19B3C-E1DF-467A-8E03-015179971272}"/>
                </a:ext>
              </a:extLst>
            </p:cNvPr>
            <p:cNvSpPr txBox="1">
              <a:spLocks noChangeArrowheads="1"/>
            </p:cNvSpPr>
            <p:nvPr/>
          </p:nvSpPr>
          <p:spPr bwMode="invGray">
            <a:xfrm>
              <a:off x="1321" y="1915"/>
              <a:ext cx="628" cy="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464">
                  <a:solidFill>
                    <a:srgbClr val="FFFFCC"/>
                  </a:solidFill>
                  <a:effectLst>
                    <a:outerShdw blurRad="38100" dist="38100" dir="2700000" algn="tl">
                      <a:srgbClr val="000000"/>
                    </a:outerShdw>
                  </a:effectLst>
                  <a:latin typeface="Arial" panose="020B0604020202020204" pitchFamily="34" charset="0"/>
                </a:rPr>
                <a:t>Prematurity</a:t>
              </a:r>
            </a:p>
          </p:txBody>
        </p:sp>
        <p:sp>
          <p:nvSpPr>
            <p:cNvPr id="315452" name="Text Box 60">
              <a:extLst>
                <a:ext uri="{FF2B5EF4-FFF2-40B4-BE49-F238E27FC236}">
                  <a16:creationId xmlns:a16="http://schemas.microsoft.com/office/drawing/2014/main" id="{1CD8A679-D6DF-44F8-AA63-18A3E88B1435}"/>
                </a:ext>
              </a:extLst>
            </p:cNvPr>
            <p:cNvSpPr txBox="1">
              <a:spLocks noChangeArrowheads="1"/>
            </p:cNvSpPr>
            <p:nvPr/>
          </p:nvSpPr>
          <p:spPr bwMode="invGray">
            <a:xfrm>
              <a:off x="1062" y="2098"/>
              <a:ext cx="888" cy="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464">
                  <a:solidFill>
                    <a:srgbClr val="FFFFCC"/>
                  </a:solidFill>
                  <a:effectLst>
                    <a:outerShdw blurRad="38100" dist="38100" dir="2700000" algn="tl">
                      <a:srgbClr val="000000"/>
                    </a:outerShdw>
                  </a:effectLst>
                  <a:latin typeface="Arial" panose="020B0604020202020204" pitchFamily="34" charset="0"/>
                </a:rPr>
                <a:t>Low birth weight</a:t>
              </a:r>
            </a:p>
          </p:txBody>
        </p:sp>
        <p:sp>
          <p:nvSpPr>
            <p:cNvPr id="315453" name="Text Box 61">
              <a:extLst>
                <a:ext uri="{FF2B5EF4-FFF2-40B4-BE49-F238E27FC236}">
                  <a16:creationId xmlns:a16="http://schemas.microsoft.com/office/drawing/2014/main" id="{B9FCDA90-B1AA-4206-B0EB-9C58902DA842}"/>
                </a:ext>
              </a:extLst>
            </p:cNvPr>
            <p:cNvSpPr txBox="1">
              <a:spLocks noChangeArrowheads="1"/>
            </p:cNvSpPr>
            <p:nvPr/>
          </p:nvSpPr>
          <p:spPr bwMode="invGray">
            <a:xfrm>
              <a:off x="966" y="2276"/>
              <a:ext cx="983" cy="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464">
                  <a:solidFill>
                    <a:srgbClr val="FFFFCC"/>
                  </a:solidFill>
                  <a:effectLst>
                    <a:outerShdw blurRad="38100" dist="38100" dir="2700000" algn="tl">
                      <a:srgbClr val="000000"/>
                    </a:outerShdw>
                  </a:effectLst>
                  <a:latin typeface="Arial" panose="020B0604020202020204" pitchFamily="34" charset="0"/>
                </a:rPr>
                <a:t>Neonatal seizures</a:t>
              </a:r>
            </a:p>
          </p:txBody>
        </p:sp>
        <p:sp>
          <p:nvSpPr>
            <p:cNvPr id="315454" name="Text Box 62">
              <a:extLst>
                <a:ext uri="{FF2B5EF4-FFF2-40B4-BE49-F238E27FC236}">
                  <a16:creationId xmlns:a16="http://schemas.microsoft.com/office/drawing/2014/main" id="{CBF7FA41-2B7E-4C11-BBD2-57FAEE15900B}"/>
                </a:ext>
              </a:extLst>
            </p:cNvPr>
            <p:cNvSpPr txBox="1">
              <a:spLocks noChangeArrowheads="1"/>
            </p:cNvSpPr>
            <p:nvPr/>
          </p:nvSpPr>
          <p:spPr bwMode="invGray">
            <a:xfrm>
              <a:off x="598" y="2457"/>
              <a:ext cx="1351" cy="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464">
                  <a:solidFill>
                    <a:srgbClr val="FFFFCC"/>
                  </a:solidFill>
                  <a:effectLst>
                    <a:outerShdw blurRad="38100" dist="38100" dir="2700000" algn="tl">
                      <a:srgbClr val="000000"/>
                    </a:outerShdw>
                  </a:effectLst>
                  <a:latin typeface="Arial" panose="020B0604020202020204" pitchFamily="34" charset="0"/>
                </a:rPr>
                <a:t>Small for gestational age</a:t>
              </a:r>
            </a:p>
          </p:txBody>
        </p:sp>
        <p:sp>
          <p:nvSpPr>
            <p:cNvPr id="315455" name="Text Box 63">
              <a:extLst>
                <a:ext uri="{FF2B5EF4-FFF2-40B4-BE49-F238E27FC236}">
                  <a16:creationId xmlns:a16="http://schemas.microsoft.com/office/drawing/2014/main" id="{86C3B741-DC43-4F34-9750-FCF6DB0A182F}"/>
                </a:ext>
              </a:extLst>
            </p:cNvPr>
            <p:cNvSpPr txBox="1">
              <a:spLocks noChangeArrowheads="1"/>
            </p:cNvSpPr>
            <p:nvPr/>
          </p:nvSpPr>
          <p:spPr bwMode="invGray">
            <a:xfrm>
              <a:off x="1001" y="2640"/>
              <a:ext cx="948" cy="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464">
                  <a:solidFill>
                    <a:srgbClr val="FFFFCC"/>
                  </a:solidFill>
                  <a:effectLst>
                    <a:outerShdw blurRad="38100" dist="38100" dir="2700000" algn="tl">
                      <a:srgbClr val="000000"/>
                    </a:outerShdw>
                  </a:effectLst>
                  <a:latin typeface="Arial" panose="020B0604020202020204" pitchFamily="34" charset="0"/>
                </a:rPr>
                <a:t>Neonatal hypoxia</a:t>
              </a:r>
            </a:p>
          </p:txBody>
        </p:sp>
        <p:sp>
          <p:nvSpPr>
            <p:cNvPr id="315456" name="Text Box 64">
              <a:extLst>
                <a:ext uri="{FF2B5EF4-FFF2-40B4-BE49-F238E27FC236}">
                  <a16:creationId xmlns:a16="http://schemas.microsoft.com/office/drawing/2014/main" id="{1B482535-B7E9-4338-AE88-FEC5DF3542C2}"/>
                </a:ext>
              </a:extLst>
            </p:cNvPr>
            <p:cNvSpPr txBox="1">
              <a:spLocks noChangeArrowheads="1"/>
            </p:cNvSpPr>
            <p:nvPr/>
          </p:nvSpPr>
          <p:spPr bwMode="invGray">
            <a:xfrm>
              <a:off x="652" y="2821"/>
              <a:ext cx="1297" cy="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464">
                  <a:solidFill>
                    <a:srgbClr val="FFFFCC"/>
                  </a:solidFill>
                  <a:effectLst>
                    <a:outerShdw blurRad="38100" dist="38100" dir="2700000" algn="tl">
                      <a:srgbClr val="000000"/>
                    </a:outerShdw>
                  </a:effectLst>
                  <a:latin typeface="Arial" panose="020B0604020202020204" pitchFamily="34" charset="0"/>
                </a:rPr>
                <a:t>Mental retardation (MR)</a:t>
              </a:r>
            </a:p>
          </p:txBody>
        </p:sp>
        <p:sp>
          <p:nvSpPr>
            <p:cNvPr id="315457" name="Text Box 65">
              <a:extLst>
                <a:ext uri="{FF2B5EF4-FFF2-40B4-BE49-F238E27FC236}">
                  <a16:creationId xmlns:a16="http://schemas.microsoft.com/office/drawing/2014/main" id="{5ABAC386-6B9C-48A2-B3E3-382E22B19B3D}"/>
                </a:ext>
              </a:extLst>
            </p:cNvPr>
            <p:cNvSpPr txBox="1">
              <a:spLocks noChangeArrowheads="1"/>
            </p:cNvSpPr>
            <p:nvPr/>
          </p:nvSpPr>
          <p:spPr bwMode="invGray">
            <a:xfrm>
              <a:off x="872" y="3000"/>
              <a:ext cx="1078" cy="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464">
                  <a:solidFill>
                    <a:srgbClr val="FFFFCC"/>
                  </a:solidFill>
                  <a:effectLst>
                    <a:outerShdw blurRad="38100" dist="38100" dir="2700000" algn="tl">
                      <a:srgbClr val="000000"/>
                    </a:outerShdw>
                  </a:effectLst>
                  <a:latin typeface="Arial" panose="020B0604020202020204" pitchFamily="34" charset="0"/>
                </a:rPr>
                <a:t>Cerebral palsy (CP)</a:t>
              </a:r>
            </a:p>
          </p:txBody>
        </p:sp>
        <p:sp>
          <p:nvSpPr>
            <p:cNvPr id="315458" name="Text Box 66">
              <a:extLst>
                <a:ext uri="{FF2B5EF4-FFF2-40B4-BE49-F238E27FC236}">
                  <a16:creationId xmlns:a16="http://schemas.microsoft.com/office/drawing/2014/main" id="{B752E8A3-819C-42B1-A1F5-EDEC77FD8FA4}"/>
                </a:ext>
              </a:extLst>
            </p:cNvPr>
            <p:cNvSpPr txBox="1">
              <a:spLocks noChangeArrowheads="1"/>
            </p:cNvSpPr>
            <p:nvPr/>
          </p:nvSpPr>
          <p:spPr bwMode="invGray">
            <a:xfrm>
              <a:off x="1315" y="3181"/>
              <a:ext cx="635" cy="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464">
                  <a:solidFill>
                    <a:srgbClr val="FFFFCC"/>
                  </a:solidFill>
                  <a:effectLst>
                    <a:outerShdw blurRad="38100" dist="38100" dir="2700000" algn="tl">
                      <a:srgbClr val="000000"/>
                    </a:outerShdw>
                  </a:effectLst>
                  <a:latin typeface="Arial" panose="020B0604020202020204" pitchFamily="34" charset="0"/>
                </a:rPr>
                <a:t>MR and CP</a:t>
              </a:r>
            </a:p>
          </p:txBody>
        </p:sp>
        <p:sp>
          <p:nvSpPr>
            <p:cNvPr id="15428" name="Freeform 67">
              <a:extLst>
                <a:ext uri="{FF2B5EF4-FFF2-40B4-BE49-F238E27FC236}">
                  <a16:creationId xmlns:a16="http://schemas.microsoft.com/office/drawing/2014/main" id="{1E3631E8-19E3-4ED7-A714-70C783E537BF}"/>
                </a:ext>
              </a:extLst>
            </p:cNvPr>
            <p:cNvSpPr>
              <a:spLocks/>
            </p:cNvSpPr>
            <p:nvPr/>
          </p:nvSpPr>
          <p:spPr bwMode="invGray">
            <a:xfrm>
              <a:off x="2004" y="1970"/>
              <a:ext cx="3751" cy="224"/>
            </a:xfrm>
            <a:custGeom>
              <a:avLst/>
              <a:gdLst>
                <a:gd name="T0" fmla="*/ 0 w 3039"/>
                <a:gd name="T1" fmla="*/ 3121 h 2500"/>
                <a:gd name="T2" fmla="*/ 134367 w 3039"/>
                <a:gd name="T3" fmla="*/ 3121 h 2500"/>
                <a:gd name="T4" fmla="*/ 134367 w 3039"/>
                <a:gd name="T5" fmla="*/ 0 h 2500"/>
                <a:gd name="T6" fmla="*/ 0 w 3039"/>
                <a:gd name="T7" fmla="*/ 0 h 2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39" h="2500">
                  <a:moveTo>
                    <a:pt x="0" y="2500"/>
                  </a:moveTo>
                  <a:lnTo>
                    <a:pt x="3039" y="2500"/>
                  </a:lnTo>
                  <a:lnTo>
                    <a:pt x="3039" y="0"/>
                  </a:lnTo>
                  <a:lnTo>
                    <a:pt x="0" y="0"/>
                  </a:lnTo>
                  <a:lnTo>
                    <a:pt x="0" y="2500"/>
                  </a:lnTo>
                  <a:close/>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grpSp>
      <p:pic>
        <p:nvPicPr>
          <p:cNvPr id="15370" name="Audio 1">
            <a:hlinkClick r:id="" action="ppaction://media"/>
            <a:extLst>
              <a:ext uri="{FF2B5EF4-FFF2-40B4-BE49-F238E27FC236}">
                <a16:creationId xmlns:a16="http://schemas.microsoft.com/office/drawing/2014/main" id="{30E829AB-893E-4833-B1CD-54032AB78D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29093" y="5928627"/>
            <a:ext cx="743499" cy="7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31734"/>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9AF2E14-A573-4862-A8C9-DED0F90C4D28}"/>
              </a:ext>
            </a:extLst>
          </p:cNvPr>
          <p:cNvSpPr>
            <a:spLocks noGrp="1" noChangeArrowheads="1"/>
          </p:cNvSpPr>
          <p:nvPr>
            <p:ph type="title"/>
          </p:nvPr>
        </p:nvSpPr>
        <p:spPr>
          <a:xfrm>
            <a:off x="1877034" y="367878"/>
            <a:ext cx="8437935" cy="701731"/>
          </a:xfrm>
        </p:spPr>
        <p:txBody>
          <a:bodyPr anchor="t">
            <a:spAutoFit/>
          </a:bodyPr>
          <a:lstStyle/>
          <a:p>
            <a:pPr defTabSz="1115202"/>
            <a:r>
              <a:rPr lang="en-US" altLang="en-US"/>
              <a:t>Adult Risk Factors for Epilepsy</a:t>
            </a:r>
          </a:p>
        </p:txBody>
      </p:sp>
      <p:sp>
        <p:nvSpPr>
          <p:cNvPr id="17411" name="Text Box 3">
            <a:extLst>
              <a:ext uri="{FF2B5EF4-FFF2-40B4-BE49-F238E27FC236}">
                <a16:creationId xmlns:a16="http://schemas.microsoft.com/office/drawing/2014/main" id="{433D4CFD-1F32-4FD5-9D02-1A564D1C9D29}"/>
              </a:ext>
            </a:extLst>
          </p:cNvPr>
          <p:cNvSpPr txBox="1">
            <a:spLocks noChangeArrowheads="1"/>
          </p:cNvSpPr>
          <p:nvPr/>
        </p:nvSpPr>
        <p:spPr bwMode="auto">
          <a:xfrm>
            <a:off x="802445" y="6042818"/>
            <a:ext cx="9924933" cy="1018484"/>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0000"/>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7493" tIns="0" rIns="447493" bIns="313245" anchor="b">
            <a:spAutoFit/>
          </a:bodyPr>
          <a:lstStyle>
            <a:lvl1pPr defTabSz="733425">
              <a:defRPr sz="2400">
                <a:solidFill>
                  <a:schemeClr val="tx1"/>
                </a:solidFill>
                <a:latin typeface="Times New Roman" panose="02020603050405020304" pitchFamily="18" charset="0"/>
              </a:defRPr>
            </a:lvl1pPr>
            <a:lvl2pPr marL="742950" indent="-285750" defTabSz="733425">
              <a:defRPr sz="2400">
                <a:solidFill>
                  <a:schemeClr val="tx1"/>
                </a:solidFill>
                <a:latin typeface="Times New Roman" panose="02020603050405020304" pitchFamily="18" charset="0"/>
              </a:defRPr>
            </a:lvl2pPr>
            <a:lvl3pPr marL="1143000" indent="-228600" defTabSz="733425">
              <a:defRPr sz="2400">
                <a:solidFill>
                  <a:schemeClr val="tx1"/>
                </a:solidFill>
                <a:latin typeface="Times New Roman" panose="02020603050405020304" pitchFamily="18" charset="0"/>
              </a:defRPr>
            </a:lvl3pPr>
            <a:lvl4pPr marL="1600200" indent="-228600" defTabSz="733425">
              <a:defRPr sz="2400">
                <a:solidFill>
                  <a:schemeClr val="tx1"/>
                </a:solidFill>
                <a:latin typeface="Times New Roman" panose="02020603050405020304" pitchFamily="18" charset="0"/>
              </a:defRPr>
            </a:lvl4pPr>
            <a:lvl5pPr marL="2057400" indent="-228600" defTabSz="733425">
              <a:defRPr sz="2400">
                <a:solidFill>
                  <a:schemeClr val="tx1"/>
                </a:solidFill>
                <a:latin typeface="Times New Roman" panose="02020603050405020304" pitchFamily="18" charset="0"/>
              </a:defRPr>
            </a:lvl5pPr>
            <a:lvl6pPr marL="2514600" indent="-228600" defTabSz="7334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334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334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334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40000"/>
              </a:spcBef>
            </a:pPr>
            <a:r>
              <a:rPr lang="en-US" altLang="en-US" sz="1342">
                <a:latin typeface="Arial" panose="020B0604020202020204" pitchFamily="34" charset="0"/>
              </a:rPr>
              <a:t>*Not significant; **Protective; LVH </a:t>
            </a:r>
            <a:r>
              <a:rPr lang="en-US" altLang="en-US" sz="1342">
                <a:latin typeface="Arial" panose="020B0604020202020204" pitchFamily="34" charset="0"/>
                <a:cs typeface="Arial" panose="020B0604020202020204" pitchFamily="34" charset="0"/>
              </a:rPr>
              <a:t>– Left ventricular hypertrophy.</a:t>
            </a:r>
          </a:p>
          <a:p>
            <a:pPr>
              <a:spcBef>
                <a:spcPct val="40000"/>
              </a:spcBef>
            </a:pPr>
            <a:r>
              <a:rPr lang="en-US" altLang="en-US" sz="1342">
                <a:latin typeface="Arial" panose="020B0604020202020204" pitchFamily="34" charset="0"/>
              </a:rPr>
              <a:t>Adapted </a:t>
            </a:r>
            <a:r>
              <a:rPr lang="en-US" altLang="en-US" sz="1342">
                <a:latin typeface="Arial" panose="020B0604020202020204" pitchFamily="34" charset="0"/>
                <a:sym typeface="Symbol" panose="05050102010706020507" pitchFamily="18" charset="2"/>
              </a:rPr>
              <a:t>with permission </a:t>
            </a:r>
            <a:r>
              <a:rPr lang="en-US" altLang="en-US" sz="1342">
                <a:latin typeface="Arial" panose="020B0604020202020204" pitchFamily="34" charset="0"/>
              </a:rPr>
              <a:t>from Hessdorffer DC, et al. </a:t>
            </a:r>
            <a:r>
              <a:rPr lang="en-US" altLang="en-US" sz="1342" i="1">
                <a:latin typeface="Arial" panose="020B0604020202020204" pitchFamily="34" charset="0"/>
              </a:rPr>
              <a:t>Epilepsy: A Comprehensive Textbook.</a:t>
            </a:r>
            <a:r>
              <a:rPr lang="en-US" altLang="en-US" sz="1342">
                <a:latin typeface="Arial" panose="020B0604020202020204" pitchFamily="34" charset="0"/>
              </a:rPr>
              <a:t> Philadelphia, Pa: Lippincott-Raven Publishers; 1997:59-67.</a:t>
            </a:r>
          </a:p>
        </p:txBody>
      </p:sp>
      <p:sp>
        <p:nvSpPr>
          <p:cNvPr id="17412" name="Freeform 4">
            <a:extLst>
              <a:ext uri="{FF2B5EF4-FFF2-40B4-BE49-F238E27FC236}">
                <a16:creationId xmlns:a16="http://schemas.microsoft.com/office/drawing/2014/main" id="{5753244B-1F7F-418C-AC8B-ACEF66FE9ED4}"/>
              </a:ext>
            </a:extLst>
          </p:cNvPr>
          <p:cNvSpPr>
            <a:spLocks/>
          </p:cNvSpPr>
          <p:nvPr/>
        </p:nvSpPr>
        <p:spPr bwMode="blackWhite">
          <a:xfrm>
            <a:off x="3997167" y="3275598"/>
            <a:ext cx="5744688" cy="337785"/>
          </a:xfrm>
          <a:custGeom>
            <a:avLst/>
            <a:gdLst>
              <a:gd name="T0" fmla="*/ 0 w 3039"/>
              <a:gd name="T1" fmla="*/ 2147483646 h 2500"/>
              <a:gd name="T2" fmla="*/ 2147483646 w 3039"/>
              <a:gd name="T3" fmla="*/ 2147483646 h 2500"/>
              <a:gd name="T4" fmla="*/ 2147483646 w 3039"/>
              <a:gd name="T5" fmla="*/ 0 h 2500"/>
              <a:gd name="T6" fmla="*/ 0 w 3039"/>
              <a:gd name="T7" fmla="*/ 0 h 2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39" h="2500">
                <a:moveTo>
                  <a:pt x="0" y="2500"/>
                </a:moveTo>
                <a:lnTo>
                  <a:pt x="3039" y="2500"/>
                </a:lnTo>
                <a:lnTo>
                  <a:pt x="3039" y="0"/>
                </a:lnTo>
                <a:lnTo>
                  <a:pt x="0" y="0"/>
                </a:lnTo>
                <a:lnTo>
                  <a:pt x="0" y="2500"/>
                </a:lnTo>
                <a:close/>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7413" name="Line 5">
            <a:extLst>
              <a:ext uri="{FF2B5EF4-FFF2-40B4-BE49-F238E27FC236}">
                <a16:creationId xmlns:a16="http://schemas.microsoft.com/office/drawing/2014/main" id="{CF01FB8C-6835-472C-950E-A639A2098810}"/>
              </a:ext>
            </a:extLst>
          </p:cNvPr>
          <p:cNvSpPr>
            <a:spLocks noChangeShapeType="1"/>
          </p:cNvSpPr>
          <p:nvPr/>
        </p:nvSpPr>
        <p:spPr bwMode="ltGray">
          <a:xfrm flipV="1">
            <a:off x="6868542" y="1241102"/>
            <a:ext cx="0" cy="440677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14" name="Line 6">
            <a:extLst>
              <a:ext uri="{FF2B5EF4-FFF2-40B4-BE49-F238E27FC236}">
                <a16:creationId xmlns:a16="http://schemas.microsoft.com/office/drawing/2014/main" id="{B8C7B5CC-7365-414E-A9B6-F242BEF67F7C}"/>
              </a:ext>
            </a:extLst>
          </p:cNvPr>
          <p:cNvSpPr>
            <a:spLocks noChangeShapeType="1"/>
          </p:cNvSpPr>
          <p:nvPr/>
        </p:nvSpPr>
        <p:spPr bwMode="black">
          <a:xfrm flipV="1">
            <a:off x="6868542" y="1241102"/>
            <a:ext cx="0" cy="440677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15" name="Line 7">
            <a:extLst>
              <a:ext uri="{FF2B5EF4-FFF2-40B4-BE49-F238E27FC236}">
                <a16:creationId xmlns:a16="http://schemas.microsoft.com/office/drawing/2014/main" id="{A6542CF8-EE21-44FC-A530-C44F6EE46A96}"/>
              </a:ext>
            </a:extLst>
          </p:cNvPr>
          <p:cNvSpPr>
            <a:spLocks noChangeShapeType="1"/>
          </p:cNvSpPr>
          <p:nvPr/>
        </p:nvSpPr>
        <p:spPr bwMode="ltGray">
          <a:xfrm flipV="1">
            <a:off x="7300314"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16" name="Line 8">
            <a:extLst>
              <a:ext uri="{FF2B5EF4-FFF2-40B4-BE49-F238E27FC236}">
                <a16:creationId xmlns:a16="http://schemas.microsoft.com/office/drawing/2014/main" id="{F666A918-9256-4620-AA29-514B0F9BB71A}"/>
              </a:ext>
            </a:extLst>
          </p:cNvPr>
          <p:cNvSpPr>
            <a:spLocks noChangeShapeType="1"/>
          </p:cNvSpPr>
          <p:nvPr/>
        </p:nvSpPr>
        <p:spPr bwMode="ltGray">
          <a:xfrm flipV="1">
            <a:off x="7552019"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17" name="Line 9">
            <a:extLst>
              <a:ext uri="{FF2B5EF4-FFF2-40B4-BE49-F238E27FC236}">
                <a16:creationId xmlns:a16="http://schemas.microsoft.com/office/drawing/2014/main" id="{B6565DB3-286B-4B98-BEB7-1EB4AF678341}"/>
              </a:ext>
            </a:extLst>
          </p:cNvPr>
          <p:cNvSpPr>
            <a:spLocks noChangeShapeType="1"/>
          </p:cNvSpPr>
          <p:nvPr/>
        </p:nvSpPr>
        <p:spPr bwMode="ltGray">
          <a:xfrm flipV="1">
            <a:off x="7734022"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18" name="Line 10">
            <a:extLst>
              <a:ext uri="{FF2B5EF4-FFF2-40B4-BE49-F238E27FC236}">
                <a16:creationId xmlns:a16="http://schemas.microsoft.com/office/drawing/2014/main" id="{BB5586A7-3F91-42B3-BCC8-B81D746ABBEA}"/>
              </a:ext>
            </a:extLst>
          </p:cNvPr>
          <p:cNvSpPr>
            <a:spLocks noChangeShapeType="1"/>
          </p:cNvSpPr>
          <p:nvPr/>
        </p:nvSpPr>
        <p:spPr bwMode="ltGray">
          <a:xfrm flipV="1">
            <a:off x="7873428"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19" name="Line 11">
            <a:extLst>
              <a:ext uri="{FF2B5EF4-FFF2-40B4-BE49-F238E27FC236}">
                <a16:creationId xmlns:a16="http://schemas.microsoft.com/office/drawing/2014/main" id="{B7B938C1-D2F8-465E-8A4C-C8BC638359BD}"/>
              </a:ext>
            </a:extLst>
          </p:cNvPr>
          <p:cNvSpPr>
            <a:spLocks noChangeShapeType="1"/>
          </p:cNvSpPr>
          <p:nvPr/>
        </p:nvSpPr>
        <p:spPr bwMode="ltGray">
          <a:xfrm flipV="1">
            <a:off x="7987662"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20" name="Line 12">
            <a:extLst>
              <a:ext uri="{FF2B5EF4-FFF2-40B4-BE49-F238E27FC236}">
                <a16:creationId xmlns:a16="http://schemas.microsoft.com/office/drawing/2014/main" id="{C695FD48-1C01-40B2-B5AE-CDA8CDF7E299}"/>
              </a:ext>
            </a:extLst>
          </p:cNvPr>
          <p:cNvSpPr>
            <a:spLocks noChangeShapeType="1"/>
          </p:cNvSpPr>
          <p:nvPr/>
        </p:nvSpPr>
        <p:spPr bwMode="ltGray">
          <a:xfrm flipV="1">
            <a:off x="8082537"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21" name="Line 13">
            <a:extLst>
              <a:ext uri="{FF2B5EF4-FFF2-40B4-BE49-F238E27FC236}">
                <a16:creationId xmlns:a16="http://schemas.microsoft.com/office/drawing/2014/main" id="{31E2740E-5479-4CE8-B9FD-492B922D69F2}"/>
              </a:ext>
            </a:extLst>
          </p:cNvPr>
          <p:cNvSpPr>
            <a:spLocks noChangeShapeType="1"/>
          </p:cNvSpPr>
          <p:nvPr/>
        </p:nvSpPr>
        <p:spPr bwMode="ltGray">
          <a:xfrm flipV="1">
            <a:off x="8165792"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22" name="Line 14">
            <a:extLst>
              <a:ext uri="{FF2B5EF4-FFF2-40B4-BE49-F238E27FC236}">
                <a16:creationId xmlns:a16="http://schemas.microsoft.com/office/drawing/2014/main" id="{7654B5A0-404E-4831-8B26-1AF5DA69DCEE}"/>
              </a:ext>
            </a:extLst>
          </p:cNvPr>
          <p:cNvSpPr>
            <a:spLocks noChangeShapeType="1"/>
          </p:cNvSpPr>
          <p:nvPr/>
        </p:nvSpPr>
        <p:spPr bwMode="ltGray">
          <a:xfrm flipV="1">
            <a:off x="8239368"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23" name="Line 15">
            <a:extLst>
              <a:ext uri="{FF2B5EF4-FFF2-40B4-BE49-F238E27FC236}">
                <a16:creationId xmlns:a16="http://schemas.microsoft.com/office/drawing/2014/main" id="{B167B5BD-0BC8-406E-AD5D-0C3659BBD5F1}"/>
              </a:ext>
            </a:extLst>
          </p:cNvPr>
          <p:cNvSpPr>
            <a:spLocks noChangeShapeType="1"/>
          </p:cNvSpPr>
          <p:nvPr/>
        </p:nvSpPr>
        <p:spPr bwMode="black">
          <a:xfrm flipV="1">
            <a:off x="8305198" y="1241102"/>
            <a:ext cx="0" cy="440677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24" name="Line 16">
            <a:extLst>
              <a:ext uri="{FF2B5EF4-FFF2-40B4-BE49-F238E27FC236}">
                <a16:creationId xmlns:a16="http://schemas.microsoft.com/office/drawing/2014/main" id="{191B095B-4E0C-4373-9E7E-A905B7EFE9D3}"/>
              </a:ext>
            </a:extLst>
          </p:cNvPr>
          <p:cNvSpPr>
            <a:spLocks noChangeShapeType="1"/>
          </p:cNvSpPr>
          <p:nvPr/>
        </p:nvSpPr>
        <p:spPr bwMode="ltGray">
          <a:xfrm flipV="1">
            <a:off x="8305198" y="1241102"/>
            <a:ext cx="0" cy="440677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25" name="Line 17">
            <a:extLst>
              <a:ext uri="{FF2B5EF4-FFF2-40B4-BE49-F238E27FC236}">
                <a16:creationId xmlns:a16="http://schemas.microsoft.com/office/drawing/2014/main" id="{8210A260-F2C2-48F2-BF25-F96CB0A2894F}"/>
              </a:ext>
            </a:extLst>
          </p:cNvPr>
          <p:cNvSpPr>
            <a:spLocks noChangeShapeType="1"/>
          </p:cNvSpPr>
          <p:nvPr/>
        </p:nvSpPr>
        <p:spPr bwMode="ltGray">
          <a:xfrm flipV="1">
            <a:off x="8738906"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26" name="Line 18">
            <a:extLst>
              <a:ext uri="{FF2B5EF4-FFF2-40B4-BE49-F238E27FC236}">
                <a16:creationId xmlns:a16="http://schemas.microsoft.com/office/drawing/2014/main" id="{BF61F528-128E-4B8F-8B29-622439D83E65}"/>
              </a:ext>
            </a:extLst>
          </p:cNvPr>
          <p:cNvSpPr>
            <a:spLocks noChangeShapeType="1"/>
          </p:cNvSpPr>
          <p:nvPr/>
        </p:nvSpPr>
        <p:spPr bwMode="ltGray">
          <a:xfrm flipV="1">
            <a:off x="8988675"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27" name="Line 19">
            <a:extLst>
              <a:ext uri="{FF2B5EF4-FFF2-40B4-BE49-F238E27FC236}">
                <a16:creationId xmlns:a16="http://schemas.microsoft.com/office/drawing/2014/main" id="{313B7E36-760D-4C61-B307-69EF0AAA9DD1}"/>
              </a:ext>
            </a:extLst>
          </p:cNvPr>
          <p:cNvSpPr>
            <a:spLocks noChangeShapeType="1"/>
          </p:cNvSpPr>
          <p:nvPr/>
        </p:nvSpPr>
        <p:spPr bwMode="ltGray">
          <a:xfrm flipV="1">
            <a:off x="9170678"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28" name="Line 20">
            <a:extLst>
              <a:ext uri="{FF2B5EF4-FFF2-40B4-BE49-F238E27FC236}">
                <a16:creationId xmlns:a16="http://schemas.microsoft.com/office/drawing/2014/main" id="{B3690E3F-E310-4212-9624-1D55FB6D33C3}"/>
              </a:ext>
            </a:extLst>
          </p:cNvPr>
          <p:cNvSpPr>
            <a:spLocks noChangeShapeType="1"/>
          </p:cNvSpPr>
          <p:nvPr/>
        </p:nvSpPr>
        <p:spPr bwMode="ltGray">
          <a:xfrm flipV="1">
            <a:off x="9310084"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29" name="Line 21">
            <a:extLst>
              <a:ext uri="{FF2B5EF4-FFF2-40B4-BE49-F238E27FC236}">
                <a16:creationId xmlns:a16="http://schemas.microsoft.com/office/drawing/2014/main" id="{0772F501-986E-4F3D-89A0-5DB857099357}"/>
              </a:ext>
            </a:extLst>
          </p:cNvPr>
          <p:cNvSpPr>
            <a:spLocks noChangeShapeType="1"/>
          </p:cNvSpPr>
          <p:nvPr/>
        </p:nvSpPr>
        <p:spPr bwMode="ltGray">
          <a:xfrm flipV="1">
            <a:off x="9424319"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30" name="Line 22">
            <a:extLst>
              <a:ext uri="{FF2B5EF4-FFF2-40B4-BE49-F238E27FC236}">
                <a16:creationId xmlns:a16="http://schemas.microsoft.com/office/drawing/2014/main" id="{146B6D71-A6A6-4335-8B19-8EF8FC80F0CA}"/>
              </a:ext>
            </a:extLst>
          </p:cNvPr>
          <p:cNvSpPr>
            <a:spLocks noChangeShapeType="1"/>
          </p:cNvSpPr>
          <p:nvPr/>
        </p:nvSpPr>
        <p:spPr bwMode="ltGray">
          <a:xfrm flipV="1">
            <a:off x="9519193"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31" name="Line 23">
            <a:extLst>
              <a:ext uri="{FF2B5EF4-FFF2-40B4-BE49-F238E27FC236}">
                <a16:creationId xmlns:a16="http://schemas.microsoft.com/office/drawing/2014/main" id="{77BF32E0-F664-450A-B4B5-74D0A8934B1E}"/>
              </a:ext>
            </a:extLst>
          </p:cNvPr>
          <p:cNvSpPr>
            <a:spLocks noChangeShapeType="1"/>
          </p:cNvSpPr>
          <p:nvPr/>
        </p:nvSpPr>
        <p:spPr bwMode="ltGray">
          <a:xfrm flipV="1">
            <a:off x="9604385"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32" name="Line 24">
            <a:extLst>
              <a:ext uri="{FF2B5EF4-FFF2-40B4-BE49-F238E27FC236}">
                <a16:creationId xmlns:a16="http://schemas.microsoft.com/office/drawing/2014/main" id="{0BD8D913-8D0F-4986-8DFC-17B6A71CED6E}"/>
              </a:ext>
            </a:extLst>
          </p:cNvPr>
          <p:cNvSpPr>
            <a:spLocks noChangeShapeType="1"/>
          </p:cNvSpPr>
          <p:nvPr/>
        </p:nvSpPr>
        <p:spPr bwMode="ltGray">
          <a:xfrm flipV="1">
            <a:off x="9676024"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33" name="Line 25">
            <a:extLst>
              <a:ext uri="{FF2B5EF4-FFF2-40B4-BE49-F238E27FC236}">
                <a16:creationId xmlns:a16="http://schemas.microsoft.com/office/drawing/2014/main" id="{7C9BBCEB-3D21-43DD-BC0D-7BB6DEBB7AB2}"/>
              </a:ext>
            </a:extLst>
          </p:cNvPr>
          <p:cNvSpPr>
            <a:spLocks noChangeShapeType="1"/>
          </p:cNvSpPr>
          <p:nvPr/>
        </p:nvSpPr>
        <p:spPr bwMode="ltGray">
          <a:xfrm flipV="1">
            <a:off x="5431886" y="1241102"/>
            <a:ext cx="0" cy="440677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34" name="Line 26">
            <a:extLst>
              <a:ext uri="{FF2B5EF4-FFF2-40B4-BE49-F238E27FC236}">
                <a16:creationId xmlns:a16="http://schemas.microsoft.com/office/drawing/2014/main" id="{E7F3B420-5076-44F6-9700-C22A7D338F32}"/>
              </a:ext>
            </a:extLst>
          </p:cNvPr>
          <p:cNvSpPr>
            <a:spLocks noChangeShapeType="1"/>
          </p:cNvSpPr>
          <p:nvPr/>
        </p:nvSpPr>
        <p:spPr bwMode="black">
          <a:xfrm flipV="1">
            <a:off x="5431886" y="1241102"/>
            <a:ext cx="0" cy="440677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35" name="Line 27">
            <a:extLst>
              <a:ext uri="{FF2B5EF4-FFF2-40B4-BE49-F238E27FC236}">
                <a16:creationId xmlns:a16="http://schemas.microsoft.com/office/drawing/2014/main" id="{097A8866-B1EE-450B-80AA-28C8450D3302}"/>
              </a:ext>
            </a:extLst>
          </p:cNvPr>
          <p:cNvSpPr>
            <a:spLocks noChangeShapeType="1"/>
          </p:cNvSpPr>
          <p:nvPr/>
        </p:nvSpPr>
        <p:spPr bwMode="ltGray">
          <a:xfrm flipV="1">
            <a:off x="5863658"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36" name="Line 28">
            <a:extLst>
              <a:ext uri="{FF2B5EF4-FFF2-40B4-BE49-F238E27FC236}">
                <a16:creationId xmlns:a16="http://schemas.microsoft.com/office/drawing/2014/main" id="{647FA0C2-421B-46F3-9D10-84B8F631D0D6}"/>
              </a:ext>
            </a:extLst>
          </p:cNvPr>
          <p:cNvSpPr>
            <a:spLocks noChangeShapeType="1"/>
          </p:cNvSpPr>
          <p:nvPr/>
        </p:nvSpPr>
        <p:spPr bwMode="ltGray">
          <a:xfrm flipV="1">
            <a:off x="6113426"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37" name="Line 29">
            <a:extLst>
              <a:ext uri="{FF2B5EF4-FFF2-40B4-BE49-F238E27FC236}">
                <a16:creationId xmlns:a16="http://schemas.microsoft.com/office/drawing/2014/main" id="{5A5118CF-FC6A-44BB-8B9A-ED5B84F18070}"/>
              </a:ext>
            </a:extLst>
          </p:cNvPr>
          <p:cNvSpPr>
            <a:spLocks noChangeShapeType="1"/>
          </p:cNvSpPr>
          <p:nvPr/>
        </p:nvSpPr>
        <p:spPr bwMode="ltGray">
          <a:xfrm flipV="1">
            <a:off x="6295429"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38" name="Line 30">
            <a:extLst>
              <a:ext uri="{FF2B5EF4-FFF2-40B4-BE49-F238E27FC236}">
                <a16:creationId xmlns:a16="http://schemas.microsoft.com/office/drawing/2014/main" id="{FC3ED426-7C32-421C-B07F-932E492F9251}"/>
              </a:ext>
            </a:extLst>
          </p:cNvPr>
          <p:cNvSpPr>
            <a:spLocks noChangeShapeType="1"/>
          </p:cNvSpPr>
          <p:nvPr/>
        </p:nvSpPr>
        <p:spPr bwMode="ltGray">
          <a:xfrm flipV="1">
            <a:off x="6434835"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39" name="Line 31">
            <a:extLst>
              <a:ext uri="{FF2B5EF4-FFF2-40B4-BE49-F238E27FC236}">
                <a16:creationId xmlns:a16="http://schemas.microsoft.com/office/drawing/2014/main" id="{74F69C83-248C-4EEC-BA2C-CAC2A8566658}"/>
              </a:ext>
            </a:extLst>
          </p:cNvPr>
          <p:cNvSpPr>
            <a:spLocks noChangeShapeType="1"/>
          </p:cNvSpPr>
          <p:nvPr/>
        </p:nvSpPr>
        <p:spPr bwMode="ltGray">
          <a:xfrm flipV="1">
            <a:off x="6549071"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40" name="Line 32">
            <a:extLst>
              <a:ext uri="{FF2B5EF4-FFF2-40B4-BE49-F238E27FC236}">
                <a16:creationId xmlns:a16="http://schemas.microsoft.com/office/drawing/2014/main" id="{9F10FC5F-B824-4526-9AF9-114F43401D50}"/>
              </a:ext>
            </a:extLst>
          </p:cNvPr>
          <p:cNvSpPr>
            <a:spLocks noChangeShapeType="1"/>
          </p:cNvSpPr>
          <p:nvPr/>
        </p:nvSpPr>
        <p:spPr bwMode="ltGray">
          <a:xfrm flipV="1">
            <a:off x="6643944"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41" name="Line 33">
            <a:extLst>
              <a:ext uri="{FF2B5EF4-FFF2-40B4-BE49-F238E27FC236}">
                <a16:creationId xmlns:a16="http://schemas.microsoft.com/office/drawing/2014/main" id="{2CE1A671-EBCA-480D-9767-0E295EDD53CA}"/>
              </a:ext>
            </a:extLst>
          </p:cNvPr>
          <p:cNvSpPr>
            <a:spLocks noChangeShapeType="1"/>
          </p:cNvSpPr>
          <p:nvPr/>
        </p:nvSpPr>
        <p:spPr bwMode="ltGray">
          <a:xfrm flipV="1">
            <a:off x="6729136"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42" name="Line 34">
            <a:extLst>
              <a:ext uri="{FF2B5EF4-FFF2-40B4-BE49-F238E27FC236}">
                <a16:creationId xmlns:a16="http://schemas.microsoft.com/office/drawing/2014/main" id="{905F79E0-BAD2-4DAE-B2FF-5435634C1B18}"/>
              </a:ext>
            </a:extLst>
          </p:cNvPr>
          <p:cNvSpPr>
            <a:spLocks noChangeShapeType="1"/>
          </p:cNvSpPr>
          <p:nvPr/>
        </p:nvSpPr>
        <p:spPr bwMode="ltGray">
          <a:xfrm flipV="1">
            <a:off x="6800776"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43" name="Line 35">
            <a:extLst>
              <a:ext uri="{FF2B5EF4-FFF2-40B4-BE49-F238E27FC236}">
                <a16:creationId xmlns:a16="http://schemas.microsoft.com/office/drawing/2014/main" id="{17F8AE7F-9DED-41A1-B9D4-59E49AAB7BD7}"/>
              </a:ext>
            </a:extLst>
          </p:cNvPr>
          <p:cNvSpPr>
            <a:spLocks noChangeShapeType="1"/>
          </p:cNvSpPr>
          <p:nvPr/>
        </p:nvSpPr>
        <p:spPr bwMode="ltGray">
          <a:xfrm flipV="1">
            <a:off x="4425065"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44" name="Line 36">
            <a:extLst>
              <a:ext uri="{FF2B5EF4-FFF2-40B4-BE49-F238E27FC236}">
                <a16:creationId xmlns:a16="http://schemas.microsoft.com/office/drawing/2014/main" id="{234AAE3C-8C9A-403E-9524-EBC52DEBF501}"/>
              </a:ext>
            </a:extLst>
          </p:cNvPr>
          <p:cNvSpPr>
            <a:spLocks noChangeShapeType="1"/>
          </p:cNvSpPr>
          <p:nvPr/>
        </p:nvSpPr>
        <p:spPr bwMode="ltGray">
          <a:xfrm flipV="1">
            <a:off x="4676770"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45" name="Line 37">
            <a:extLst>
              <a:ext uri="{FF2B5EF4-FFF2-40B4-BE49-F238E27FC236}">
                <a16:creationId xmlns:a16="http://schemas.microsoft.com/office/drawing/2014/main" id="{D07BA995-3C9C-4BE3-9F1E-1E0FC59A7305}"/>
              </a:ext>
            </a:extLst>
          </p:cNvPr>
          <p:cNvSpPr>
            <a:spLocks noChangeShapeType="1"/>
          </p:cNvSpPr>
          <p:nvPr/>
        </p:nvSpPr>
        <p:spPr bwMode="ltGray">
          <a:xfrm flipV="1">
            <a:off x="4858772"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46" name="Line 38">
            <a:extLst>
              <a:ext uri="{FF2B5EF4-FFF2-40B4-BE49-F238E27FC236}">
                <a16:creationId xmlns:a16="http://schemas.microsoft.com/office/drawing/2014/main" id="{DCF61464-C5DF-4464-9BEE-BB6222C58358}"/>
              </a:ext>
            </a:extLst>
          </p:cNvPr>
          <p:cNvSpPr>
            <a:spLocks noChangeShapeType="1"/>
          </p:cNvSpPr>
          <p:nvPr/>
        </p:nvSpPr>
        <p:spPr bwMode="ltGray">
          <a:xfrm flipV="1">
            <a:off x="4998178"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47" name="Line 39">
            <a:extLst>
              <a:ext uri="{FF2B5EF4-FFF2-40B4-BE49-F238E27FC236}">
                <a16:creationId xmlns:a16="http://schemas.microsoft.com/office/drawing/2014/main" id="{018BD956-3DE4-4D5B-BBB9-7D0783ED8E58}"/>
              </a:ext>
            </a:extLst>
          </p:cNvPr>
          <p:cNvSpPr>
            <a:spLocks noChangeShapeType="1"/>
          </p:cNvSpPr>
          <p:nvPr/>
        </p:nvSpPr>
        <p:spPr bwMode="ltGray">
          <a:xfrm flipV="1">
            <a:off x="5112415"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48" name="Line 40">
            <a:extLst>
              <a:ext uri="{FF2B5EF4-FFF2-40B4-BE49-F238E27FC236}">
                <a16:creationId xmlns:a16="http://schemas.microsoft.com/office/drawing/2014/main" id="{86CE34EA-D377-4C4B-8C26-82895B091DE1}"/>
              </a:ext>
            </a:extLst>
          </p:cNvPr>
          <p:cNvSpPr>
            <a:spLocks noChangeShapeType="1"/>
          </p:cNvSpPr>
          <p:nvPr/>
        </p:nvSpPr>
        <p:spPr bwMode="ltGray">
          <a:xfrm flipV="1">
            <a:off x="5207287"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49" name="Line 41">
            <a:extLst>
              <a:ext uri="{FF2B5EF4-FFF2-40B4-BE49-F238E27FC236}">
                <a16:creationId xmlns:a16="http://schemas.microsoft.com/office/drawing/2014/main" id="{2B5CFFB4-1AD7-4817-8FE6-9F3B8B8247DB}"/>
              </a:ext>
            </a:extLst>
          </p:cNvPr>
          <p:cNvSpPr>
            <a:spLocks noChangeShapeType="1"/>
          </p:cNvSpPr>
          <p:nvPr/>
        </p:nvSpPr>
        <p:spPr bwMode="ltGray">
          <a:xfrm flipV="1">
            <a:off x="5292480"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17450" name="Line 42">
            <a:extLst>
              <a:ext uri="{FF2B5EF4-FFF2-40B4-BE49-F238E27FC236}">
                <a16:creationId xmlns:a16="http://schemas.microsoft.com/office/drawing/2014/main" id="{58B89BB7-0049-4EF9-9B6B-118334E9908B}"/>
              </a:ext>
            </a:extLst>
          </p:cNvPr>
          <p:cNvSpPr>
            <a:spLocks noChangeShapeType="1"/>
          </p:cNvSpPr>
          <p:nvPr/>
        </p:nvSpPr>
        <p:spPr bwMode="ltGray">
          <a:xfrm flipV="1">
            <a:off x="5364120" y="1241102"/>
            <a:ext cx="0" cy="440677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n-US" sz="2195"/>
          </a:p>
        </p:txBody>
      </p:sp>
      <p:sp>
        <p:nvSpPr>
          <p:cNvPr id="317483" name="Text Box 43">
            <a:extLst>
              <a:ext uri="{FF2B5EF4-FFF2-40B4-BE49-F238E27FC236}">
                <a16:creationId xmlns:a16="http://schemas.microsoft.com/office/drawing/2014/main" id="{C04E3C71-FED0-4010-9AD4-C7F77E65E434}"/>
              </a:ext>
            </a:extLst>
          </p:cNvPr>
          <p:cNvSpPr txBox="1">
            <a:spLocks noChangeArrowheads="1"/>
          </p:cNvSpPr>
          <p:nvPr/>
        </p:nvSpPr>
        <p:spPr bwMode="auto">
          <a:xfrm>
            <a:off x="3866293" y="5700157"/>
            <a:ext cx="240450" cy="20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1">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sz="1342">
                <a:solidFill>
                  <a:srgbClr val="FFFFCC"/>
                </a:solidFill>
                <a:effectLst>
                  <a:outerShdw blurRad="38100" dist="38100" dir="2700000" algn="tl">
                    <a:srgbClr val="000000"/>
                  </a:outerShdw>
                </a:effectLst>
                <a:latin typeface="Arial" panose="020B0604020202020204" pitchFamily="34" charset="0"/>
              </a:rPr>
              <a:t>0.1</a:t>
            </a:r>
          </a:p>
        </p:txBody>
      </p:sp>
      <p:sp>
        <p:nvSpPr>
          <p:cNvPr id="317484" name="Text Box 44">
            <a:extLst>
              <a:ext uri="{FF2B5EF4-FFF2-40B4-BE49-F238E27FC236}">
                <a16:creationId xmlns:a16="http://schemas.microsoft.com/office/drawing/2014/main" id="{919556B1-BDAB-4177-88BD-1C3DDE87CE5C}"/>
              </a:ext>
            </a:extLst>
          </p:cNvPr>
          <p:cNvSpPr txBox="1">
            <a:spLocks noChangeArrowheads="1"/>
          </p:cNvSpPr>
          <p:nvPr/>
        </p:nvSpPr>
        <p:spPr bwMode="auto">
          <a:xfrm>
            <a:off x="5380893" y="5700157"/>
            <a:ext cx="96180" cy="20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1">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sz="1342">
                <a:solidFill>
                  <a:srgbClr val="FFFFCC"/>
                </a:solidFill>
                <a:effectLst>
                  <a:outerShdw blurRad="38100" dist="38100" dir="2700000" algn="tl">
                    <a:srgbClr val="000000"/>
                  </a:outerShdw>
                </a:effectLst>
                <a:latin typeface="Arial" panose="020B0604020202020204" pitchFamily="34" charset="0"/>
              </a:rPr>
              <a:t>1</a:t>
            </a:r>
          </a:p>
        </p:txBody>
      </p:sp>
      <p:sp>
        <p:nvSpPr>
          <p:cNvPr id="317485" name="Text Box 45">
            <a:extLst>
              <a:ext uri="{FF2B5EF4-FFF2-40B4-BE49-F238E27FC236}">
                <a16:creationId xmlns:a16="http://schemas.microsoft.com/office/drawing/2014/main" id="{7671B762-484F-48B5-A1B2-FFBB6FEDD02A}"/>
              </a:ext>
            </a:extLst>
          </p:cNvPr>
          <p:cNvSpPr txBox="1">
            <a:spLocks noChangeArrowheads="1"/>
          </p:cNvSpPr>
          <p:nvPr/>
        </p:nvSpPr>
        <p:spPr bwMode="auto">
          <a:xfrm>
            <a:off x="6771395" y="5700157"/>
            <a:ext cx="192360" cy="20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1">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sz="1342">
                <a:solidFill>
                  <a:srgbClr val="FFFFCC"/>
                </a:solidFill>
                <a:effectLst>
                  <a:outerShdw blurRad="38100" dist="38100" dir="2700000" algn="tl">
                    <a:srgbClr val="000000"/>
                  </a:outerShdw>
                </a:effectLst>
                <a:latin typeface="Arial" panose="020B0604020202020204" pitchFamily="34" charset="0"/>
              </a:rPr>
              <a:t>10</a:t>
            </a:r>
          </a:p>
        </p:txBody>
      </p:sp>
      <p:sp>
        <p:nvSpPr>
          <p:cNvPr id="317486" name="Text Box 46">
            <a:extLst>
              <a:ext uri="{FF2B5EF4-FFF2-40B4-BE49-F238E27FC236}">
                <a16:creationId xmlns:a16="http://schemas.microsoft.com/office/drawing/2014/main" id="{FE189EE7-C9D6-488A-B780-2813F3A19CBB}"/>
              </a:ext>
            </a:extLst>
          </p:cNvPr>
          <p:cNvSpPr txBox="1">
            <a:spLocks noChangeArrowheads="1"/>
          </p:cNvSpPr>
          <p:nvPr/>
        </p:nvSpPr>
        <p:spPr bwMode="auto">
          <a:xfrm>
            <a:off x="9555304" y="5700157"/>
            <a:ext cx="384721" cy="20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1">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sz="1342">
                <a:solidFill>
                  <a:srgbClr val="FFFFCC"/>
                </a:solidFill>
                <a:effectLst>
                  <a:outerShdw blurRad="38100" dist="38100" dir="2700000" algn="tl">
                    <a:srgbClr val="000000"/>
                  </a:outerShdw>
                </a:effectLst>
                <a:latin typeface="Arial" panose="020B0604020202020204" pitchFamily="34" charset="0"/>
              </a:rPr>
              <a:t>1000</a:t>
            </a:r>
          </a:p>
        </p:txBody>
      </p:sp>
      <p:sp>
        <p:nvSpPr>
          <p:cNvPr id="17455" name="Freeform 47">
            <a:extLst>
              <a:ext uri="{FF2B5EF4-FFF2-40B4-BE49-F238E27FC236}">
                <a16:creationId xmlns:a16="http://schemas.microsoft.com/office/drawing/2014/main" id="{1B148D5B-8DE8-4A22-B8FA-545C7EA6CD5D}"/>
              </a:ext>
            </a:extLst>
          </p:cNvPr>
          <p:cNvSpPr>
            <a:spLocks/>
          </p:cNvSpPr>
          <p:nvPr/>
        </p:nvSpPr>
        <p:spPr bwMode="auto">
          <a:xfrm>
            <a:off x="3997166" y="5647880"/>
            <a:ext cx="5746625" cy="0"/>
          </a:xfrm>
          <a:custGeom>
            <a:avLst/>
            <a:gdLst>
              <a:gd name="T0" fmla="*/ 0 w 3039"/>
              <a:gd name="T1" fmla="*/ 2147483646 w 3039"/>
              <a:gd name="T2" fmla="*/ 2147483646 w 3039"/>
              <a:gd name="T3" fmla="*/ 0 w 3039"/>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3039">
                <a:moveTo>
                  <a:pt x="0" y="0"/>
                </a:moveTo>
                <a:lnTo>
                  <a:pt x="3039" y="0"/>
                </a:lnTo>
                <a:lnTo>
                  <a:pt x="0" y="0"/>
                </a:lnTo>
                <a:close/>
              </a:path>
            </a:pathLst>
          </a:custGeom>
          <a:solidFill>
            <a:srgbClr val="000000"/>
          </a:solidFill>
          <a:ln w="12700">
            <a:solidFill>
              <a:srgbClr val="BFBFA7"/>
            </a:solidFill>
            <a:prstDash val="solid"/>
            <a:round/>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sz="2195"/>
          </a:p>
        </p:txBody>
      </p:sp>
      <p:sp>
        <p:nvSpPr>
          <p:cNvPr id="17456" name="Freeform 48">
            <a:extLst>
              <a:ext uri="{FF2B5EF4-FFF2-40B4-BE49-F238E27FC236}">
                <a16:creationId xmlns:a16="http://schemas.microsoft.com/office/drawing/2014/main" id="{9F046717-1E6C-4098-A21D-1228E33215C2}"/>
              </a:ext>
            </a:extLst>
          </p:cNvPr>
          <p:cNvSpPr>
            <a:spLocks/>
          </p:cNvSpPr>
          <p:nvPr/>
        </p:nvSpPr>
        <p:spPr bwMode="auto">
          <a:xfrm>
            <a:off x="3997166" y="1179669"/>
            <a:ext cx="5473621" cy="337785"/>
          </a:xfrm>
          <a:custGeom>
            <a:avLst/>
            <a:gdLst>
              <a:gd name="T0" fmla="*/ 0 w 1013"/>
              <a:gd name="T1" fmla="*/ 0 h 152"/>
              <a:gd name="T2" fmla="*/ 2147483646 w 1013"/>
              <a:gd name="T3" fmla="*/ 0 h 152"/>
              <a:gd name="T4" fmla="*/ 2147483646 w 1013"/>
              <a:gd name="T5" fmla="*/ 2147483646 h 152"/>
              <a:gd name="T6" fmla="*/ 0 w 1013"/>
              <a:gd name="T7" fmla="*/ 2147483646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3" h="152">
                <a:moveTo>
                  <a:pt x="0" y="0"/>
                </a:moveTo>
                <a:lnTo>
                  <a:pt x="1013" y="0"/>
                </a:lnTo>
                <a:lnTo>
                  <a:pt x="1013" y="152"/>
                </a:lnTo>
                <a:lnTo>
                  <a:pt x="0" y="152"/>
                </a:lnTo>
                <a:lnTo>
                  <a:pt x="0" y="0"/>
                </a:lnTo>
                <a:close/>
              </a:path>
            </a:pathLst>
          </a:custGeom>
          <a:gradFill rotWithShape="0">
            <a:gsLst>
              <a:gs pos="0">
                <a:srgbClr val="006600"/>
              </a:gs>
              <a:gs pos="100000">
                <a:srgbClr val="00CC00"/>
              </a:gs>
            </a:gsLst>
            <a:lin ang="0" scaled="1"/>
          </a:gradFill>
          <a:ln w="12700" cap="flat" cmpd="sng">
            <a:solidFill>
              <a:srgbClr val="CCFFCC"/>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7457" name="Freeform 49">
            <a:extLst>
              <a:ext uri="{FF2B5EF4-FFF2-40B4-BE49-F238E27FC236}">
                <a16:creationId xmlns:a16="http://schemas.microsoft.com/office/drawing/2014/main" id="{A1902F10-F1EC-4815-A31B-0E3AC3BF5524}"/>
              </a:ext>
            </a:extLst>
          </p:cNvPr>
          <p:cNvSpPr>
            <a:spLocks/>
          </p:cNvSpPr>
          <p:nvPr/>
        </p:nvSpPr>
        <p:spPr bwMode="auto">
          <a:xfrm>
            <a:off x="3997167" y="1381033"/>
            <a:ext cx="3521937" cy="337785"/>
          </a:xfrm>
          <a:custGeom>
            <a:avLst/>
            <a:gdLst>
              <a:gd name="T0" fmla="*/ 0 w 1055"/>
              <a:gd name="T1" fmla="*/ 0 h 152"/>
              <a:gd name="T2" fmla="*/ 2147483646 w 1055"/>
              <a:gd name="T3" fmla="*/ 0 h 152"/>
              <a:gd name="T4" fmla="*/ 2147483646 w 1055"/>
              <a:gd name="T5" fmla="*/ 2147483646 h 152"/>
              <a:gd name="T6" fmla="*/ 0 w 1055"/>
              <a:gd name="T7" fmla="*/ 2147483646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5" h="152">
                <a:moveTo>
                  <a:pt x="0" y="0"/>
                </a:moveTo>
                <a:lnTo>
                  <a:pt x="1055" y="0"/>
                </a:lnTo>
                <a:lnTo>
                  <a:pt x="1055" y="152"/>
                </a:lnTo>
                <a:lnTo>
                  <a:pt x="0" y="152"/>
                </a:lnTo>
                <a:lnTo>
                  <a:pt x="0" y="0"/>
                </a:lnTo>
                <a:close/>
              </a:path>
            </a:pathLst>
          </a:custGeom>
          <a:gradFill rotWithShape="0">
            <a:gsLst>
              <a:gs pos="0">
                <a:srgbClr val="006600"/>
              </a:gs>
              <a:gs pos="100000">
                <a:srgbClr val="00CC00"/>
              </a:gs>
            </a:gsLst>
            <a:lin ang="0" scaled="1"/>
          </a:gradFill>
          <a:ln w="12700" cap="flat" cmpd="sng">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317490" name="Text Box 50">
            <a:extLst>
              <a:ext uri="{FF2B5EF4-FFF2-40B4-BE49-F238E27FC236}">
                <a16:creationId xmlns:a16="http://schemas.microsoft.com/office/drawing/2014/main" id="{C7788A09-C9A2-4AF1-BC93-D5A11024D15B}"/>
              </a:ext>
            </a:extLst>
          </p:cNvPr>
          <p:cNvSpPr txBox="1">
            <a:spLocks noChangeArrowheads="1"/>
          </p:cNvSpPr>
          <p:nvPr/>
        </p:nvSpPr>
        <p:spPr bwMode="auto">
          <a:xfrm>
            <a:off x="2138116" y="1246263"/>
            <a:ext cx="1777731" cy="20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342">
                <a:solidFill>
                  <a:srgbClr val="FFFFCC"/>
                </a:solidFill>
                <a:effectLst>
                  <a:outerShdw blurRad="38100" dist="38100" dir="2700000" algn="tl">
                    <a:srgbClr val="000000"/>
                  </a:outerShdw>
                </a:effectLst>
                <a:latin typeface="Arial" panose="020B0604020202020204" pitchFamily="34" charset="0"/>
              </a:rPr>
              <a:t>Military head injury (HI)</a:t>
            </a:r>
          </a:p>
        </p:txBody>
      </p:sp>
      <p:sp>
        <p:nvSpPr>
          <p:cNvPr id="317491" name="Text Box 51">
            <a:extLst>
              <a:ext uri="{FF2B5EF4-FFF2-40B4-BE49-F238E27FC236}">
                <a16:creationId xmlns:a16="http://schemas.microsoft.com/office/drawing/2014/main" id="{050E2587-10B3-4A06-8A32-06A05F096A9F}"/>
              </a:ext>
            </a:extLst>
          </p:cNvPr>
          <p:cNvSpPr txBox="1">
            <a:spLocks noChangeArrowheads="1"/>
          </p:cNvSpPr>
          <p:nvPr/>
        </p:nvSpPr>
        <p:spPr bwMode="auto">
          <a:xfrm>
            <a:off x="2453908" y="1445691"/>
            <a:ext cx="1461939" cy="20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342">
                <a:solidFill>
                  <a:srgbClr val="FFFFCC"/>
                </a:solidFill>
                <a:effectLst>
                  <a:outerShdw blurRad="38100" dist="38100" dir="2700000" algn="tl">
                    <a:srgbClr val="000000"/>
                  </a:outerShdw>
                </a:effectLst>
                <a:latin typeface="Arial" panose="020B0604020202020204" pitchFamily="34" charset="0"/>
              </a:rPr>
              <a:t>Civilian HI (severe)</a:t>
            </a:r>
          </a:p>
        </p:txBody>
      </p:sp>
      <p:sp>
        <p:nvSpPr>
          <p:cNvPr id="317492" name="Text Box 52">
            <a:extLst>
              <a:ext uri="{FF2B5EF4-FFF2-40B4-BE49-F238E27FC236}">
                <a16:creationId xmlns:a16="http://schemas.microsoft.com/office/drawing/2014/main" id="{99ADD97B-7202-4C06-8E22-5FCDE5A8C689}"/>
              </a:ext>
            </a:extLst>
          </p:cNvPr>
          <p:cNvSpPr txBox="1">
            <a:spLocks noChangeArrowheads="1"/>
          </p:cNvSpPr>
          <p:nvPr/>
        </p:nvSpPr>
        <p:spPr bwMode="auto">
          <a:xfrm>
            <a:off x="2243915" y="1647055"/>
            <a:ext cx="1671932" cy="20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342">
                <a:solidFill>
                  <a:srgbClr val="FFFFCC"/>
                </a:solidFill>
                <a:effectLst>
                  <a:outerShdw blurRad="38100" dist="38100" dir="2700000" algn="tl">
                    <a:srgbClr val="000000"/>
                  </a:outerShdw>
                </a:effectLst>
                <a:latin typeface="Arial" panose="020B0604020202020204" pitchFamily="34" charset="0"/>
              </a:rPr>
              <a:t>Civilian HI (moderate)</a:t>
            </a:r>
          </a:p>
        </p:txBody>
      </p:sp>
      <p:sp>
        <p:nvSpPr>
          <p:cNvPr id="317493" name="Text Box 53">
            <a:extLst>
              <a:ext uri="{FF2B5EF4-FFF2-40B4-BE49-F238E27FC236}">
                <a16:creationId xmlns:a16="http://schemas.microsoft.com/office/drawing/2014/main" id="{74E7EF12-EA7C-47E9-80EF-58FCF54E75D9}"/>
              </a:ext>
            </a:extLst>
          </p:cNvPr>
          <p:cNvSpPr txBox="1">
            <a:spLocks noChangeArrowheads="1"/>
          </p:cNvSpPr>
          <p:nvPr/>
        </p:nvSpPr>
        <p:spPr bwMode="auto">
          <a:xfrm>
            <a:off x="2590163" y="1842610"/>
            <a:ext cx="1325683" cy="20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342">
                <a:solidFill>
                  <a:srgbClr val="FFFFCC"/>
                </a:solidFill>
                <a:effectLst>
                  <a:outerShdw blurRad="38100" dist="38100" dir="2700000" algn="tl">
                    <a:srgbClr val="000000"/>
                  </a:outerShdw>
                </a:effectLst>
                <a:latin typeface="Arial" panose="020B0604020202020204" pitchFamily="34" charset="0"/>
              </a:rPr>
              <a:t>Civilian HI (mild)*</a:t>
            </a:r>
          </a:p>
        </p:txBody>
      </p:sp>
      <p:sp>
        <p:nvSpPr>
          <p:cNvPr id="317494" name="Text Box 54">
            <a:extLst>
              <a:ext uri="{FF2B5EF4-FFF2-40B4-BE49-F238E27FC236}">
                <a16:creationId xmlns:a16="http://schemas.microsoft.com/office/drawing/2014/main" id="{636D47F6-AC35-4973-A701-E8AA697F8D8D}"/>
              </a:ext>
            </a:extLst>
          </p:cNvPr>
          <p:cNvSpPr txBox="1">
            <a:spLocks noChangeArrowheads="1"/>
          </p:cNvSpPr>
          <p:nvPr/>
        </p:nvSpPr>
        <p:spPr bwMode="auto">
          <a:xfrm>
            <a:off x="3415710" y="2042039"/>
            <a:ext cx="500137" cy="20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342">
                <a:solidFill>
                  <a:srgbClr val="FFFFCC"/>
                </a:solidFill>
                <a:effectLst>
                  <a:outerShdw blurRad="38100" dist="38100" dir="2700000" algn="tl">
                    <a:srgbClr val="000000"/>
                  </a:outerShdw>
                </a:effectLst>
                <a:latin typeface="Arial" panose="020B0604020202020204" pitchFamily="34" charset="0"/>
              </a:rPr>
              <a:t>Stroke</a:t>
            </a:r>
          </a:p>
        </p:txBody>
      </p:sp>
      <p:sp>
        <p:nvSpPr>
          <p:cNvPr id="317495" name="Text Box 55">
            <a:extLst>
              <a:ext uri="{FF2B5EF4-FFF2-40B4-BE49-F238E27FC236}">
                <a16:creationId xmlns:a16="http://schemas.microsoft.com/office/drawing/2014/main" id="{AB140DA3-03BE-413D-A9AB-B8A1A3BFB949}"/>
              </a:ext>
            </a:extLst>
          </p:cNvPr>
          <p:cNvSpPr txBox="1">
            <a:spLocks noChangeArrowheads="1"/>
          </p:cNvSpPr>
          <p:nvPr/>
        </p:nvSpPr>
        <p:spPr bwMode="auto">
          <a:xfrm>
            <a:off x="2417038" y="2243403"/>
            <a:ext cx="1498808" cy="20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342">
                <a:solidFill>
                  <a:srgbClr val="FFFFCC"/>
                </a:solidFill>
                <a:effectLst>
                  <a:outerShdw blurRad="38100" dist="38100" dir="2700000" algn="tl">
                    <a:srgbClr val="000000"/>
                  </a:outerShdw>
                </a:effectLst>
                <a:latin typeface="Arial" panose="020B0604020202020204" pitchFamily="34" charset="0"/>
              </a:rPr>
              <a:t>Embolic risk factors</a:t>
            </a:r>
          </a:p>
        </p:txBody>
      </p:sp>
      <p:sp>
        <p:nvSpPr>
          <p:cNvPr id="317496" name="Text Box 56">
            <a:extLst>
              <a:ext uri="{FF2B5EF4-FFF2-40B4-BE49-F238E27FC236}">
                <a16:creationId xmlns:a16="http://schemas.microsoft.com/office/drawing/2014/main" id="{5A217FB6-291B-4751-9F84-F10987D8BC6A}"/>
              </a:ext>
            </a:extLst>
          </p:cNvPr>
          <p:cNvSpPr txBox="1">
            <a:spLocks noChangeArrowheads="1"/>
          </p:cNvSpPr>
          <p:nvPr/>
        </p:nvSpPr>
        <p:spPr bwMode="auto">
          <a:xfrm>
            <a:off x="2735973" y="2440895"/>
            <a:ext cx="1179874" cy="20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342">
                <a:solidFill>
                  <a:srgbClr val="FFFFCC"/>
                </a:solidFill>
                <a:effectLst>
                  <a:outerShdw blurRad="38100" dist="38100" dir="2700000" algn="tl">
                    <a:srgbClr val="000000"/>
                  </a:outerShdw>
                </a:effectLst>
                <a:latin typeface="Arial" panose="020B0604020202020204" pitchFamily="34" charset="0"/>
              </a:rPr>
              <a:t>LVH without Rx</a:t>
            </a:r>
          </a:p>
        </p:txBody>
      </p:sp>
      <p:sp>
        <p:nvSpPr>
          <p:cNvPr id="317497" name="Text Box 57">
            <a:extLst>
              <a:ext uri="{FF2B5EF4-FFF2-40B4-BE49-F238E27FC236}">
                <a16:creationId xmlns:a16="http://schemas.microsoft.com/office/drawing/2014/main" id="{C96B89A4-8A75-41E0-AA78-4961FD4F33FF}"/>
              </a:ext>
            </a:extLst>
          </p:cNvPr>
          <p:cNvSpPr txBox="1">
            <a:spLocks noChangeArrowheads="1"/>
          </p:cNvSpPr>
          <p:nvPr/>
        </p:nvSpPr>
        <p:spPr bwMode="auto">
          <a:xfrm>
            <a:off x="2841770" y="2643228"/>
            <a:ext cx="1074077" cy="20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342">
                <a:solidFill>
                  <a:srgbClr val="FFFFCC"/>
                </a:solidFill>
                <a:effectLst>
                  <a:outerShdw blurRad="38100" dist="38100" dir="2700000" algn="tl">
                    <a:srgbClr val="000000"/>
                  </a:outerShdw>
                </a:effectLst>
                <a:latin typeface="Arial" panose="020B0604020202020204" pitchFamily="34" charset="0"/>
              </a:rPr>
              <a:t>LVH with Rx**</a:t>
            </a:r>
          </a:p>
        </p:txBody>
      </p:sp>
      <p:sp>
        <p:nvSpPr>
          <p:cNvPr id="317498" name="Text Box 58">
            <a:extLst>
              <a:ext uri="{FF2B5EF4-FFF2-40B4-BE49-F238E27FC236}">
                <a16:creationId xmlns:a16="http://schemas.microsoft.com/office/drawing/2014/main" id="{3C1016BA-4EFD-4731-84B3-85D1CA07A3AC}"/>
              </a:ext>
            </a:extLst>
          </p:cNvPr>
          <p:cNvSpPr txBox="1">
            <a:spLocks noChangeArrowheads="1"/>
          </p:cNvSpPr>
          <p:nvPr/>
        </p:nvSpPr>
        <p:spPr bwMode="auto">
          <a:xfrm>
            <a:off x="2829010" y="2841687"/>
            <a:ext cx="1086836" cy="20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342">
                <a:solidFill>
                  <a:srgbClr val="FFFFCC"/>
                </a:solidFill>
                <a:effectLst>
                  <a:outerShdw blurRad="38100" dist="38100" dir="2700000" algn="tl">
                    <a:srgbClr val="000000"/>
                  </a:outerShdw>
                </a:effectLst>
                <a:latin typeface="Arial" panose="020B0604020202020204" pitchFamily="34" charset="0"/>
              </a:rPr>
              <a:t>Hypertension*</a:t>
            </a:r>
          </a:p>
        </p:txBody>
      </p:sp>
      <p:sp>
        <p:nvSpPr>
          <p:cNvPr id="317499" name="Text Box 59">
            <a:extLst>
              <a:ext uri="{FF2B5EF4-FFF2-40B4-BE49-F238E27FC236}">
                <a16:creationId xmlns:a16="http://schemas.microsoft.com/office/drawing/2014/main" id="{ACC99D44-13AA-4AB5-A460-2D110E499608}"/>
              </a:ext>
            </a:extLst>
          </p:cNvPr>
          <p:cNvSpPr txBox="1">
            <a:spLocks noChangeArrowheads="1"/>
          </p:cNvSpPr>
          <p:nvPr/>
        </p:nvSpPr>
        <p:spPr bwMode="auto">
          <a:xfrm>
            <a:off x="2982899" y="3039178"/>
            <a:ext cx="932948" cy="20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342">
                <a:solidFill>
                  <a:srgbClr val="FFFFCC"/>
                </a:solidFill>
                <a:effectLst>
                  <a:outerShdw blurRad="38100" dist="38100" dir="2700000" algn="tl">
                    <a:srgbClr val="000000"/>
                  </a:outerShdw>
                </a:effectLst>
                <a:latin typeface="Arial" panose="020B0604020202020204" pitchFamily="34" charset="0"/>
              </a:rPr>
              <a:t>Encephalitis</a:t>
            </a:r>
          </a:p>
        </p:txBody>
      </p:sp>
      <p:sp>
        <p:nvSpPr>
          <p:cNvPr id="317500" name="Text Box 60">
            <a:extLst>
              <a:ext uri="{FF2B5EF4-FFF2-40B4-BE49-F238E27FC236}">
                <a16:creationId xmlns:a16="http://schemas.microsoft.com/office/drawing/2014/main" id="{39796B9B-7F0A-4810-B821-8EAEBF026D17}"/>
              </a:ext>
            </a:extLst>
          </p:cNvPr>
          <p:cNvSpPr txBox="1">
            <a:spLocks noChangeArrowheads="1"/>
          </p:cNvSpPr>
          <p:nvPr/>
        </p:nvSpPr>
        <p:spPr bwMode="auto">
          <a:xfrm>
            <a:off x="2417038" y="3241511"/>
            <a:ext cx="1498808" cy="20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342">
                <a:solidFill>
                  <a:srgbClr val="FFFFCC"/>
                </a:solidFill>
                <a:effectLst>
                  <a:outerShdw blurRad="38100" dist="38100" dir="2700000" algn="tl">
                    <a:srgbClr val="000000"/>
                  </a:outerShdw>
                </a:effectLst>
                <a:latin typeface="Arial" panose="020B0604020202020204" pitchFamily="34" charset="0"/>
              </a:rPr>
              <a:t>Bacterial meningitis</a:t>
            </a:r>
          </a:p>
        </p:txBody>
      </p:sp>
      <p:sp>
        <p:nvSpPr>
          <p:cNvPr id="317501" name="Text Box 61">
            <a:extLst>
              <a:ext uri="{FF2B5EF4-FFF2-40B4-BE49-F238E27FC236}">
                <a16:creationId xmlns:a16="http://schemas.microsoft.com/office/drawing/2014/main" id="{33CBAE48-6405-4064-8676-726057DFE959}"/>
              </a:ext>
            </a:extLst>
          </p:cNvPr>
          <p:cNvSpPr txBox="1">
            <a:spLocks noChangeArrowheads="1"/>
          </p:cNvSpPr>
          <p:nvPr/>
        </p:nvSpPr>
        <p:spPr bwMode="auto">
          <a:xfrm>
            <a:off x="2522838" y="3441907"/>
            <a:ext cx="1393009" cy="20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342">
                <a:solidFill>
                  <a:srgbClr val="FFFFCC"/>
                </a:solidFill>
                <a:effectLst>
                  <a:outerShdw blurRad="38100" dist="38100" dir="2700000" algn="tl">
                    <a:srgbClr val="000000"/>
                  </a:outerShdw>
                </a:effectLst>
                <a:latin typeface="Arial" panose="020B0604020202020204" pitchFamily="34" charset="0"/>
              </a:rPr>
              <a:t>Aseptic meningitis</a:t>
            </a:r>
          </a:p>
        </p:txBody>
      </p:sp>
      <p:sp>
        <p:nvSpPr>
          <p:cNvPr id="317502" name="Text Box 62">
            <a:extLst>
              <a:ext uri="{FF2B5EF4-FFF2-40B4-BE49-F238E27FC236}">
                <a16:creationId xmlns:a16="http://schemas.microsoft.com/office/drawing/2014/main" id="{179D771A-C9CC-4DD3-B741-9AFB0BA08F3D}"/>
              </a:ext>
            </a:extLst>
          </p:cNvPr>
          <p:cNvSpPr txBox="1">
            <a:spLocks noChangeArrowheads="1"/>
          </p:cNvSpPr>
          <p:nvPr/>
        </p:nvSpPr>
        <p:spPr bwMode="auto">
          <a:xfrm>
            <a:off x="2375232" y="3639399"/>
            <a:ext cx="1540615" cy="20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342">
                <a:solidFill>
                  <a:srgbClr val="FFFFCC"/>
                </a:solidFill>
                <a:effectLst>
                  <a:outerShdw blurRad="38100" dist="38100" dir="2700000" algn="tl">
                    <a:srgbClr val="000000"/>
                  </a:outerShdw>
                </a:effectLst>
                <a:latin typeface="Arial" panose="020B0604020202020204" pitchFamily="34" charset="0"/>
              </a:rPr>
              <a:t>Alzheimer’s disease</a:t>
            </a:r>
          </a:p>
        </p:txBody>
      </p:sp>
      <p:sp>
        <p:nvSpPr>
          <p:cNvPr id="317503" name="Text Box 63">
            <a:extLst>
              <a:ext uri="{FF2B5EF4-FFF2-40B4-BE49-F238E27FC236}">
                <a16:creationId xmlns:a16="http://schemas.microsoft.com/office/drawing/2014/main" id="{F7A3D462-CED8-4FD4-B08F-A69D135DCDC8}"/>
              </a:ext>
            </a:extLst>
          </p:cNvPr>
          <p:cNvSpPr txBox="1">
            <a:spLocks noChangeArrowheads="1"/>
          </p:cNvSpPr>
          <p:nvPr/>
        </p:nvSpPr>
        <p:spPr bwMode="auto">
          <a:xfrm>
            <a:off x="2599781" y="3837859"/>
            <a:ext cx="1316066" cy="20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342">
                <a:solidFill>
                  <a:srgbClr val="FFFFCC"/>
                </a:solidFill>
                <a:effectLst>
                  <a:outerShdw blurRad="38100" dist="38100" dir="2700000" algn="tl">
                    <a:srgbClr val="000000"/>
                  </a:outerShdw>
                </a:effectLst>
                <a:latin typeface="Arial" panose="020B0604020202020204" pitchFamily="34" charset="0"/>
              </a:rPr>
              <a:t>Multiple sclerosis</a:t>
            </a:r>
          </a:p>
        </p:txBody>
      </p:sp>
      <p:sp>
        <p:nvSpPr>
          <p:cNvPr id="317504" name="Text Box 64">
            <a:extLst>
              <a:ext uri="{FF2B5EF4-FFF2-40B4-BE49-F238E27FC236}">
                <a16:creationId xmlns:a16="http://schemas.microsoft.com/office/drawing/2014/main" id="{16F6C7F7-DE93-44CC-AA31-60F3E2BE99B1}"/>
              </a:ext>
            </a:extLst>
          </p:cNvPr>
          <p:cNvSpPr txBox="1">
            <a:spLocks noChangeArrowheads="1"/>
          </p:cNvSpPr>
          <p:nvPr/>
        </p:nvSpPr>
        <p:spPr bwMode="auto">
          <a:xfrm>
            <a:off x="3348384" y="4040192"/>
            <a:ext cx="567463" cy="20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342">
                <a:solidFill>
                  <a:srgbClr val="FFFFCC"/>
                </a:solidFill>
                <a:effectLst>
                  <a:outerShdw blurRad="38100" dist="38100" dir="2700000" algn="tl">
                    <a:srgbClr val="000000"/>
                  </a:outerShdw>
                </a:effectLst>
                <a:latin typeface="Arial" panose="020B0604020202020204" pitchFamily="34" charset="0"/>
              </a:rPr>
              <a:t>Alcohol</a:t>
            </a:r>
          </a:p>
        </p:txBody>
      </p:sp>
      <p:sp>
        <p:nvSpPr>
          <p:cNvPr id="317505" name="Text Box 65">
            <a:extLst>
              <a:ext uri="{FF2B5EF4-FFF2-40B4-BE49-F238E27FC236}">
                <a16:creationId xmlns:a16="http://schemas.microsoft.com/office/drawing/2014/main" id="{0D38F1D0-D2C3-4369-A402-A55C63B31632}"/>
              </a:ext>
            </a:extLst>
          </p:cNvPr>
          <p:cNvSpPr txBox="1">
            <a:spLocks noChangeArrowheads="1"/>
          </p:cNvSpPr>
          <p:nvPr/>
        </p:nvSpPr>
        <p:spPr bwMode="auto">
          <a:xfrm>
            <a:off x="3406092" y="4239619"/>
            <a:ext cx="509755" cy="20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342">
                <a:solidFill>
                  <a:srgbClr val="FFFFCC"/>
                </a:solidFill>
                <a:effectLst>
                  <a:outerShdw blurRad="38100" dist="38100" dir="2700000" algn="tl">
                    <a:srgbClr val="000000"/>
                  </a:outerShdw>
                </a:effectLst>
                <a:latin typeface="Arial" panose="020B0604020202020204" pitchFamily="34" charset="0"/>
              </a:rPr>
              <a:t>Heroin</a:t>
            </a:r>
          </a:p>
        </p:txBody>
      </p:sp>
      <p:sp>
        <p:nvSpPr>
          <p:cNvPr id="317506" name="Text Box 66">
            <a:extLst>
              <a:ext uri="{FF2B5EF4-FFF2-40B4-BE49-F238E27FC236}">
                <a16:creationId xmlns:a16="http://schemas.microsoft.com/office/drawing/2014/main" id="{6DB03446-BE7D-4BA9-9521-246050B1528F}"/>
              </a:ext>
            </a:extLst>
          </p:cNvPr>
          <p:cNvSpPr txBox="1">
            <a:spLocks noChangeArrowheads="1"/>
          </p:cNvSpPr>
          <p:nvPr/>
        </p:nvSpPr>
        <p:spPr bwMode="auto">
          <a:xfrm>
            <a:off x="3022974" y="4437111"/>
            <a:ext cx="892873" cy="20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342">
                <a:solidFill>
                  <a:srgbClr val="FFFFCC"/>
                </a:solidFill>
                <a:effectLst>
                  <a:outerShdw blurRad="38100" dist="38100" dir="2700000" algn="tl">
                    <a:srgbClr val="000000"/>
                  </a:outerShdw>
                </a:effectLst>
                <a:latin typeface="Arial" panose="020B0604020202020204" pitchFamily="34" charset="0"/>
              </a:rPr>
              <a:t>Marijuana**</a:t>
            </a:r>
          </a:p>
        </p:txBody>
      </p:sp>
      <p:sp>
        <p:nvSpPr>
          <p:cNvPr id="317507" name="Text Box 67">
            <a:extLst>
              <a:ext uri="{FF2B5EF4-FFF2-40B4-BE49-F238E27FC236}">
                <a16:creationId xmlns:a16="http://schemas.microsoft.com/office/drawing/2014/main" id="{D37C4D70-E87B-43BF-A52E-C18154CB812E}"/>
              </a:ext>
            </a:extLst>
          </p:cNvPr>
          <p:cNvSpPr txBox="1">
            <a:spLocks noChangeArrowheads="1"/>
          </p:cNvSpPr>
          <p:nvPr/>
        </p:nvSpPr>
        <p:spPr bwMode="auto">
          <a:xfrm>
            <a:off x="2973281" y="4638475"/>
            <a:ext cx="942566" cy="20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342">
                <a:solidFill>
                  <a:srgbClr val="FFFFCC"/>
                </a:solidFill>
                <a:effectLst>
                  <a:outerShdw blurRad="38100" dist="38100" dir="2700000" algn="tl">
                    <a:srgbClr val="000000"/>
                  </a:outerShdw>
                </a:effectLst>
                <a:latin typeface="Arial" panose="020B0604020202020204" pitchFamily="34" charset="0"/>
              </a:rPr>
              <a:t>Depression*</a:t>
            </a:r>
          </a:p>
        </p:txBody>
      </p:sp>
      <p:sp>
        <p:nvSpPr>
          <p:cNvPr id="17476" name="Freeform 68">
            <a:extLst>
              <a:ext uri="{FF2B5EF4-FFF2-40B4-BE49-F238E27FC236}">
                <a16:creationId xmlns:a16="http://schemas.microsoft.com/office/drawing/2014/main" id="{AEB258E6-11DA-456C-8BE8-8AC35C4D7447}"/>
              </a:ext>
            </a:extLst>
          </p:cNvPr>
          <p:cNvSpPr>
            <a:spLocks/>
          </p:cNvSpPr>
          <p:nvPr/>
        </p:nvSpPr>
        <p:spPr bwMode="auto">
          <a:xfrm>
            <a:off x="3997167" y="1580461"/>
            <a:ext cx="2296326" cy="337785"/>
          </a:xfrm>
          <a:custGeom>
            <a:avLst/>
            <a:gdLst>
              <a:gd name="T0" fmla="*/ 0 w 1013"/>
              <a:gd name="T1" fmla="*/ 0 h 152"/>
              <a:gd name="T2" fmla="*/ 2147483646 w 1013"/>
              <a:gd name="T3" fmla="*/ 0 h 152"/>
              <a:gd name="T4" fmla="*/ 2147483646 w 1013"/>
              <a:gd name="T5" fmla="*/ 2147483646 h 152"/>
              <a:gd name="T6" fmla="*/ 0 w 1013"/>
              <a:gd name="T7" fmla="*/ 2147483646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3" h="152">
                <a:moveTo>
                  <a:pt x="0" y="0"/>
                </a:moveTo>
                <a:lnTo>
                  <a:pt x="1013" y="0"/>
                </a:lnTo>
                <a:lnTo>
                  <a:pt x="1013" y="152"/>
                </a:lnTo>
                <a:lnTo>
                  <a:pt x="0" y="152"/>
                </a:lnTo>
                <a:lnTo>
                  <a:pt x="0" y="0"/>
                </a:lnTo>
                <a:close/>
              </a:path>
            </a:pathLst>
          </a:custGeom>
          <a:gradFill rotWithShape="0">
            <a:gsLst>
              <a:gs pos="0">
                <a:srgbClr val="006600"/>
              </a:gs>
              <a:gs pos="100000">
                <a:srgbClr val="00CC00"/>
              </a:gs>
            </a:gsLst>
            <a:lin ang="0" scaled="1"/>
          </a:gradFill>
          <a:ln w="12700" cap="flat" cmpd="sng">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7477" name="Freeform 69">
            <a:extLst>
              <a:ext uri="{FF2B5EF4-FFF2-40B4-BE49-F238E27FC236}">
                <a16:creationId xmlns:a16="http://schemas.microsoft.com/office/drawing/2014/main" id="{C025A141-157D-4115-AC31-B9D51BCF0998}"/>
              </a:ext>
            </a:extLst>
          </p:cNvPr>
          <p:cNvSpPr>
            <a:spLocks/>
          </p:cNvSpPr>
          <p:nvPr/>
        </p:nvSpPr>
        <p:spPr bwMode="auto">
          <a:xfrm>
            <a:off x="3997167" y="1779889"/>
            <a:ext cx="1647701" cy="337785"/>
          </a:xfrm>
          <a:custGeom>
            <a:avLst/>
            <a:gdLst>
              <a:gd name="T0" fmla="*/ 0 w 1055"/>
              <a:gd name="T1" fmla="*/ 0 h 152"/>
              <a:gd name="T2" fmla="*/ 2147483646 w 1055"/>
              <a:gd name="T3" fmla="*/ 0 h 152"/>
              <a:gd name="T4" fmla="*/ 2147483646 w 1055"/>
              <a:gd name="T5" fmla="*/ 2147483646 h 152"/>
              <a:gd name="T6" fmla="*/ 0 w 1055"/>
              <a:gd name="T7" fmla="*/ 2147483646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5" h="152">
                <a:moveTo>
                  <a:pt x="0" y="0"/>
                </a:moveTo>
                <a:lnTo>
                  <a:pt x="1055" y="0"/>
                </a:lnTo>
                <a:lnTo>
                  <a:pt x="1055" y="152"/>
                </a:lnTo>
                <a:lnTo>
                  <a:pt x="0" y="152"/>
                </a:lnTo>
                <a:lnTo>
                  <a:pt x="0" y="0"/>
                </a:lnTo>
                <a:close/>
              </a:path>
            </a:pathLst>
          </a:custGeom>
          <a:gradFill rotWithShape="0">
            <a:gsLst>
              <a:gs pos="0">
                <a:srgbClr val="006600"/>
              </a:gs>
              <a:gs pos="100000">
                <a:srgbClr val="00CC00"/>
              </a:gs>
            </a:gsLst>
            <a:lin ang="0" scaled="1"/>
          </a:gradFill>
          <a:ln w="12700" cap="flat" cmpd="sng">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7478" name="Freeform 70">
            <a:extLst>
              <a:ext uri="{FF2B5EF4-FFF2-40B4-BE49-F238E27FC236}">
                <a16:creationId xmlns:a16="http://schemas.microsoft.com/office/drawing/2014/main" id="{1F90CC8F-9E2B-415F-828B-41DDB5C1EC91}"/>
              </a:ext>
            </a:extLst>
          </p:cNvPr>
          <p:cNvSpPr>
            <a:spLocks/>
          </p:cNvSpPr>
          <p:nvPr/>
        </p:nvSpPr>
        <p:spPr bwMode="auto">
          <a:xfrm>
            <a:off x="3997167" y="1979317"/>
            <a:ext cx="3299275" cy="337785"/>
          </a:xfrm>
          <a:custGeom>
            <a:avLst/>
            <a:gdLst>
              <a:gd name="T0" fmla="*/ 0 w 1576"/>
              <a:gd name="T1" fmla="*/ 0 h 151"/>
              <a:gd name="T2" fmla="*/ 2147483646 w 1576"/>
              <a:gd name="T3" fmla="*/ 0 h 151"/>
              <a:gd name="T4" fmla="*/ 2147483646 w 1576"/>
              <a:gd name="T5" fmla="*/ 2147483646 h 151"/>
              <a:gd name="T6" fmla="*/ 0 w 1576"/>
              <a:gd name="T7" fmla="*/ 2147483646 h 1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76" h="151">
                <a:moveTo>
                  <a:pt x="0" y="0"/>
                </a:moveTo>
                <a:lnTo>
                  <a:pt x="1576" y="0"/>
                </a:lnTo>
                <a:lnTo>
                  <a:pt x="1576" y="151"/>
                </a:lnTo>
                <a:lnTo>
                  <a:pt x="0" y="151"/>
                </a:lnTo>
                <a:lnTo>
                  <a:pt x="0" y="0"/>
                </a:lnTo>
                <a:close/>
              </a:path>
            </a:pathLst>
          </a:custGeom>
          <a:gradFill rotWithShape="0">
            <a:gsLst>
              <a:gs pos="0">
                <a:srgbClr val="006600"/>
              </a:gs>
              <a:gs pos="100000">
                <a:srgbClr val="00CC00"/>
              </a:gs>
            </a:gsLst>
            <a:lin ang="0" scaled="1"/>
          </a:gradFill>
          <a:ln w="12700" cap="flat" cmpd="sng">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7479" name="Freeform 71">
            <a:extLst>
              <a:ext uri="{FF2B5EF4-FFF2-40B4-BE49-F238E27FC236}">
                <a16:creationId xmlns:a16="http://schemas.microsoft.com/office/drawing/2014/main" id="{6654EFD8-64B6-4373-82E3-E901043A6C20}"/>
              </a:ext>
            </a:extLst>
          </p:cNvPr>
          <p:cNvSpPr>
            <a:spLocks/>
          </p:cNvSpPr>
          <p:nvPr/>
        </p:nvSpPr>
        <p:spPr bwMode="auto">
          <a:xfrm>
            <a:off x="3997167" y="2176808"/>
            <a:ext cx="1932322" cy="337785"/>
          </a:xfrm>
          <a:custGeom>
            <a:avLst/>
            <a:gdLst>
              <a:gd name="T0" fmla="*/ 0 w 1272"/>
              <a:gd name="T1" fmla="*/ 0 h 152"/>
              <a:gd name="T2" fmla="*/ 2147483646 w 1272"/>
              <a:gd name="T3" fmla="*/ 0 h 152"/>
              <a:gd name="T4" fmla="*/ 2147483646 w 1272"/>
              <a:gd name="T5" fmla="*/ 2147483646 h 152"/>
              <a:gd name="T6" fmla="*/ 0 w 1272"/>
              <a:gd name="T7" fmla="*/ 2147483646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2" h="152">
                <a:moveTo>
                  <a:pt x="0" y="0"/>
                </a:moveTo>
                <a:lnTo>
                  <a:pt x="1272" y="0"/>
                </a:lnTo>
                <a:lnTo>
                  <a:pt x="1272" y="152"/>
                </a:lnTo>
                <a:lnTo>
                  <a:pt x="0" y="152"/>
                </a:lnTo>
                <a:lnTo>
                  <a:pt x="0" y="0"/>
                </a:lnTo>
                <a:close/>
              </a:path>
            </a:pathLst>
          </a:custGeom>
          <a:gradFill rotWithShape="0">
            <a:gsLst>
              <a:gs pos="0">
                <a:srgbClr val="006600"/>
              </a:gs>
              <a:gs pos="100000">
                <a:srgbClr val="00CC00"/>
              </a:gs>
            </a:gsLst>
            <a:lin ang="0" scaled="1"/>
          </a:gradFill>
          <a:ln w="12700" cap="flat" cmpd="sng">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7480" name="Freeform 72">
            <a:extLst>
              <a:ext uri="{FF2B5EF4-FFF2-40B4-BE49-F238E27FC236}">
                <a16:creationId xmlns:a16="http://schemas.microsoft.com/office/drawing/2014/main" id="{25A4466A-BCD4-4B9E-A5A5-802050E2C84A}"/>
              </a:ext>
            </a:extLst>
          </p:cNvPr>
          <p:cNvSpPr>
            <a:spLocks/>
          </p:cNvSpPr>
          <p:nvPr/>
        </p:nvSpPr>
        <p:spPr bwMode="auto">
          <a:xfrm>
            <a:off x="3997167" y="2379141"/>
            <a:ext cx="2685501" cy="337785"/>
          </a:xfrm>
          <a:custGeom>
            <a:avLst/>
            <a:gdLst>
              <a:gd name="T0" fmla="*/ 0 w 1161"/>
              <a:gd name="T1" fmla="*/ 0 h 152"/>
              <a:gd name="T2" fmla="*/ 2147483646 w 1161"/>
              <a:gd name="T3" fmla="*/ 0 h 152"/>
              <a:gd name="T4" fmla="*/ 2147483646 w 1161"/>
              <a:gd name="T5" fmla="*/ 2147483646 h 152"/>
              <a:gd name="T6" fmla="*/ 0 w 1161"/>
              <a:gd name="T7" fmla="*/ 2147483646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1" h="152">
                <a:moveTo>
                  <a:pt x="0" y="0"/>
                </a:moveTo>
                <a:lnTo>
                  <a:pt x="1161" y="0"/>
                </a:lnTo>
                <a:lnTo>
                  <a:pt x="1161" y="152"/>
                </a:lnTo>
                <a:lnTo>
                  <a:pt x="0" y="152"/>
                </a:lnTo>
                <a:lnTo>
                  <a:pt x="0" y="0"/>
                </a:lnTo>
                <a:close/>
              </a:path>
            </a:pathLst>
          </a:custGeom>
          <a:gradFill rotWithShape="0">
            <a:gsLst>
              <a:gs pos="0">
                <a:srgbClr val="006600"/>
              </a:gs>
              <a:gs pos="100000">
                <a:srgbClr val="00CC00"/>
              </a:gs>
            </a:gsLst>
            <a:lin ang="0" scaled="1"/>
          </a:gradFill>
          <a:ln w="12700" cap="flat" cmpd="sng">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7481" name="Freeform 73">
            <a:extLst>
              <a:ext uri="{FF2B5EF4-FFF2-40B4-BE49-F238E27FC236}">
                <a16:creationId xmlns:a16="http://schemas.microsoft.com/office/drawing/2014/main" id="{DB714559-44D2-4404-BED5-07AC47EBDF5C}"/>
              </a:ext>
            </a:extLst>
          </p:cNvPr>
          <p:cNvSpPr>
            <a:spLocks/>
          </p:cNvSpPr>
          <p:nvPr/>
        </p:nvSpPr>
        <p:spPr bwMode="auto">
          <a:xfrm>
            <a:off x="3997167" y="2575664"/>
            <a:ext cx="1206248" cy="337785"/>
          </a:xfrm>
          <a:custGeom>
            <a:avLst/>
            <a:gdLst>
              <a:gd name="T0" fmla="*/ 0 w 1161"/>
              <a:gd name="T1" fmla="*/ 0 h 152"/>
              <a:gd name="T2" fmla="*/ 2147483646 w 1161"/>
              <a:gd name="T3" fmla="*/ 0 h 152"/>
              <a:gd name="T4" fmla="*/ 2147483646 w 1161"/>
              <a:gd name="T5" fmla="*/ 2147483646 h 152"/>
              <a:gd name="T6" fmla="*/ 0 w 1161"/>
              <a:gd name="T7" fmla="*/ 2147483646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1" h="152">
                <a:moveTo>
                  <a:pt x="0" y="0"/>
                </a:moveTo>
                <a:lnTo>
                  <a:pt x="1161" y="0"/>
                </a:lnTo>
                <a:lnTo>
                  <a:pt x="1161" y="152"/>
                </a:lnTo>
                <a:lnTo>
                  <a:pt x="0" y="152"/>
                </a:lnTo>
                <a:lnTo>
                  <a:pt x="0" y="0"/>
                </a:lnTo>
                <a:close/>
              </a:path>
            </a:pathLst>
          </a:custGeom>
          <a:gradFill rotWithShape="0">
            <a:gsLst>
              <a:gs pos="0">
                <a:srgbClr val="006600"/>
              </a:gs>
              <a:gs pos="100000">
                <a:srgbClr val="00CC00"/>
              </a:gs>
            </a:gsLst>
            <a:lin ang="0" scaled="1"/>
          </a:gradFill>
          <a:ln w="12700" cap="flat" cmpd="sng">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7482" name="Freeform 74">
            <a:extLst>
              <a:ext uri="{FF2B5EF4-FFF2-40B4-BE49-F238E27FC236}">
                <a16:creationId xmlns:a16="http://schemas.microsoft.com/office/drawing/2014/main" id="{EB833E23-55CC-4A0E-A7BF-CC5E875165F4}"/>
              </a:ext>
            </a:extLst>
          </p:cNvPr>
          <p:cNvSpPr>
            <a:spLocks/>
          </p:cNvSpPr>
          <p:nvPr/>
        </p:nvSpPr>
        <p:spPr bwMode="auto">
          <a:xfrm>
            <a:off x="3997167" y="2775093"/>
            <a:ext cx="1595424" cy="337785"/>
          </a:xfrm>
          <a:custGeom>
            <a:avLst/>
            <a:gdLst>
              <a:gd name="T0" fmla="*/ 0 w 1496"/>
              <a:gd name="T1" fmla="*/ 0 h 151"/>
              <a:gd name="T2" fmla="*/ 2147483646 w 1496"/>
              <a:gd name="T3" fmla="*/ 0 h 151"/>
              <a:gd name="T4" fmla="*/ 2147483646 w 1496"/>
              <a:gd name="T5" fmla="*/ 2147483646 h 151"/>
              <a:gd name="T6" fmla="*/ 0 w 1496"/>
              <a:gd name="T7" fmla="*/ 2147483646 h 1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6" h="151">
                <a:moveTo>
                  <a:pt x="0" y="0"/>
                </a:moveTo>
                <a:lnTo>
                  <a:pt x="1496" y="0"/>
                </a:lnTo>
                <a:lnTo>
                  <a:pt x="1496" y="151"/>
                </a:lnTo>
                <a:lnTo>
                  <a:pt x="0" y="151"/>
                </a:lnTo>
                <a:lnTo>
                  <a:pt x="0" y="0"/>
                </a:lnTo>
                <a:close/>
              </a:path>
            </a:pathLst>
          </a:custGeom>
          <a:gradFill rotWithShape="0">
            <a:gsLst>
              <a:gs pos="0">
                <a:srgbClr val="006600"/>
              </a:gs>
              <a:gs pos="100000">
                <a:srgbClr val="00CC00"/>
              </a:gs>
            </a:gsLst>
            <a:lin ang="0" scaled="1"/>
          </a:gradFill>
          <a:ln w="12700" cap="flat" cmpd="sng">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7483" name="Freeform 75">
            <a:extLst>
              <a:ext uri="{FF2B5EF4-FFF2-40B4-BE49-F238E27FC236}">
                <a16:creationId xmlns:a16="http://schemas.microsoft.com/office/drawing/2014/main" id="{D69B2703-F6E6-492B-9E9A-FA0FAAD29655}"/>
              </a:ext>
            </a:extLst>
          </p:cNvPr>
          <p:cNvSpPr>
            <a:spLocks/>
          </p:cNvSpPr>
          <p:nvPr/>
        </p:nvSpPr>
        <p:spPr bwMode="auto">
          <a:xfrm>
            <a:off x="3997166" y="2976457"/>
            <a:ext cx="3136635" cy="337785"/>
          </a:xfrm>
          <a:custGeom>
            <a:avLst/>
            <a:gdLst>
              <a:gd name="T0" fmla="*/ 0 w 1433"/>
              <a:gd name="T1" fmla="*/ 0 h 152"/>
              <a:gd name="T2" fmla="*/ 2147483646 w 1433"/>
              <a:gd name="T3" fmla="*/ 0 h 152"/>
              <a:gd name="T4" fmla="*/ 2147483646 w 1433"/>
              <a:gd name="T5" fmla="*/ 2147483646 h 152"/>
              <a:gd name="T6" fmla="*/ 0 w 1433"/>
              <a:gd name="T7" fmla="*/ 2147483646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3" h="152">
                <a:moveTo>
                  <a:pt x="0" y="0"/>
                </a:moveTo>
                <a:lnTo>
                  <a:pt x="1433" y="0"/>
                </a:lnTo>
                <a:lnTo>
                  <a:pt x="1433" y="152"/>
                </a:lnTo>
                <a:lnTo>
                  <a:pt x="0" y="152"/>
                </a:lnTo>
                <a:lnTo>
                  <a:pt x="0" y="0"/>
                </a:lnTo>
                <a:close/>
              </a:path>
            </a:pathLst>
          </a:custGeom>
          <a:gradFill rotWithShape="0">
            <a:gsLst>
              <a:gs pos="0">
                <a:srgbClr val="006600"/>
              </a:gs>
              <a:gs pos="100000">
                <a:srgbClr val="00CC00"/>
              </a:gs>
            </a:gsLst>
            <a:lin ang="0" scaled="1"/>
          </a:gradFill>
          <a:ln w="12700" cap="flat" cmpd="sng">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7484" name="Freeform 76">
            <a:extLst>
              <a:ext uri="{FF2B5EF4-FFF2-40B4-BE49-F238E27FC236}">
                <a16:creationId xmlns:a16="http://schemas.microsoft.com/office/drawing/2014/main" id="{DC24B75C-3116-49A9-876D-3A99F58772B0}"/>
              </a:ext>
            </a:extLst>
          </p:cNvPr>
          <p:cNvSpPr>
            <a:spLocks/>
          </p:cNvSpPr>
          <p:nvPr/>
        </p:nvSpPr>
        <p:spPr bwMode="auto">
          <a:xfrm>
            <a:off x="3997167" y="3175885"/>
            <a:ext cx="2300199" cy="337785"/>
          </a:xfrm>
          <a:custGeom>
            <a:avLst/>
            <a:gdLst>
              <a:gd name="T0" fmla="*/ 0 w 1729"/>
              <a:gd name="T1" fmla="*/ 0 h 152"/>
              <a:gd name="T2" fmla="*/ 2147483646 w 1729"/>
              <a:gd name="T3" fmla="*/ 0 h 152"/>
              <a:gd name="T4" fmla="*/ 2147483646 w 1729"/>
              <a:gd name="T5" fmla="*/ 2147483646 h 152"/>
              <a:gd name="T6" fmla="*/ 0 w 1729"/>
              <a:gd name="T7" fmla="*/ 2147483646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9" h="152">
                <a:moveTo>
                  <a:pt x="0" y="0"/>
                </a:moveTo>
                <a:lnTo>
                  <a:pt x="1729" y="0"/>
                </a:lnTo>
                <a:lnTo>
                  <a:pt x="1729" y="152"/>
                </a:lnTo>
                <a:lnTo>
                  <a:pt x="0" y="152"/>
                </a:lnTo>
                <a:lnTo>
                  <a:pt x="0" y="0"/>
                </a:lnTo>
                <a:close/>
              </a:path>
            </a:pathLst>
          </a:custGeom>
          <a:gradFill rotWithShape="0">
            <a:gsLst>
              <a:gs pos="0">
                <a:srgbClr val="006600"/>
              </a:gs>
              <a:gs pos="100000">
                <a:srgbClr val="00CC00"/>
              </a:gs>
            </a:gsLst>
            <a:lin ang="0" scaled="1"/>
          </a:gradFill>
          <a:ln w="12700" cap="flat" cmpd="sng">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7485" name="Freeform 77">
            <a:extLst>
              <a:ext uri="{FF2B5EF4-FFF2-40B4-BE49-F238E27FC236}">
                <a16:creationId xmlns:a16="http://schemas.microsoft.com/office/drawing/2014/main" id="{EF2EFA83-0947-4EB9-BF09-6E1548B0E75C}"/>
              </a:ext>
            </a:extLst>
          </p:cNvPr>
          <p:cNvSpPr>
            <a:spLocks/>
          </p:cNvSpPr>
          <p:nvPr/>
        </p:nvSpPr>
        <p:spPr bwMode="auto">
          <a:xfrm>
            <a:off x="3997167" y="3375313"/>
            <a:ext cx="1868427" cy="337785"/>
          </a:xfrm>
          <a:custGeom>
            <a:avLst/>
            <a:gdLst>
              <a:gd name="T0" fmla="*/ 0 w 1979"/>
              <a:gd name="T1" fmla="*/ 0 h 151"/>
              <a:gd name="T2" fmla="*/ 2147483646 w 1979"/>
              <a:gd name="T3" fmla="*/ 0 h 151"/>
              <a:gd name="T4" fmla="*/ 2147483646 w 1979"/>
              <a:gd name="T5" fmla="*/ 2147483646 h 151"/>
              <a:gd name="T6" fmla="*/ 0 w 1979"/>
              <a:gd name="T7" fmla="*/ 2147483646 h 1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9" h="151">
                <a:moveTo>
                  <a:pt x="0" y="0"/>
                </a:moveTo>
                <a:lnTo>
                  <a:pt x="1979" y="0"/>
                </a:lnTo>
                <a:lnTo>
                  <a:pt x="1979" y="151"/>
                </a:lnTo>
                <a:lnTo>
                  <a:pt x="0" y="151"/>
                </a:lnTo>
                <a:lnTo>
                  <a:pt x="0" y="0"/>
                </a:lnTo>
                <a:close/>
              </a:path>
            </a:pathLst>
          </a:custGeom>
          <a:gradFill rotWithShape="0">
            <a:gsLst>
              <a:gs pos="0">
                <a:srgbClr val="006600"/>
              </a:gs>
              <a:gs pos="100000">
                <a:srgbClr val="00CC00"/>
              </a:gs>
            </a:gsLst>
            <a:lin ang="0" scaled="1"/>
          </a:gradFill>
          <a:ln w="12700" cap="flat" cmpd="sng">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7486" name="Freeform 78">
            <a:extLst>
              <a:ext uri="{FF2B5EF4-FFF2-40B4-BE49-F238E27FC236}">
                <a16:creationId xmlns:a16="http://schemas.microsoft.com/office/drawing/2014/main" id="{209860F7-C4AB-4AA4-AA4E-94B95B0541CE}"/>
              </a:ext>
            </a:extLst>
          </p:cNvPr>
          <p:cNvSpPr>
            <a:spLocks/>
          </p:cNvSpPr>
          <p:nvPr/>
        </p:nvSpPr>
        <p:spPr bwMode="auto">
          <a:xfrm>
            <a:off x="3997167" y="3574741"/>
            <a:ext cx="2871375" cy="337785"/>
          </a:xfrm>
          <a:custGeom>
            <a:avLst/>
            <a:gdLst>
              <a:gd name="T0" fmla="*/ 0 w 2106"/>
              <a:gd name="T1" fmla="*/ 0 h 152"/>
              <a:gd name="T2" fmla="*/ 2147483646 w 2106"/>
              <a:gd name="T3" fmla="*/ 0 h 152"/>
              <a:gd name="T4" fmla="*/ 2147483646 w 2106"/>
              <a:gd name="T5" fmla="*/ 2147483646 h 152"/>
              <a:gd name="T6" fmla="*/ 0 w 2106"/>
              <a:gd name="T7" fmla="*/ 2147483646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6" h="152">
                <a:moveTo>
                  <a:pt x="0" y="0"/>
                </a:moveTo>
                <a:lnTo>
                  <a:pt x="2106" y="0"/>
                </a:lnTo>
                <a:lnTo>
                  <a:pt x="2106" y="152"/>
                </a:lnTo>
                <a:lnTo>
                  <a:pt x="0" y="152"/>
                </a:lnTo>
                <a:lnTo>
                  <a:pt x="0" y="0"/>
                </a:lnTo>
                <a:close/>
              </a:path>
            </a:pathLst>
          </a:custGeom>
          <a:gradFill rotWithShape="0">
            <a:gsLst>
              <a:gs pos="0">
                <a:srgbClr val="006600"/>
              </a:gs>
              <a:gs pos="100000">
                <a:srgbClr val="00CC00"/>
              </a:gs>
            </a:gsLst>
            <a:lin ang="0" scaled="1"/>
          </a:gradFill>
          <a:ln w="12700" cap="flat" cmpd="sng">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7487" name="Freeform 79">
            <a:extLst>
              <a:ext uri="{FF2B5EF4-FFF2-40B4-BE49-F238E27FC236}">
                <a16:creationId xmlns:a16="http://schemas.microsoft.com/office/drawing/2014/main" id="{688E7D3B-9D39-4853-80A6-CB42160C92A6}"/>
              </a:ext>
            </a:extLst>
          </p:cNvPr>
          <p:cNvSpPr>
            <a:spLocks/>
          </p:cNvSpPr>
          <p:nvPr/>
        </p:nvSpPr>
        <p:spPr bwMode="auto">
          <a:xfrm>
            <a:off x="3997167" y="3773201"/>
            <a:ext cx="2298262" cy="337785"/>
          </a:xfrm>
          <a:custGeom>
            <a:avLst/>
            <a:gdLst>
              <a:gd name="T0" fmla="*/ 0 w 2734"/>
              <a:gd name="T1" fmla="*/ 0 h 151"/>
              <a:gd name="T2" fmla="*/ 2147483646 w 2734"/>
              <a:gd name="T3" fmla="*/ 0 h 151"/>
              <a:gd name="T4" fmla="*/ 2147483646 w 2734"/>
              <a:gd name="T5" fmla="*/ 2147483646 h 151"/>
              <a:gd name="T6" fmla="*/ 0 w 2734"/>
              <a:gd name="T7" fmla="*/ 2147483646 h 1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4" h="151">
                <a:moveTo>
                  <a:pt x="0" y="0"/>
                </a:moveTo>
                <a:lnTo>
                  <a:pt x="2734" y="0"/>
                </a:lnTo>
                <a:lnTo>
                  <a:pt x="2734" y="151"/>
                </a:lnTo>
                <a:lnTo>
                  <a:pt x="0" y="151"/>
                </a:lnTo>
                <a:lnTo>
                  <a:pt x="0" y="0"/>
                </a:lnTo>
                <a:close/>
              </a:path>
            </a:pathLst>
          </a:custGeom>
          <a:gradFill rotWithShape="0">
            <a:gsLst>
              <a:gs pos="0">
                <a:srgbClr val="006600"/>
              </a:gs>
              <a:gs pos="100000">
                <a:srgbClr val="00CC00"/>
              </a:gs>
            </a:gsLst>
            <a:lin ang="0" scaled="1"/>
          </a:gradFill>
          <a:ln w="12700" cap="flat" cmpd="sng">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7488" name="Freeform 80">
            <a:extLst>
              <a:ext uri="{FF2B5EF4-FFF2-40B4-BE49-F238E27FC236}">
                <a16:creationId xmlns:a16="http://schemas.microsoft.com/office/drawing/2014/main" id="{03D4E15B-2A4D-41CA-8346-88D24DD86022}"/>
              </a:ext>
            </a:extLst>
          </p:cNvPr>
          <p:cNvSpPr>
            <a:spLocks/>
          </p:cNvSpPr>
          <p:nvPr/>
        </p:nvSpPr>
        <p:spPr bwMode="auto">
          <a:xfrm>
            <a:off x="3997167" y="3975533"/>
            <a:ext cx="2116260" cy="337785"/>
          </a:xfrm>
          <a:custGeom>
            <a:avLst/>
            <a:gdLst>
              <a:gd name="T0" fmla="*/ 0 w 1729"/>
              <a:gd name="T1" fmla="*/ 0 h 152"/>
              <a:gd name="T2" fmla="*/ 2147483646 w 1729"/>
              <a:gd name="T3" fmla="*/ 0 h 152"/>
              <a:gd name="T4" fmla="*/ 2147483646 w 1729"/>
              <a:gd name="T5" fmla="*/ 2147483646 h 152"/>
              <a:gd name="T6" fmla="*/ 0 w 1729"/>
              <a:gd name="T7" fmla="*/ 2147483646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9" h="152">
                <a:moveTo>
                  <a:pt x="0" y="0"/>
                </a:moveTo>
                <a:lnTo>
                  <a:pt x="1729" y="0"/>
                </a:lnTo>
                <a:lnTo>
                  <a:pt x="1729" y="152"/>
                </a:lnTo>
                <a:lnTo>
                  <a:pt x="0" y="152"/>
                </a:lnTo>
                <a:lnTo>
                  <a:pt x="0" y="0"/>
                </a:lnTo>
                <a:close/>
              </a:path>
            </a:pathLst>
          </a:custGeom>
          <a:gradFill rotWithShape="0">
            <a:gsLst>
              <a:gs pos="0">
                <a:srgbClr val="006600"/>
              </a:gs>
              <a:gs pos="100000">
                <a:srgbClr val="00CC00"/>
              </a:gs>
            </a:gsLst>
            <a:lin ang="0" scaled="1"/>
          </a:gradFill>
          <a:ln w="12700" cap="flat" cmpd="sng">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7489" name="Freeform 81">
            <a:extLst>
              <a:ext uri="{FF2B5EF4-FFF2-40B4-BE49-F238E27FC236}">
                <a16:creationId xmlns:a16="http://schemas.microsoft.com/office/drawing/2014/main" id="{5C6CE8BC-06E9-4C45-9422-383553491B93}"/>
              </a:ext>
            </a:extLst>
          </p:cNvPr>
          <p:cNvSpPr>
            <a:spLocks/>
          </p:cNvSpPr>
          <p:nvPr/>
        </p:nvSpPr>
        <p:spPr bwMode="auto">
          <a:xfrm>
            <a:off x="3997167" y="4174961"/>
            <a:ext cx="2116260" cy="337785"/>
          </a:xfrm>
          <a:custGeom>
            <a:avLst/>
            <a:gdLst>
              <a:gd name="T0" fmla="*/ 0 w 1979"/>
              <a:gd name="T1" fmla="*/ 0 h 151"/>
              <a:gd name="T2" fmla="*/ 2147483646 w 1979"/>
              <a:gd name="T3" fmla="*/ 0 h 151"/>
              <a:gd name="T4" fmla="*/ 2147483646 w 1979"/>
              <a:gd name="T5" fmla="*/ 2147483646 h 151"/>
              <a:gd name="T6" fmla="*/ 0 w 1979"/>
              <a:gd name="T7" fmla="*/ 2147483646 h 1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9" h="151">
                <a:moveTo>
                  <a:pt x="0" y="0"/>
                </a:moveTo>
                <a:lnTo>
                  <a:pt x="1979" y="0"/>
                </a:lnTo>
                <a:lnTo>
                  <a:pt x="1979" y="151"/>
                </a:lnTo>
                <a:lnTo>
                  <a:pt x="0" y="151"/>
                </a:lnTo>
                <a:lnTo>
                  <a:pt x="0" y="0"/>
                </a:lnTo>
                <a:close/>
              </a:path>
            </a:pathLst>
          </a:custGeom>
          <a:gradFill rotWithShape="0">
            <a:gsLst>
              <a:gs pos="0">
                <a:srgbClr val="006600"/>
              </a:gs>
              <a:gs pos="100000">
                <a:srgbClr val="00CC00"/>
              </a:gs>
            </a:gsLst>
            <a:lin ang="0" scaled="1"/>
          </a:gradFill>
          <a:ln w="12700" cap="flat" cmpd="sng">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7490" name="Freeform 82">
            <a:extLst>
              <a:ext uri="{FF2B5EF4-FFF2-40B4-BE49-F238E27FC236}">
                <a16:creationId xmlns:a16="http://schemas.microsoft.com/office/drawing/2014/main" id="{EC7A6FCB-E8E3-482B-BD5C-106D5E676785}"/>
              </a:ext>
            </a:extLst>
          </p:cNvPr>
          <p:cNvSpPr>
            <a:spLocks/>
          </p:cNvSpPr>
          <p:nvPr/>
        </p:nvSpPr>
        <p:spPr bwMode="auto">
          <a:xfrm>
            <a:off x="3997167" y="4373421"/>
            <a:ext cx="863543" cy="337785"/>
          </a:xfrm>
          <a:custGeom>
            <a:avLst/>
            <a:gdLst>
              <a:gd name="T0" fmla="*/ 0 w 2106"/>
              <a:gd name="T1" fmla="*/ 0 h 152"/>
              <a:gd name="T2" fmla="*/ 2147483646 w 2106"/>
              <a:gd name="T3" fmla="*/ 0 h 152"/>
              <a:gd name="T4" fmla="*/ 2147483646 w 2106"/>
              <a:gd name="T5" fmla="*/ 2147483646 h 152"/>
              <a:gd name="T6" fmla="*/ 0 w 2106"/>
              <a:gd name="T7" fmla="*/ 2147483646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6" h="152">
                <a:moveTo>
                  <a:pt x="0" y="0"/>
                </a:moveTo>
                <a:lnTo>
                  <a:pt x="2106" y="0"/>
                </a:lnTo>
                <a:lnTo>
                  <a:pt x="2106" y="152"/>
                </a:lnTo>
                <a:lnTo>
                  <a:pt x="0" y="152"/>
                </a:lnTo>
                <a:lnTo>
                  <a:pt x="0" y="0"/>
                </a:lnTo>
                <a:close/>
              </a:path>
            </a:pathLst>
          </a:custGeom>
          <a:gradFill rotWithShape="0">
            <a:gsLst>
              <a:gs pos="0">
                <a:srgbClr val="006600"/>
              </a:gs>
              <a:gs pos="100000">
                <a:srgbClr val="00CC00"/>
              </a:gs>
            </a:gsLst>
            <a:lin ang="0" scaled="1"/>
          </a:gradFill>
          <a:ln w="12700" cap="flat" cmpd="sng">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7491" name="Freeform 83">
            <a:extLst>
              <a:ext uri="{FF2B5EF4-FFF2-40B4-BE49-F238E27FC236}">
                <a16:creationId xmlns:a16="http://schemas.microsoft.com/office/drawing/2014/main" id="{768050BC-AF33-4A02-8B21-461C9C60F7F5}"/>
              </a:ext>
            </a:extLst>
          </p:cNvPr>
          <p:cNvSpPr>
            <a:spLocks/>
          </p:cNvSpPr>
          <p:nvPr/>
        </p:nvSpPr>
        <p:spPr bwMode="auto">
          <a:xfrm>
            <a:off x="3997167" y="4571881"/>
            <a:ext cx="2242113" cy="337785"/>
          </a:xfrm>
          <a:custGeom>
            <a:avLst/>
            <a:gdLst>
              <a:gd name="T0" fmla="*/ 0 w 2734"/>
              <a:gd name="T1" fmla="*/ 0 h 151"/>
              <a:gd name="T2" fmla="*/ 2147483646 w 2734"/>
              <a:gd name="T3" fmla="*/ 0 h 151"/>
              <a:gd name="T4" fmla="*/ 2147483646 w 2734"/>
              <a:gd name="T5" fmla="*/ 2147483646 h 151"/>
              <a:gd name="T6" fmla="*/ 0 w 2734"/>
              <a:gd name="T7" fmla="*/ 2147483646 h 1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4" h="151">
                <a:moveTo>
                  <a:pt x="0" y="0"/>
                </a:moveTo>
                <a:lnTo>
                  <a:pt x="2734" y="0"/>
                </a:lnTo>
                <a:lnTo>
                  <a:pt x="2734" y="151"/>
                </a:lnTo>
                <a:lnTo>
                  <a:pt x="0" y="151"/>
                </a:lnTo>
                <a:lnTo>
                  <a:pt x="0" y="0"/>
                </a:lnTo>
                <a:close/>
              </a:path>
            </a:pathLst>
          </a:custGeom>
          <a:gradFill rotWithShape="0">
            <a:gsLst>
              <a:gs pos="0">
                <a:srgbClr val="006600"/>
              </a:gs>
              <a:gs pos="100000">
                <a:srgbClr val="00CC00"/>
              </a:gs>
            </a:gsLst>
            <a:lin ang="0" scaled="1"/>
          </a:gradFill>
          <a:ln w="12700" cap="flat" cmpd="sng">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7492" name="Freeform 84">
            <a:extLst>
              <a:ext uri="{FF2B5EF4-FFF2-40B4-BE49-F238E27FC236}">
                <a16:creationId xmlns:a16="http://schemas.microsoft.com/office/drawing/2014/main" id="{D9856B9C-2204-437E-B351-F5CA678C132D}"/>
              </a:ext>
            </a:extLst>
          </p:cNvPr>
          <p:cNvSpPr>
            <a:spLocks/>
          </p:cNvSpPr>
          <p:nvPr/>
        </p:nvSpPr>
        <p:spPr bwMode="auto">
          <a:xfrm>
            <a:off x="3997167" y="4775181"/>
            <a:ext cx="1560573" cy="337785"/>
          </a:xfrm>
          <a:custGeom>
            <a:avLst/>
            <a:gdLst>
              <a:gd name="T0" fmla="*/ 0 w 1729"/>
              <a:gd name="T1" fmla="*/ 0 h 152"/>
              <a:gd name="T2" fmla="*/ 2147483646 w 1729"/>
              <a:gd name="T3" fmla="*/ 0 h 152"/>
              <a:gd name="T4" fmla="*/ 2147483646 w 1729"/>
              <a:gd name="T5" fmla="*/ 2147483646 h 152"/>
              <a:gd name="T6" fmla="*/ 0 w 1729"/>
              <a:gd name="T7" fmla="*/ 2147483646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9" h="152">
                <a:moveTo>
                  <a:pt x="0" y="0"/>
                </a:moveTo>
                <a:lnTo>
                  <a:pt x="1729" y="0"/>
                </a:lnTo>
                <a:lnTo>
                  <a:pt x="1729" y="152"/>
                </a:lnTo>
                <a:lnTo>
                  <a:pt x="0" y="152"/>
                </a:lnTo>
                <a:lnTo>
                  <a:pt x="0" y="0"/>
                </a:lnTo>
                <a:close/>
              </a:path>
            </a:pathLst>
          </a:custGeom>
          <a:gradFill rotWithShape="0">
            <a:gsLst>
              <a:gs pos="0">
                <a:srgbClr val="006600"/>
              </a:gs>
              <a:gs pos="100000">
                <a:srgbClr val="00CC00"/>
              </a:gs>
            </a:gsLst>
            <a:lin ang="0" scaled="1"/>
          </a:gradFill>
          <a:ln w="12700" cap="flat" cmpd="sng">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7493" name="Freeform 85">
            <a:extLst>
              <a:ext uri="{FF2B5EF4-FFF2-40B4-BE49-F238E27FC236}">
                <a16:creationId xmlns:a16="http://schemas.microsoft.com/office/drawing/2014/main" id="{A3EBC3FE-C4D4-40DF-89BF-D30CCC5E5399}"/>
              </a:ext>
            </a:extLst>
          </p:cNvPr>
          <p:cNvSpPr>
            <a:spLocks/>
          </p:cNvSpPr>
          <p:nvPr/>
        </p:nvSpPr>
        <p:spPr bwMode="auto">
          <a:xfrm>
            <a:off x="3997167" y="4974610"/>
            <a:ext cx="1651573" cy="337785"/>
          </a:xfrm>
          <a:custGeom>
            <a:avLst/>
            <a:gdLst>
              <a:gd name="T0" fmla="*/ 0 w 1979"/>
              <a:gd name="T1" fmla="*/ 0 h 151"/>
              <a:gd name="T2" fmla="*/ 2147483646 w 1979"/>
              <a:gd name="T3" fmla="*/ 0 h 151"/>
              <a:gd name="T4" fmla="*/ 2147483646 w 1979"/>
              <a:gd name="T5" fmla="*/ 2147483646 h 151"/>
              <a:gd name="T6" fmla="*/ 0 w 1979"/>
              <a:gd name="T7" fmla="*/ 2147483646 h 1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9" h="151">
                <a:moveTo>
                  <a:pt x="0" y="0"/>
                </a:moveTo>
                <a:lnTo>
                  <a:pt x="1979" y="0"/>
                </a:lnTo>
                <a:lnTo>
                  <a:pt x="1979" y="151"/>
                </a:lnTo>
                <a:lnTo>
                  <a:pt x="0" y="151"/>
                </a:lnTo>
                <a:lnTo>
                  <a:pt x="0" y="0"/>
                </a:lnTo>
                <a:close/>
              </a:path>
            </a:pathLst>
          </a:custGeom>
          <a:gradFill rotWithShape="0">
            <a:gsLst>
              <a:gs pos="0">
                <a:srgbClr val="006600"/>
              </a:gs>
              <a:gs pos="100000">
                <a:srgbClr val="00CC00"/>
              </a:gs>
            </a:gsLst>
            <a:lin ang="0" scaled="1"/>
          </a:gradFill>
          <a:ln w="12700" cap="flat" cmpd="sng">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7494" name="Freeform 86">
            <a:extLst>
              <a:ext uri="{FF2B5EF4-FFF2-40B4-BE49-F238E27FC236}">
                <a16:creationId xmlns:a16="http://schemas.microsoft.com/office/drawing/2014/main" id="{D32C0EBF-7B8B-40B4-BAC3-1DD046B00D44}"/>
              </a:ext>
            </a:extLst>
          </p:cNvPr>
          <p:cNvSpPr>
            <a:spLocks/>
          </p:cNvSpPr>
          <p:nvPr/>
        </p:nvSpPr>
        <p:spPr bwMode="auto">
          <a:xfrm>
            <a:off x="3997167" y="5172101"/>
            <a:ext cx="1645765" cy="337785"/>
          </a:xfrm>
          <a:custGeom>
            <a:avLst/>
            <a:gdLst>
              <a:gd name="T0" fmla="*/ 0 w 2106"/>
              <a:gd name="T1" fmla="*/ 0 h 152"/>
              <a:gd name="T2" fmla="*/ 2147483646 w 2106"/>
              <a:gd name="T3" fmla="*/ 0 h 152"/>
              <a:gd name="T4" fmla="*/ 2147483646 w 2106"/>
              <a:gd name="T5" fmla="*/ 2147483646 h 152"/>
              <a:gd name="T6" fmla="*/ 0 w 2106"/>
              <a:gd name="T7" fmla="*/ 2147483646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6" h="152">
                <a:moveTo>
                  <a:pt x="0" y="0"/>
                </a:moveTo>
                <a:lnTo>
                  <a:pt x="2106" y="0"/>
                </a:lnTo>
                <a:lnTo>
                  <a:pt x="2106" y="152"/>
                </a:lnTo>
                <a:lnTo>
                  <a:pt x="0" y="152"/>
                </a:lnTo>
                <a:lnTo>
                  <a:pt x="0" y="0"/>
                </a:lnTo>
                <a:close/>
              </a:path>
            </a:pathLst>
          </a:custGeom>
          <a:gradFill rotWithShape="0">
            <a:gsLst>
              <a:gs pos="0">
                <a:srgbClr val="006600"/>
              </a:gs>
              <a:gs pos="100000">
                <a:srgbClr val="00CC00"/>
              </a:gs>
            </a:gsLst>
            <a:lin ang="0" scaled="1"/>
          </a:gradFill>
          <a:ln w="12700" cap="flat" cmpd="sng">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17495" name="Freeform 87">
            <a:extLst>
              <a:ext uri="{FF2B5EF4-FFF2-40B4-BE49-F238E27FC236}">
                <a16:creationId xmlns:a16="http://schemas.microsoft.com/office/drawing/2014/main" id="{A0CFC5A7-138B-4A3A-AAEB-BE89295E24FB}"/>
              </a:ext>
            </a:extLst>
          </p:cNvPr>
          <p:cNvSpPr>
            <a:spLocks/>
          </p:cNvSpPr>
          <p:nvPr/>
        </p:nvSpPr>
        <p:spPr bwMode="auto">
          <a:xfrm>
            <a:off x="3997167" y="5370562"/>
            <a:ext cx="1428911" cy="337785"/>
          </a:xfrm>
          <a:custGeom>
            <a:avLst/>
            <a:gdLst>
              <a:gd name="T0" fmla="*/ 0 w 2734"/>
              <a:gd name="T1" fmla="*/ 0 h 151"/>
              <a:gd name="T2" fmla="*/ 2147483646 w 2734"/>
              <a:gd name="T3" fmla="*/ 0 h 151"/>
              <a:gd name="T4" fmla="*/ 2147483646 w 2734"/>
              <a:gd name="T5" fmla="*/ 2147483646 h 151"/>
              <a:gd name="T6" fmla="*/ 0 w 2734"/>
              <a:gd name="T7" fmla="*/ 2147483646 h 1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4" h="151">
                <a:moveTo>
                  <a:pt x="0" y="0"/>
                </a:moveTo>
                <a:lnTo>
                  <a:pt x="2734" y="0"/>
                </a:lnTo>
                <a:lnTo>
                  <a:pt x="2734" y="151"/>
                </a:lnTo>
                <a:lnTo>
                  <a:pt x="0" y="151"/>
                </a:lnTo>
                <a:lnTo>
                  <a:pt x="0" y="0"/>
                </a:lnTo>
                <a:close/>
              </a:path>
            </a:pathLst>
          </a:custGeom>
          <a:gradFill rotWithShape="0">
            <a:gsLst>
              <a:gs pos="0">
                <a:srgbClr val="006600"/>
              </a:gs>
              <a:gs pos="100000">
                <a:srgbClr val="00CC00"/>
              </a:gs>
            </a:gsLst>
            <a:lin ang="0" scaled="1"/>
          </a:gradFill>
          <a:ln w="12700" cap="flat" cmpd="sng">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sp>
        <p:nvSpPr>
          <p:cNvPr id="317528" name="Text Box 88">
            <a:extLst>
              <a:ext uri="{FF2B5EF4-FFF2-40B4-BE49-F238E27FC236}">
                <a16:creationId xmlns:a16="http://schemas.microsoft.com/office/drawing/2014/main" id="{7EF7D50A-9346-4381-A54C-8FFE3670DC2C}"/>
              </a:ext>
            </a:extLst>
          </p:cNvPr>
          <p:cNvSpPr txBox="1">
            <a:spLocks noChangeArrowheads="1"/>
          </p:cNvSpPr>
          <p:nvPr/>
        </p:nvSpPr>
        <p:spPr bwMode="auto">
          <a:xfrm>
            <a:off x="2492380" y="4839839"/>
            <a:ext cx="1423467" cy="20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342">
                <a:solidFill>
                  <a:srgbClr val="FFFFCC"/>
                </a:solidFill>
                <a:effectLst>
                  <a:outerShdw blurRad="38100" dist="38100" dir="2700000" algn="tl">
                    <a:srgbClr val="000000"/>
                  </a:outerShdw>
                </a:effectLst>
                <a:latin typeface="Arial" panose="020B0604020202020204" pitchFamily="34" charset="0"/>
              </a:rPr>
              <a:t>Neuroleptic drugs*</a:t>
            </a:r>
          </a:p>
        </p:txBody>
      </p:sp>
      <p:sp>
        <p:nvSpPr>
          <p:cNvPr id="317529" name="Text Box 89">
            <a:extLst>
              <a:ext uri="{FF2B5EF4-FFF2-40B4-BE49-F238E27FC236}">
                <a16:creationId xmlns:a16="http://schemas.microsoft.com/office/drawing/2014/main" id="{1F52E644-D3D0-474E-B188-90CEA5A39CD3}"/>
              </a:ext>
            </a:extLst>
          </p:cNvPr>
          <p:cNvSpPr txBox="1">
            <a:spLocks noChangeArrowheads="1"/>
          </p:cNvSpPr>
          <p:nvPr/>
        </p:nvSpPr>
        <p:spPr bwMode="auto">
          <a:xfrm>
            <a:off x="1960182" y="5039268"/>
            <a:ext cx="1955664" cy="20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342">
                <a:solidFill>
                  <a:srgbClr val="FFFFCC"/>
                </a:solidFill>
                <a:effectLst>
                  <a:outerShdw blurRad="38100" dist="38100" dir="2700000" algn="tl">
                    <a:srgbClr val="000000"/>
                  </a:outerShdw>
                </a:effectLst>
                <a:latin typeface="Arial" panose="020B0604020202020204" pitchFamily="34" charset="0"/>
              </a:rPr>
              <a:t>Tricyclic antidepressants*</a:t>
            </a:r>
          </a:p>
        </p:txBody>
      </p:sp>
      <p:sp>
        <p:nvSpPr>
          <p:cNvPr id="317530" name="Text Box 90">
            <a:extLst>
              <a:ext uri="{FF2B5EF4-FFF2-40B4-BE49-F238E27FC236}">
                <a16:creationId xmlns:a16="http://schemas.microsoft.com/office/drawing/2014/main" id="{658923FF-731D-4C75-AA25-16217AC80FC3}"/>
              </a:ext>
            </a:extLst>
          </p:cNvPr>
          <p:cNvSpPr txBox="1">
            <a:spLocks noChangeArrowheads="1"/>
          </p:cNvSpPr>
          <p:nvPr/>
        </p:nvSpPr>
        <p:spPr bwMode="auto">
          <a:xfrm>
            <a:off x="1388307" y="5223206"/>
            <a:ext cx="2539157" cy="20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342">
                <a:solidFill>
                  <a:srgbClr val="FFFFCC"/>
                </a:solidFill>
                <a:effectLst>
                  <a:outerShdw blurRad="38100" dist="38100" dir="2700000" algn="tl">
                    <a:srgbClr val="000000"/>
                  </a:outerShdw>
                </a:effectLst>
                <a:latin typeface="Arial" panose="020B0604020202020204" pitchFamily="34" charset="0"/>
              </a:rPr>
              <a:t>Electroconvulsive shock therapy*</a:t>
            </a:r>
          </a:p>
        </p:txBody>
      </p:sp>
      <p:sp>
        <p:nvSpPr>
          <p:cNvPr id="317531" name="Text Box 91">
            <a:extLst>
              <a:ext uri="{FF2B5EF4-FFF2-40B4-BE49-F238E27FC236}">
                <a16:creationId xmlns:a16="http://schemas.microsoft.com/office/drawing/2014/main" id="{7A76249E-FE2C-45F9-BA8F-213BA575226D}"/>
              </a:ext>
            </a:extLst>
          </p:cNvPr>
          <p:cNvSpPr txBox="1">
            <a:spLocks noChangeArrowheads="1"/>
          </p:cNvSpPr>
          <p:nvPr/>
        </p:nvSpPr>
        <p:spPr bwMode="auto">
          <a:xfrm>
            <a:off x="3377238" y="5437155"/>
            <a:ext cx="538609" cy="20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1342">
                <a:solidFill>
                  <a:srgbClr val="FFFFCC"/>
                </a:solidFill>
                <a:effectLst>
                  <a:outerShdw blurRad="38100" dist="38100" dir="2700000" algn="tl">
                    <a:srgbClr val="000000"/>
                  </a:outerShdw>
                </a:effectLst>
                <a:latin typeface="Arial" panose="020B0604020202020204" pitchFamily="34" charset="0"/>
              </a:rPr>
              <a:t>No risk</a:t>
            </a:r>
          </a:p>
        </p:txBody>
      </p:sp>
      <p:sp>
        <p:nvSpPr>
          <p:cNvPr id="317532" name="Text Box 92">
            <a:extLst>
              <a:ext uri="{FF2B5EF4-FFF2-40B4-BE49-F238E27FC236}">
                <a16:creationId xmlns:a16="http://schemas.microsoft.com/office/drawing/2014/main" id="{97ADD399-9B04-499E-9828-60D17065ACF7}"/>
              </a:ext>
            </a:extLst>
          </p:cNvPr>
          <p:cNvSpPr txBox="1">
            <a:spLocks noChangeArrowheads="1"/>
          </p:cNvSpPr>
          <p:nvPr/>
        </p:nvSpPr>
        <p:spPr bwMode="auto">
          <a:xfrm>
            <a:off x="8159961" y="5700157"/>
            <a:ext cx="288541" cy="20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1">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sz="1342">
                <a:solidFill>
                  <a:srgbClr val="FFFFCC"/>
                </a:solidFill>
                <a:effectLst>
                  <a:outerShdw blurRad="38100" dist="38100" dir="2700000" algn="tl">
                    <a:srgbClr val="000000"/>
                  </a:outerShdw>
                </a:effectLst>
                <a:latin typeface="Arial" panose="020B0604020202020204" pitchFamily="34" charset="0"/>
              </a:rPr>
              <a:t>100</a:t>
            </a:r>
          </a:p>
        </p:txBody>
      </p:sp>
      <p:sp>
        <p:nvSpPr>
          <p:cNvPr id="317533" name="Text Box 93">
            <a:extLst>
              <a:ext uri="{FF2B5EF4-FFF2-40B4-BE49-F238E27FC236}">
                <a16:creationId xmlns:a16="http://schemas.microsoft.com/office/drawing/2014/main" id="{F2B95B8B-05FF-4DF4-8936-BC0FA83C16EB}"/>
              </a:ext>
            </a:extLst>
          </p:cNvPr>
          <p:cNvSpPr txBox="1">
            <a:spLocks noChangeArrowheads="1"/>
          </p:cNvSpPr>
          <p:nvPr/>
        </p:nvSpPr>
        <p:spPr bwMode="auto">
          <a:xfrm>
            <a:off x="9207851" y="1272508"/>
            <a:ext cx="206787" cy="15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976" b="1">
                <a:solidFill>
                  <a:srgbClr val="FFFFCC"/>
                </a:solidFill>
                <a:effectLst>
                  <a:outerShdw blurRad="38100" dist="38100" dir="2700000" algn="tl">
                    <a:srgbClr val="000000"/>
                  </a:outerShdw>
                </a:effectLst>
                <a:latin typeface="Arial" panose="020B0604020202020204" pitchFamily="34" charset="0"/>
              </a:rPr>
              <a:t>580</a:t>
            </a:r>
          </a:p>
        </p:txBody>
      </p:sp>
      <p:sp>
        <p:nvSpPr>
          <p:cNvPr id="317534" name="Text Box 94">
            <a:extLst>
              <a:ext uri="{FF2B5EF4-FFF2-40B4-BE49-F238E27FC236}">
                <a16:creationId xmlns:a16="http://schemas.microsoft.com/office/drawing/2014/main" id="{DF98400D-5863-454F-8285-839409509EFA}"/>
              </a:ext>
            </a:extLst>
          </p:cNvPr>
          <p:cNvSpPr txBox="1">
            <a:spLocks noChangeArrowheads="1"/>
          </p:cNvSpPr>
          <p:nvPr/>
        </p:nvSpPr>
        <p:spPr bwMode="auto">
          <a:xfrm>
            <a:off x="7325097" y="1472904"/>
            <a:ext cx="137858" cy="15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976" b="1">
                <a:solidFill>
                  <a:srgbClr val="FFFFCC"/>
                </a:solidFill>
                <a:effectLst>
                  <a:outerShdw blurRad="38100" dist="38100" dir="2700000" algn="tl">
                    <a:srgbClr val="000000"/>
                  </a:outerShdw>
                </a:effectLst>
                <a:latin typeface="Arial" panose="020B0604020202020204" pitchFamily="34" charset="0"/>
              </a:rPr>
              <a:t>29</a:t>
            </a:r>
          </a:p>
        </p:txBody>
      </p:sp>
      <p:sp>
        <p:nvSpPr>
          <p:cNvPr id="317535" name="Text Box 95">
            <a:extLst>
              <a:ext uri="{FF2B5EF4-FFF2-40B4-BE49-F238E27FC236}">
                <a16:creationId xmlns:a16="http://schemas.microsoft.com/office/drawing/2014/main" id="{C5AC4AE1-817D-4A37-9C24-F2D5F77B5C0F}"/>
              </a:ext>
            </a:extLst>
          </p:cNvPr>
          <p:cNvSpPr txBox="1">
            <a:spLocks noChangeArrowheads="1"/>
          </p:cNvSpPr>
          <p:nvPr/>
        </p:nvSpPr>
        <p:spPr bwMode="auto">
          <a:xfrm>
            <a:off x="6170350" y="1674268"/>
            <a:ext cx="68929" cy="15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976" b="1">
                <a:solidFill>
                  <a:srgbClr val="FFFFCC"/>
                </a:solidFill>
                <a:effectLst>
                  <a:outerShdw blurRad="38100" dist="38100" dir="2700000" algn="tl">
                    <a:srgbClr val="000000"/>
                  </a:outerShdw>
                </a:effectLst>
                <a:latin typeface="Arial" panose="020B0604020202020204" pitchFamily="34" charset="0"/>
              </a:rPr>
              <a:t>4</a:t>
            </a:r>
          </a:p>
        </p:txBody>
      </p:sp>
      <p:sp>
        <p:nvSpPr>
          <p:cNvPr id="317536" name="Text Box 96">
            <a:extLst>
              <a:ext uri="{FF2B5EF4-FFF2-40B4-BE49-F238E27FC236}">
                <a16:creationId xmlns:a16="http://schemas.microsoft.com/office/drawing/2014/main" id="{1F72C112-CCD0-424B-94A2-4037A2C1A3EE}"/>
              </a:ext>
            </a:extLst>
          </p:cNvPr>
          <p:cNvSpPr txBox="1">
            <a:spLocks noChangeArrowheads="1"/>
          </p:cNvSpPr>
          <p:nvPr/>
        </p:nvSpPr>
        <p:spPr bwMode="auto">
          <a:xfrm>
            <a:off x="5415594" y="1869824"/>
            <a:ext cx="173124" cy="15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976" b="1">
                <a:solidFill>
                  <a:srgbClr val="FFFFCC"/>
                </a:solidFill>
                <a:effectLst>
                  <a:outerShdw blurRad="38100" dist="38100" dir="2700000" algn="tl">
                    <a:srgbClr val="000000"/>
                  </a:outerShdw>
                </a:effectLst>
                <a:latin typeface="Arial" panose="020B0604020202020204" pitchFamily="34" charset="0"/>
              </a:rPr>
              <a:t>1.5</a:t>
            </a:r>
          </a:p>
        </p:txBody>
      </p:sp>
      <p:sp>
        <p:nvSpPr>
          <p:cNvPr id="317537" name="Text Box 97">
            <a:extLst>
              <a:ext uri="{FF2B5EF4-FFF2-40B4-BE49-F238E27FC236}">
                <a16:creationId xmlns:a16="http://schemas.microsoft.com/office/drawing/2014/main" id="{B8232B5C-8ABC-4723-AD9E-46AB0E5FAB26}"/>
              </a:ext>
            </a:extLst>
          </p:cNvPr>
          <p:cNvSpPr txBox="1">
            <a:spLocks noChangeArrowheads="1"/>
          </p:cNvSpPr>
          <p:nvPr/>
        </p:nvSpPr>
        <p:spPr bwMode="auto">
          <a:xfrm>
            <a:off x="7104370" y="2068283"/>
            <a:ext cx="137858" cy="15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976" b="1">
                <a:solidFill>
                  <a:srgbClr val="FFFFCC"/>
                </a:solidFill>
                <a:effectLst>
                  <a:outerShdw blurRad="38100" dist="38100" dir="2700000" algn="tl">
                    <a:srgbClr val="000000"/>
                  </a:outerShdw>
                </a:effectLst>
                <a:latin typeface="Arial" panose="020B0604020202020204" pitchFamily="34" charset="0"/>
              </a:rPr>
              <a:t>20</a:t>
            </a:r>
          </a:p>
        </p:txBody>
      </p:sp>
      <p:sp>
        <p:nvSpPr>
          <p:cNvPr id="317538" name="Text Box 98">
            <a:extLst>
              <a:ext uri="{FF2B5EF4-FFF2-40B4-BE49-F238E27FC236}">
                <a16:creationId xmlns:a16="http://schemas.microsoft.com/office/drawing/2014/main" id="{365DE3FB-FC7B-4AEE-BC47-0E7724B45751}"/>
              </a:ext>
            </a:extLst>
          </p:cNvPr>
          <p:cNvSpPr txBox="1">
            <a:spLocks noChangeArrowheads="1"/>
          </p:cNvSpPr>
          <p:nvPr/>
        </p:nvSpPr>
        <p:spPr bwMode="auto">
          <a:xfrm>
            <a:off x="5700214" y="2269647"/>
            <a:ext cx="173124" cy="15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976" b="1">
                <a:solidFill>
                  <a:srgbClr val="FFFFCC"/>
                </a:solidFill>
                <a:effectLst>
                  <a:outerShdw blurRad="38100" dist="38100" dir="2700000" algn="tl">
                    <a:srgbClr val="000000"/>
                  </a:outerShdw>
                </a:effectLst>
                <a:latin typeface="Arial" panose="020B0604020202020204" pitchFamily="34" charset="0"/>
              </a:rPr>
              <a:t>2.3</a:t>
            </a:r>
          </a:p>
        </p:txBody>
      </p:sp>
      <p:sp>
        <p:nvSpPr>
          <p:cNvPr id="317539" name="Text Box 99">
            <a:extLst>
              <a:ext uri="{FF2B5EF4-FFF2-40B4-BE49-F238E27FC236}">
                <a16:creationId xmlns:a16="http://schemas.microsoft.com/office/drawing/2014/main" id="{83627F75-4086-43B7-86B7-31822C16DFCF}"/>
              </a:ext>
            </a:extLst>
          </p:cNvPr>
          <p:cNvSpPr txBox="1">
            <a:spLocks noChangeArrowheads="1"/>
          </p:cNvSpPr>
          <p:nvPr/>
        </p:nvSpPr>
        <p:spPr bwMode="auto">
          <a:xfrm>
            <a:off x="6453395" y="2468108"/>
            <a:ext cx="173124" cy="15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976" b="1">
                <a:solidFill>
                  <a:srgbClr val="FFFFCC"/>
                </a:solidFill>
                <a:effectLst>
                  <a:outerShdw blurRad="38100" dist="38100" dir="2700000" algn="tl">
                    <a:srgbClr val="000000"/>
                  </a:outerShdw>
                </a:effectLst>
                <a:latin typeface="Arial" panose="020B0604020202020204" pitchFamily="34" charset="0"/>
              </a:rPr>
              <a:t>7.3</a:t>
            </a:r>
          </a:p>
        </p:txBody>
      </p:sp>
      <p:sp>
        <p:nvSpPr>
          <p:cNvPr id="317540" name="Text Box 100">
            <a:extLst>
              <a:ext uri="{FF2B5EF4-FFF2-40B4-BE49-F238E27FC236}">
                <a16:creationId xmlns:a16="http://schemas.microsoft.com/office/drawing/2014/main" id="{8B366BB8-C5D3-4F65-9F84-DB2D88AB10EB}"/>
              </a:ext>
            </a:extLst>
          </p:cNvPr>
          <p:cNvSpPr txBox="1">
            <a:spLocks noChangeArrowheads="1"/>
          </p:cNvSpPr>
          <p:nvPr/>
        </p:nvSpPr>
        <p:spPr bwMode="auto">
          <a:xfrm>
            <a:off x="4974142" y="2669472"/>
            <a:ext cx="173124" cy="15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976" b="1">
                <a:solidFill>
                  <a:srgbClr val="FFFFCC"/>
                </a:solidFill>
                <a:effectLst>
                  <a:outerShdw blurRad="38100" dist="38100" dir="2700000" algn="tl">
                    <a:srgbClr val="000000"/>
                  </a:outerShdw>
                </a:effectLst>
                <a:latin typeface="Arial" panose="020B0604020202020204" pitchFamily="34" charset="0"/>
              </a:rPr>
              <a:t>0.7</a:t>
            </a:r>
          </a:p>
        </p:txBody>
      </p:sp>
      <p:sp>
        <p:nvSpPr>
          <p:cNvPr id="317541" name="Text Box 101">
            <a:extLst>
              <a:ext uri="{FF2B5EF4-FFF2-40B4-BE49-F238E27FC236}">
                <a16:creationId xmlns:a16="http://schemas.microsoft.com/office/drawing/2014/main" id="{4CDE9B97-DCFE-4399-9429-1863AA91BB2D}"/>
              </a:ext>
            </a:extLst>
          </p:cNvPr>
          <p:cNvSpPr txBox="1">
            <a:spLocks noChangeArrowheads="1"/>
          </p:cNvSpPr>
          <p:nvPr/>
        </p:nvSpPr>
        <p:spPr bwMode="auto">
          <a:xfrm>
            <a:off x="5363317" y="2867932"/>
            <a:ext cx="173124" cy="15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976" b="1">
                <a:solidFill>
                  <a:srgbClr val="FFFFCC"/>
                </a:solidFill>
                <a:effectLst>
                  <a:outerShdw blurRad="38100" dist="38100" dir="2700000" algn="tl">
                    <a:srgbClr val="000000"/>
                  </a:outerShdw>
                </a:effectLst>
                <a:latin typeface="Arial" panose="020B0604020202020204" pitchFamily="34" charset="0"/>
              </a:rPr>
              <a:t>1.3</a:t>
            </a:r>
          </a:p>
        </p:txBody>
      </p:sp>
      <p:sp>
        <p:nvSpPr>
          <p:cNvPr id="317542" name="Text Box 102">
            <a:extLst>
              <a:ext uri="{FF2B5EF4-FFF2-40B4-BE49-F238E27FC236}">
                <a16:creationId xmlns:a16="http://schemas.microsoft.com/office/drawing/2014/main" id="{6AC3714E-275D-46DD-9D6A-CC627DF1F6F5}"/>
              </a:ext>
            </a:extLst>
          </p:cNvPr>
          <p:cNvSpPr txBox="1">
            <a:spLocks noChangeArrowheads="1"/>
          </p:cNvSpPr>
          <p:nvPr/>
        </p:nvSpPr>
        <p:spPr bwMode="auto">
          <a:xfrm>
            <a:off x="6941730" y="3066392"/>
            <a:ext cx="137858" cy="15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976" b="1">
                <a:solidFill>
                  <a:srgbClr val="FFFFCC"/>
                </a:solidFill>
                <a:effectLst>
                  <a:outerShdw blurRad="38100" dist="38100" dir="2700000" algn="tl">
                    <a:srgbClr val="000000"/>
                  </a:outerShdw>
                </a:effectLst>
                <a:latin typeface="Arial" panose="020B0604020202020204" pitchFamily="34" charset="0"/>
              </a:rPr>
              <a:t>16</a:t>
            </a:r>
          </a:p>
        </p:txBody>
      </p:sp>
      <p:sp>
        <p:nvSpPr>
          <p:cNvPr id="317543" name="Text Box 103">
            <a:extLst>
              <a:ext uri="{FF2B5EF4-FFF2-40B4-BE49-F238E27FC236}">
                <a16:creationId xmlns:a16="http://schemas.microsoft.com/office/drawing/2014/main" id="{0BAB6D61-14C1-4EA0-9B44-1A9CF58B1997}"/>
              </a:ext>
            </a:extLst>
          </p:cNvPr>
          <p:cNvSpPr txBox="1">
            <a:spLocks noChangeArrowheads="1"/>
          </p:cNvSpPr>
          <p:nvPr/>
        </p:nvSpPr>
        <p:spPr bwMode="auto">
          <a:xfrm>
            <a:off x="6172286" y="3267756"/>
            <a:ext cx="68929" cy="15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976" b="1">
                <a:solidFill>
                  <a:srgbClr val="FFFFCC"/>
                </a:solidFill>
                <a:effectLst>
                  <a:outerShdw blurRad="38100" dist="38100" dir="2700000" algn="tl">
                    <a:srgbClr val="000000"/>
                  </a:outerShdw>
                </a:effectLst>
                <a:latin typeface="Arial" panose="020B0604020202020204" pitchFamily="34" charset="0"/>
              </a:rPr>
              <a:t>4</a:t>
            </a:r>
          </a:p>
        </p:txBody>
      </p:sp>
      <p:sp>
        <p:nvSpPr>
          <p:cNvPr id="317544" name="Text Box 104">
            <a:extLst>
              <a:ext uri="{FF2B5EF4-FFF2-40B4-BE49-F238E27FC236}">
                <a16:creationId xmlns:a16="http://schemas.microsoft.com/office/drawing/2014/main" id="{3D1B3993-8AC4-4C29-9DCA-A3F64FB5C0B5}"/>
              </a:ext>
            </a:extLst>
          </p:cNvPr>
          <p:cNvSpPr txBox="1">
            <a:spLocks noChangeArrowheads="1"/>
          </p:cNvSpPr>
          <p:nvPr/>
        </p:nvSpPr>
        <p:spPr bwMode="auto">
          <a:xfrm>
            <a:off x="5740515" y="3468152"/>
            <a:ext cx="68929" cy="15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976" b="1">
                <a:solidFill>
                  <a:srgbClr val="FFFFCC"/>
                </a:solidFill>
                <a:effectLst>
                  <a:outerShdw blurRad="38100" dist="38100" dir="2700000" algn="tl">
                    <a:srgbClr val="000000"/>
                  </a:outerShdw>
                </a:effectLst>
                <a:latin typeface="Arial" panose="020B0604020202020204" pitchFamily="34" charset="0"/>
              </a:rPr>
              <a:t>2</a:t>
            </a:r>
          </a:p>
        </p:txBody>
      </p:sp>
      <p:sp>
        <p:nvSpPr>
          <p:cNvPr id="317545" name="Text Box 105">
            <a:extLst>
              <a:ext uri="{FF2B5EF4-FFF2-40B4-BE49-F238E27FC236}">
                <a16:creationId xmlns:a16="http://schemas.microsoft.com/office/drawing/2014/main" id="{B238482B-59AF-43A9-86C9-D419D4A502CA}"/>
              </a:ext>
            </a:extLst>
          </p:cNvPr>
          <p:cNvSpPr txBox="1">
            <a:spLocks noChangeArrowheads="1"/>
          </p:cNvSpPr>
          <p:nvPr/>
        </p:nvSpPr>
        <p:spPr bwMode="auto">
          <a:xfrm>
            <a:off x="6676470" y="3666613"/>
            <a:ext cx="137858" cy="15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976" b="1">
                <a:solidFill>
                  <a:srgbClr val="FFFFCC"/>
                </a:solidFill>
                <a:effectLst>
                  <a:outerShdw blurRad="38100" dist="38100" dir="2700000" algn="tl">
                    <a:srgbClr val="000000"/>
                  </a:outerShdw>
                </a:effectLst>
                <a:latin typeface="Arial" panose="020B0604020202020204" pitchFamily="34" charset="0"/>
              </a:rPr>
              <a:t>10</a:t>
            </a:r>
          </a:p>
        </p:txBody>
      </p:sp>
      <p:sp>
        <p:nvSpPr>
          <p:cNvPr id="317546" name="Text Box 106">
            <a:extLst>
              <a:ext uri="{FF2B5EF4-FFF2-40B4-BE49-F238E27FC236}">
                <a16:creationId xmlns:a16="http://schemas.microsoft.com/office/drawing/2014/main" id="{E2733227-AEFA-49D7-855C-468C3D70AE08}"/>
              </a:ext>
            </a:extLst>
          </p:cNvPr>
          <p:cNvSpPr txBox="1">
            <a:spLocks noChangeArrowheads="1"/>
          </p:cNvSpPr>
          <p:nvPr/>
        </p:nvSpPr>
        <p:spPr bwMode="auto">
          <a:xfrm>
            <a:off x="6170350" y="3865071"/>
            <a:ext cx="68929" cy="15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976" b="1">
                <a:solidFill>
                  <a:srgbClr val="FFFFCC"/>
                </a:solidFill>
                <a:effectLst>
                  <a:outerShdw blurRad="38100" dist="38100" dir="2700000" algn="tl">
                    <a:srgbClr val="000000"/>
                  </a:outerShdw>
                </a:effectLst>
                <a:latin typeface="Arial" panose="020B0604020202020204" pitchFamily="34" charset="0"/>
              </a:rPr>
              <a:t>4</a:t>
            </a:r>
          </a:p>
        </p:txBody>
      </p:sp>
      <p:sp>
        <p:nvSpPr>
          <p:cNvPr id="317547" name="Text Box 107">
            <a:extLst>
              <a:ext uri="{FF2B5EF4-FFF2-40B4-BE49-F238E27FC236}">
                <a16:creationId xmlns:a16="http://schemas.microsoft.com/office/drawing/2014/main" id="{96AA2A54-DE75-408D-9CAC-EE9E2541B0CD}"/>
              </a:ext>
            </a:extLst>
          </p:cNvPr>
          <p:cNvSpPr txBox="1">
            <a:spLocks noChangeArrowheads="1"/>
          </p:cNvSpPr>
          <p:nvPr/>
        </p:nvSpPr>
        <p:spPr bwMode="auto">
          <a:xfrm>
            <a:off x="5990284" y="4066436"/>
            <a:ext cx="68929" cy="15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976" b="1">
                <a:solidFill>
                  <a:srgbClr val="FFFFCC"/>
                </a:solidFill>
                <a:effectLst>
                  <a:outerShdw blurRad="38100" dist="38100" dir="2700000" algn="tl">
                    <a:srgbClr val="000000"/>
                  </a:outerShdw>
                </a:effectLst>
                <a:latin typeface="Arial" panose="020B0604020202020204" pitchFamily="34" charset="0"/>
              </a:rPr>
              <a:t>3</a:t>
            </a:r>
          </a:p>
        </p:txBody>
      </p:sp>
      <p:sp>
        <p:nvSpPr>
          <p:cNvPr id="317548" name="Text Box 108">
            <a:extLst>
              <a:ext uri="{FF2B5EF4-FFF2-40B4-BE49-F238E27FC236}">
                <a16:creationId xmlns:a16="http://schemas.microsoft.com/office/drawing/2014/main" id="{D6BD0165-A4D3-46D0-A0DA-874A6145A96F}"/>
              </a:ext>
            </a:extLst>
          </p:cNvPr>
          <p:cNvSpPr txBox="1">
            <a:spLocks noChangeArrowheads="1"/>
          </p:cNvSpPr>
          <p:nvPr/>
        </p:nvSpPr>
        <p:spPr bwMode="auto">
          <a:xfrm>
            <a:off x="5990284" y="4266833"/>
            <a:ext cx="68929" cy="15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976" b="1">
                <a:solidFill>
                  <a:srgbClr val="FFFFCC"/>
                </a:solidFill>
                <a:effectLst>
                  <a:outerShdw blurRad="38100" dist="38100" dir="2700000" algn="tl">
                    <a:srgbClr val="000000"/>
                  </a:outerShdw>
                </a:effectLst>
                <a:latin typeface="Arial" panose="020B0604020202020204" pitchFamily="34" charset="0"/>
              </a:rPr>
              <a:t>3</a:t>
            </a:r>
          </a:p>
        </p:txBody>
      </p:sp>
      <p:sp>
        <p:nvSpPr>
          <p:cNvPr id="317549" name="Text Box 109">
            <a:extLst>
              <a:ext uri="{FF2B5EF4-FFF2-40B4-BE49-F238E27FC236}">
                <a16:creationId xmlns:a16="http://schemas.microsoft.com/office/drawing/2014/main" id="{BD4718DB-9485-49B4-9375-D713CC8E094F}"/>
              </a:ext>
            </a:extLst>
          </p:cNvPr>
          <p:cNvSpPr txBox="1">
            <a:spLocks noChangeArrowheads="1"/>
          </p:cNvSpPr>
          <p:nvPr/>
        </p:nvSpPr>
        <p:spPr bwMode="auto">
          <a:xfrm>
            <a:off x="4625628" y="4463356"/>
            <a:ext cx="173124" cy="15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976" b="1">
                <a:solidFill>
                  <a:srgbClr val="FFFFCC"/>
                </a:solidFill>
                <a:effectLst>
                  <a:outerShdw blurRad="38100" dist="38100" dir="2700000" algn="tl">
                    <a:srgbClr val="000000"/>
                  </a:outerShdw>
                </a:effectLst>
                <a:latin typeface="Arial" panose="020B0604020202020204" pitchFamily="34" charset="0"/>
              </a:rPr>
              <a:t>0.4</a:t>
            </a:r>
          </a:p>
        </p:txBody>
      </p:sp>
      <p:sp>
        <p:nvSpPr>
          <p:cNvPr id="317550" name="Text Box 110">
            <a:extLst>
              <a:ext uri="{FF2B5EF4-FFF2-40B4-BE49-F238E27FC236}">
                <a16:creationId xmlns:a16="http://schemas.microsoft.com/office/drawing/2014/main" id="{84E3BD7B-24C1-42D3-B955-FF7CF93091F3}"/>
              </a:ext>
            </a:extLst>
          </p:cNvPr>
          <p:cNvSpPr txBox="1">
            <a:spLocks noChangeArrowheads="1"/>
          </p:cNvSpPr>
          <p:nvPr/>
        </p:nvSpPr>
        <p:spPr bwMode="auto">
          <a:xfrm>
            <a:off x="6011943" y="4665689"/>
            <a:ext cx="173124" cy="15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976" b="1">
                <a:solidFill>
                  <a:srgbClr val="FFFFCC"/>
                </a:solidFill>
                <a:effectLst>
                  <a:outerShdw blurRad="38100" dist="38100" dir="2700000" algn="tl">
                    <a:srgbClr val="000000"/>
                  </a:outerShdw>
                </a:effectLst>
                <a:latin typeface="Arial" panose="020B0604020202020204" pitchFamily="34" charset="0"/>
              </a:rPr>
              <a:t>3.7</a:t>
            </a:r>
          </a:p>
        </p:txBody>
      </p:sp>
      <p:sp>
        <p:nvSpPr>
          <p:cNvPr id="317551" name="Text Box 111">
            <a:extLst>
              <a:ext uri="{FF2B5EF4-FFF2-40B4-BE49-F238E27FC236}">
                <a16:creationId xmlns:a16="http://schemas.microsoft.com/office/drawing/2014/main" id="{EB6D34F0-CE06-4AB0-8776-413CB5CA6EFB}"/>
              </a:ext>
            </a:extLst>
          </p:cNvPr>
          <p:cNvSpPr txBox="1">
            <a:spLocks noChangeArrowheads="1"/>
          </p:cNvSpPr>
          <p:nvPr/>
        </p:nvSpPr>
        <p:spPr bwMode="auto">
          <a:xfrm>
            <a:off x="5328465" y="4867053"/>
            <a:ext cx="173124" cy="15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976" b="1">
                <a:solidFill>
                  <a:srgbClr val="FFFFCC"/>
                </a:solidFill>
                <a:effectLst>
                  <a:outerShdw blurRad="38100" dist="38100" dir="2700000" algn="tl">
                    <a:srgbClr val="000000"/>
                  </a:outerShdw>
                </a:effectLst>
                <a:latin typeface="Arial" panose="020B0604020202020204" pitchFamily="34" charset="0"/>
              </a:rPr>
              <a:t>1.3</a:t>
            </a:r>
          </a:p>
        </p:txBody>
      </p:sp>
      <p:sp>
        <p:nvSpPr>
          <p:cNvPr id="317552" name="Text Box 112">
            <a:extLst>
              <a:ext uri="{FF2B5EF4-FFF2-40B4-BE49-F238E27FC236}">
                <a16:creationId xmlns:a16="http://schemas.microsoft.com/office/drawing/2014/main" id="{05DF2EF9-F2EE-4440-860B-F900861A85B2}"/>
              </a:ext>
            </a:extLst>
          </p:cNvPr>
          <p:cNvSpPr txBox="1">
            <a:spLocks noChangeArrowheads="1"/>
          </p:cNvSpPr>
          <p:nvPr/>
        </p:nvSpPr>
        <p:spPr bwMode="auto">
          <a:xfrm>
            <a:off x="5421402" y="5065512"/>
            <a:ext cx="173124" cy="15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976" b="1">
                <a:solidFill>
                  <a:srgbClr val="FFFFCC"/>
                </a:solidFill>
                <a:effectLst>
                  <a:outerShdw blurRad="38100" dist="38100" dir="2700000" algn="tl">
                    <a:srgbClr val="000000"/>
                  </a:outerShdw>
                </a:effectLst>
                <a:latin typeface="Arial" panose="020B0604020202020204" pitchFamily="34" charset="0"/>
              </a:rPr>
              <a:t>1.5</a:t>
            </a:r>
          </a:p>
        </p:txBody>
      </p:sp>
      <p:sp>
        <p:nvSpPr>
          <p:cNvPr id="317553" name="Text Box 113">
            <a:extLst>
              <a:ext uri="{FF2B5EF4-FFF2-40B4-BE49-F238E27FC236}">
                <a16:creationId xmlns:a16="http://schemas.microsoft.com/office/drawing/2014/main" id="{78DB4AC4-D1B2-4DD4-A3CF-A37A725DFFF5}"/>
              </a:ext>
            </a:extLst>
          </p:cNvPr>
          <p:cNvSpPr txBox="1">
            <a:spLocks noChangeArrowheads="1"/>
          </p:cNvSpPr>
          <p:nvPr/>
        </p:nvSpPr>
        <p:spPr bwMode="auto">
          <a:xfrm>
            <a:off x="5421402" y="5262037"/>
            <a:ext cx="173124" cy="15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976" b="1">
                <a:solidFill>
                  <a:srgbClr val="FFFFCC"/>
                </a:solidFill>
                <a:effectLst>
                  <a:outerShdw blurRad="38100" dist="38100" dir="2700000" algn="tl">
                    <a:srgbClr val="000000"/>
                  </a:outerShdw>
                </a:effectLst>
                <a:latin typeface="Arial" panose="020B0604020202020204" pitchFamily="34" charset="0"/>
              </a:rPr>
              <a:t>1.5</a:t>
            </a:r>
          </a:p>
        </p:txBody>
      </p:sp>
      <p:sp>
        <p:nvSpPr>
          <p:cNvPr id="317554" name="Text Box 114">
            <a:extLst>
              <a:ext uri="{FF2B5EF4-FFF2-40B4-BE49-F238E27FC236}">
                <a16:creationId xmlns:a16="http://schemas.microsoft.com/office/drawing/2014/main" id="{99018D73-0BE5-4FF0-AB5F-3A55D3E8EB04}"/>
              </a:ext>
            </a:extLst>
          </p:cNvPr>
          <p:cNvSpPr txBox="1">
            <a:spLocks noChangeArrowheads="1"/>
          </p:cNvSpPr>
          <p:nvPr/>
        </p:nvSpPr>
        <p:spPr bwMode="auto">
          <a:xfrm>
            <a:off x="5302935" y="5463401"/>
            <a:ext cx="68929" cy="15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nchor="ctr">
            <a:spAutoFit/>
          </a:bodyPr>
          <a:lstStyle>
            <a:lvl1pPr defTabSz="693738">
              <a:defRPr sz="2400">
                <a:solidFill>
                  <a:schemeClr val="tx1"/>
                </a:solidFill>
                <a:latin typeface="Times New Roman" panose="02020603050405020304" pitchFamily="18" charset="0"/>
              </a:defRPr>
            </a:lvl1pPr>
            <a:lvl2pPr marL="346075" defTabSz="693738">
              <a:defRPr sz="2400">
                <a:solidFill>
                  <a:schemeClr val="tx1"/>
                </a:solidFill>
                <a:latin typeface="Times New Roman" panose="02020603050405020304" pitchFamily="18" charset="0"/>
              </a:defRPr>
            </a:lvl2pPr>
            <a:lvl3pPr marL="693738" defTabSz="693738">
              <a:defRPr sz="2400">
                <a:solidFill>
                  <a:schemeClr val="tx1"/>
                </a:solidFill>
                <a:latin typeface="Times New Roman" panose="02020603050405020304" pitchFamily="18" charset="0"/>
              </a:defRPr>
            </a:lvl3pPr>
            <a:lvl4pPr marL="1041400" defTabSz="693738">
              <a:defRPr sz="2400">
                <a:solidFill>
                  <a:schemeClr val="tx1"/>
                </a:solidFill>
                <a:latin typeface="Times New Roman" panose="02020603050405020304" pitchFamily="18" charset="0"/>
              </a:defRPr>
            </a:lvl4pPr>
            <a:lvl5pPr marL="1389063" defTabSz="693738">
              <a:defRPr sz="2400">
                <a:solidFill>
                  <a:schemeClr val="tx1"/>
                </a:solidFill>
                <a:latin typeface="Times New Roman" panose="02020603050405020304" pitchFamily="18" charset="0"/>
              </a:defRPr>
            </a:lvl5pPr>
            <a:lvl6pPr marL="1846263" defTabSz="693738" eaLnBrk="0" fontAlgn="base" hangingPunct="0">
              <a:spcBef>
                <a:spcPct val="0"/>
              </a:spcBef>
              <a:spcAft>
                <a:spcPct val="0"/>
              </a:spcAft>
              <a:defRPr sz="2400">
                <a:solidFill>
                  <a:schemeClr val="tx1"/>
                </a:solidFill>
                <a:latin typeface="Times New Roman" panose="02020603050405020304" pitchFamily="18" charset="0"/>
              </a:defRPr>
            </a:lvl6pPr>
            <a:lvl7pPr marL="2303463" defTabSz="693738" eaLnBrk="0" fontAlgn="base" hangingPunct="0">
              <a:spcBef>
                <a:spcPct val="0"/>
              </a:spcBef>
              <a:spcAft>
                <a:spcPct val="0"/>
              </a:spcAft>
              <a:defRPr sz="2400">
                <a:solidFill>
                  <a:schemeClr val="tx1"/>
                </a:solidFill>
                <a:latin typeface="Times New Roman" panose="02020603050405020304" pitchFamily="18" charset="0"/>
              </a:defRPr>
            </a:lvl7pPr>
            <a:lvl8pPr marL="2760663" defTabSz="693738" eaLnBrk="0" fontAlgn="base" hangingPunct="0">
              <a:spcBef>
                <a:spcPct val="0"/>
              </a:spcBef>
              <a:spcAft>
                <a:spcPct val="0"/>
              </a:spcAft>
              <a:defRPr sz="2400">
                <a:solidFill>
                  <a:schemeClr val="tx1"/>
                </a:solidFill>
                <a:latin typeface="Times New Roman" panose="02020603050405020304" pitchFamily="18" charset="0"/>
              </a:defRPr>
            </a:lvl8pPr>
            <a:lvl9pPr marL="3217863" defTabSz="693738"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976" b="1">
                <a:solidFill>
                  <a:srgbClr val="FFFFCC"/>
                </a:solidFill>
                <a:effectLst>
                  <a:outerShdw blurRad="38100" dist="38100" dir="2700000" algn="tl">
                    <a:srgbClr val="000000"/>
                  </a:outerShdw>
                </a:effectLst>
                <a:latin typeface="Arial" panose="020B0604020202020204" pitchFamily="34" charset="0"/>
              </a:rPr>
              <a:t>1</a:t>
            </a:r>
          </a:p>
        </p:txBody>
      </p:sp>
      <p:sp>
        <p:nvSpPr>
          <p:cNvPr id="17523" name="Freeform 115">
            <a:extLst>
              <a:ext uri="{FF2B5EF4-FFF2-40B4-BE49-F238E27FC236}">
                <a16:creationId xmlns:a16="http://schemas.microsoft.com/office/drawing/2014/main" id="{18F94B2F-B6A4-4C1A-BC62-EF07F9C7BC66}"/>
              </a:ext>
            </a:extLst>
          </p:cNvPr>
          <p:cNvSpPr>
            <a:spLocks/>
          </p:cNvSpPr>
          <p:nvPr/>
        </p:nvSpPr>
        <p:spPr bwMode="blackWhite">
          <a:xfrm>
            <a:off x="3997167" y="3275598"/>
            <a:ext cx="5744688" cy="337785"/>
          </a:xfrm>
          <a:custGeom>
            <a:avLst/>
            <a:gdLst>
              <a:gd name="T0" fmla="*/ 0 w 3039"/>
              <a:gd name="T1" fmla="*/ 2147483646 h 2500"/>
              <a:gd name="T2" fmla="*/ 2147483646 w 3039"/>
              <a:gd name="T3" fmla="*/ 2147483646 h 2500"/>
              <a:gd name="T4" fmla="*/ 2147483646 w 3039"/>
              <a:gd name="T5" fmla="*/ 0 h 2500"/>
              <a:gd name="T6" fmla="*/ 0 w 3039"/>
              <a:gd name="T7" fmla="*/ 0 h 2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39" h="2500">
                <a:moveTo>
                  <a:pt x="0" y="2500"/>
                </a:moveTo>
                <a:lnTo>
                  <a:pt x="3039" y="2500"/>
                </a:lnTo>
                <a:lnTo>
                  <a:pt x="3039" y="0"/>
                </a:lnTo>
                <a:lnTo>
                  <a:pt x="0" y="0"/>
                </a:lnTo>
                <a:lnTo>
                  <a:pt x="0" y="2500"/>
                </a:lnTo>
                <a:close/>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sz="2195"/>
          </a:p>
        </p:txBody>
      </p:sp>
      <p:pic>
        <p:nvPicPr>
          <p:cNvPr id="17524" name="Audio 1">
            <a:hlinkClick r:id="" action="ppaction://media"/>
            <a:extLst>
              <a:ext uri="{FF2B5EF4-FFF2-40B4-BE49-F238E27FC236}">
                <a16:creationId xmlns:a16="http://schemas.microsoft.com/office/drawing/2014/main" id="{71C08426-1F15-4C8E-BF5C-7F8F4BF0C1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29093" y="5928627"/>
            <a:ext cx="743499" cy="7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66202"/>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AC858A5-9153-479B-B6D8-C8F89B55A379}"/>
              </a:ext>
            </a:extLst>
          </p:cNvPr>
          <p:cNvSpPr>
            <a:spLocks noGrp="1" noChangeArrowheads="1"/>
          </p:cNvSpPr>
          <p:nvPr>
            <p:ph type="title"/>
          </p:nvPr>
        </p:nvSpPr>
        <p:spPr/>
        <p:txBody>
          <a:bodyPr/>
          <a:lstStyle/>
          <a:p>
            <a:pPr defTabSz="1115202"/>
            <a:r>
              <a:rPr lang="en-US" altLang="en-US"/>
              <a:t>Epilepsy and Other Chronic Convulsive Diseases</a:t>
            </a:r>
          </a:p>
        </p:txBody>
      </p:sp>
      <p:sp>
        <p:nvSpPr>
          <p:cNvPr id="19459" name="Rectangle 3">
            <a:extLst>
              <a:ext uri="{FF2B5EF4-FFF2-40B4-BE49-F238E27FC236}">
                <a16:creationId xmlns:a16="http://schemas.microsoft.com/office/drawing/2014/main" id="{0FBE2701-6BA7-41A6-9CB3-DF1D2F5A28EA}"/>
              </a:ext>
            </a:extLst>
          </p:cNvPr>
          <p:cNvSpPr>
            <a:spLocks noGrp="1" noChangeArrowheads="1"/>
          </p:cNvSpPr>
          <p:nvPr>
            <p:ph idx="1"/>
          </p:nvPr>
        </p:nvSpPr>
        <p:spPr/>
        <p:txBody>
          <a:bodyPr/>
          <a:lstStyle/>
          <a:p>
            <a:pPr marL="418201" indent="-418201" defTabSz="1115202">
              <a:buNone/>
            </a:pPr>
            <a:r>
              <a:rPr lang="en-US" altLang="en-US"/>
              <a:t> </a:t>
            </a:r>
          </a:p>
          <a:p>
            <a:pPr marL="418201" indent="-418201" defTabSz="1115202">
              <a:buNone/>
            </a:pPr>
            <a:r>
              <a:rPr lang="en-US" altLang="en-US"/>
              <a:t>    ‘ Every fit, slight or severe, is in some degree</a:t>
            </a:r>
          </a:p>
          <a:p>
            <a:pPr marL="418201" indent="-418201" defTabSz="1115202">
              <a:buNone/>
            </a:pPr>
            <a:r>
              <a:rPr lang="en-US" altLang="en-US"/>
              <a:t>       	the effect of those which precede it,</a:t>
            </a:r>
          </a:p>
          <a:p>
            <a:pPr marL="418201" indent="-418201" defTabSz="1115202">
              <a:buNone/>
            </a:pPr>
            <a:r>
              <a:rPr lang="en-US" altLang="en-US"/>
              <a:t>         the cause of those that follow it.’</a:t>
            </a:r>
          </a:p>
          <a:p>
            <a:pPr marL="418201" indent="-418201" defTabSz="1115202">
              <a:buNone/>
            </a:pPr>
            <a:endParaRPr lang="en-US" altLang="en-US"/>
          </a:p>
          <a:p>
            <a:pPr marL="418201" indent="-418201" defTabSz="1115202">
              <a:buNone/>
            </a:pPr>
            <a:r>
              <a:rPr lang="en-US" altLang="en-US"/>
              <a:t>                  William Gowers, M.D.,1881</a:t>
            </a:r>
          </a:p>
        </p:txBody>
      </p:sp>
      <p:pic>
        <p:nvPicPr>
          <p:cNvPr id="19460" name="Audio 2">
            <a:hlinkClick r:id="" action="ppaction://media"/>
            <a:extLst>
              <a:ext uri="{FF2B5EF4-FFF2-40B4-BE49-F238E27FC236}">
                <a16:creationId xmlns:a16="http://schemas.microsoft.com/office/drawing/2014/main" id="{598E8623-B31D-4B9A-B1A0-3E40DB8DF7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29093" y="5928627"/>
            <a:ext cx="743499" cy="7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91173"/>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32</TotalTime>
  <Words>2672</Words>
  <Application>Microsoft Office PowerPoint</Application>
  <PresentationFormat>Widescreen</PresentationFormat>
  <Paragraphs>305</Paragraphs>
  <Slides>27</Slides>
  <Notes>19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8" baseType="lpstr">
      <vt:lpstr>Arial</vt:lpstr>
      <vt:lpstr>Calibri</vt:lpstr>
      <vt:lpstr>Calisto MT</vt:lpstr>
      <vt:lpstr>Century Gothic</vt:lpstr>
      <vt:lpstr>Helvetica</vt:lpstr>
      <vt:lpstr>Times New Roman</vt:lpstr>
      <vt:lpstr>Wingdings</vt:lpstr>
      <vt:lpstr>Wingdings 3</vt:lpstr>
      <vt:lpstr>ZapfDingbats</vt:lpstr>
      <vt:lpstr>Ion</vt:lpstr>
      <vt:lpstr>Chart</vt:lpstr>
      <vt:lpstr>Epilepsy Pharmacotherapy: Epidemiology &amp; Clinical Presentation</vt:lpstr>
      <vt:lpstr>PowerPoint Presentation</vt:lpstr>
      <vt:lpstr>Definitions</vt:lpstr>
      <vt:lpstr>PowerPoint Presentation</vt:lpstr>
      <vt:lpstr>Epidemiology of Seizure / Epilepsy</vt:lpstr>
      <vt:lpstr>Incidence and Prevalence of Epilepsy in the United States</vt:lpstr>
      <vt:lpstr>Risk for Epilepsy:  Prenatal and Perinatal Factors</vt:lpstr>
      <vt:lpstr>Adult Risk Factors for Epilepsy</vt:lpstr>
      <vt:lpstr>Epilepsy and Other Chronic Convulsive Diseases</vt:lpstr>
      <vt:lpstr>Molecular, Synaptic, and Cellular Effects of Seizures</vt:lpstr>
      <vt:lpstr>ILAE Classification of Seizures</vt:lpstr>
      <vt:lpstr>Complex Partial Seizures</vt:lpstr>
      <vt:lpstr>Secondarily Generalized Seizures</vt:lpstr>
      <vt:lpstr>ILAE Classification of Seizures</vt:lpstr>
      <vt:lpstr>Typical Absence Seizures</vt:lpstr>
      <vt:lpstr>PowerPoint Presentation</vt:lpstr>
      <vt:lpstr>PowerPoint Presentation</vt:lpstr>
      <vt:lpstr>PowerPoint Presentation</vt:lpstr>
      <vt:lpstr>PowerPoint Presentation</vt:lpstr>
      <vt:lpstr>PowerPoint Presentation</vt:lpstr>
      <vt:lpstr>Myoclonic Seizures</vt:lpstr>
      <vt:lpstr>Tonic and Atonic Seizures</vt:lpstr>
      <vt:lpstr>Generalized Tonic-Clonic Seizures</vt:lpstr>
      <vt:lpstr>PowerPoint Presentation</vt:lpstr>
      <vt:lpstr>Seizure Precipitants</vt:lpstr>
      <vt:lpstr>Seizure Precipitants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Gidal</dc:creator>
  <cp:lastModifiedBy>Barry Gidal</cp:lastModifiedBy>
  <cp:revision>4</cp:revision>
  <dcterms:created xsi:type="dcterms:W3CDTF">2020-07-22T13:50:22Z</dcterms:created>
  <dcterms:modified xsi:type="dcterms:W3CDTF">2020-09-30T18:26:58Z</dcterms:modified>
</cp:coreProperties>
</file>